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3.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4.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5.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94" r:id="rId5"/>
    <p:sldMasterId id="2147483700" r:id="rId6"/>
    <p:sldMasterId id="2147483714" r:id="rId7"/>
    <p:sldMasterId id="2147483723" r:id="rId8"/>
    <p:sldMasterId id="2147483732" r:id="rId9"/>
  </p:sldMasterIdLst>
  <p:notesMasterIdLst>
    <p:notesMasterId r:id="rId64"/>
  </p:notesMasterIdLst>
  <p:sldIdLst>
    <p:sldId id="3761" r:id="rId10"/>
    <p:sldId id="3865" r:id="rId11"/>
    <p:sldId id="3478" r:id="rId12"/>
    <p:sldId id="3617" r:id="rId13"/>
    <p:sldId id="3838" r:id="rId14"/>
    <p:sldId id="3851" r:id="rId15"/>
    <p:sldId id="3861" r:id="rId16"/>
    <p:sldId id="3860" r:id="rId17"/>
    <p:sldId id="3859" r:id="rId18"/>
    <p:sldId id="3842" r:id="rId19"/>
    <p:sldId id="3589" r:id="rId20"/>
    <p:sldId id="3590" r:id="rId21"/>
    <p:sldId id="3591" r:id="rId22"/>
    <p:sldId id="638" r:id="rId23"/>
    <p:sldId id="3793" r:id="rId24"/>
    <p:sldId id="652" r:id="rId25"/>
    <p:sldId id="3568" r:id="rId26"/>
    <p:sldId id="3844" r:id="rId27"/>
    <p:sldId id="3751" r:id="rId28"/>
    <p:sldId id="3845" r:id="rId29"/>
    <p:sldId id="3773" r:id="rId30"/>
    <p:sldId id="3774" r:id="rId31"/>
    <p:sldId id="3869" r:id="rId32"/>
    <p:sldId id="3770" r:id="rId33"/>
    <p:sldId id="3775" r:id="rId34"/>
    <p:sldId id="3468" r:id="rId35"/>
    <p:sldId id="3857" r:id="rId36"/>
    <p:sldId id="3866" r:id="rId37"/>
    <p:sldId id="3867" r:id="rId38"/>
    <p:sldId id="3837" r:id="rId39"/>
    <p:sldId id="3765" r:id="rId40"/>
    <p:sldId id="3767" r:id="rId41"/>
    <p:sldId id="3836" r:id="rId42"/>
    <p:sldId id="3828" r:id="rId43"/>
    <p:sldId id="3829" r:id="rId44"/>
    <p:sldId id="3830" r:id="rId45"/>
    <p:sldId id="3831" r:id="rId46"/>
    <p:sldId id="3835" r:id="rId47"/>
    <p:sldId id="3848" r:id="rId48"/>
    <p:sldId id="3749" r:id="rId49"/>
    <p:sldId id="3863" r:id="rId50"/>
    <p:sldId id="3747" r:id="rId51"/>
    <p:sldId id="3748" r:id="rId52"/>
    <p:sldId id="521" r:id="rId53"/>
    <p:sldId id="3868" r:id="rId54"/>
    <p:sldId id="3764" r:id="rId55"/>
    <p:sldId id="3834" r:id="rId56"/>
    <p:sldId id="3852" r:id="rId57"/>
    <p:sldId id="3849" r:id="rId58"/>
    <p:sldId id="3870" r:id="rId59"/>
    <p:sldId id="3850" r:id="rId60"/>
    <p:sldId id="3862" r:id="rId61"/>
    <p:sldId id="3763" r:id="rId62"/>
    <p:sldId id="3853" r:id="rId63"/>
  </p:sldIdLst>
  <p:sldSz cx="20104100" cy="11309350"/>
  <p:notesSz cx="20104100" cy="1130935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Nejra Macic" initials="NM" lastIdx="1" clrIdx="0">
    <p:extLst>
      <p:ext uri="{19B8F6BF-5375-455C-9EA6-DF929625EA0E}">
        <p15:presenceInfo xmlns:p15="http://schemas.microsoft.com/office/powerpoint/2012/main" userId="S::nm@prognosesenteret.no::54a10c8a-2ac6-4e3d-94f7-2c57bfcd9c0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4B2BF"/>
    <a:srgbClr val="D61B5C"/>
    <a:srgbClr val="00A1DF"/>
    <a:srgbClr val="404040"/>
    <a:srgbClr val="FF8300"/>
    <a:srgbClr val="0F75A9"/>
    <a:srgbClr val="E0E0E0"/>
    <a:srgbClr val="EEEEEE"/>
    <a:srgbClr val="333E48"/>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577E4D5-8BC0-44E3-B867-68398B76D36A}" v="532" dt="2022-08-30T17:07:32.322"/>
  </p1510:revLst>
</p1510:revInfo>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iddels stil 2 – uthevin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122" autoAdjust="0"/>
    <p:restoredTop sz="94660"/>
  </p:normalViewPr>
  <p:slideViewPr>
    <p:cSldViewPr snapToGrid="0">
      <p:cViewPr varScale="1">
        <p:scale>
          <a:sx n="60" d="100"/>
          <a:sy n="60" d="100"/>
        </p:scale>
        <p:origin x="42" y="252"/>
      </p:cViewPr>
      <p:guideLst>
        <p:guide orient="horz" pos="2880"/>
        <p:guide pos="2160"/>
      </p:guideLst>
    </p:cSldViewPr>
  </p:slideViewPr>
  <p:notesTextViewPr>
    <p:cViewPr>
      <p:scale>
        <a:sx n="1" d="1"/>
        <a:sy n="1" d="1"/>
      </p:scale>
      <p:origin x="0" y="0"/>
    </p:cViewPr>
  </p:notesTextViewPr>
  <p:sorterViewPr>
    <p:cViewPr>
      <p:scale>
        <a:sx n="100" d="100"/>
        <a:sy n="100" d="100"/>
      </p:scale>
      <p:origin x="0" y="-1050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7.xml"/><Relationship Id="rId21" Type="http://schemas.openxmlformats.org/officeDocument/2006/relationships/slide" Target="slides/slide12.xml"/><Relationship Id="rId42" Type="http://schemas.openxmlformats.org/officeDocument/2006/relationships/slide" Target="slides/slide33.xml"/><Relationship Id="rId47" Type="http://schemas.openxmlformats.org/officeDocument/2006/relationships/slide" Target="slides/slide38.xml"/><Relationship Id="rId63" Type="http://schemas.openxmlformats.org/officeDocument/2006/relationships/slide" Target="slides/slide54.xml"/><Relationship Id="rId68" Type="http://schemas.openxmlformats.org/officeDocument/2006/relationships/theme" Target="theme/theme1.xml"/><Relationship Id="rId7" Type="http://schemas.openxmlformats.org/officeDocument/2006/relationships/slideMaster" Target="slideMasters/slideMaster4.xml"/><Relationship Id="rId71"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7.xml"/><Relationship Id="rId29" Type="http://schemas.openxmlformats.org/officeDocument/2006/relationships/slide" Target="slides/slide20.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slide" Target="slides/slide36.xml"/><Relationship Id="rId53" Type="http://schemas.openxmlformats.org/officeDocument/2006/relationships/slide" Target="slides/slide44.xml"/><Relationship Id="rId58" Type="http://schemas.openxmlformats.org/officeDocument/2006/relationships/slide" Target="slides/slide49.xml"/><Relationship Id="rId66" Type="http://schemas.openxmlformats.org/officeDocument/2006/relationships/presProps" Target="presProps.xml"/><Relationship Id="rId5" Type="http://schemas.openxmlformats.org/officeDocument/2006/relationships/slideMaster" Target="slideMasters/slideMaster2.xml"/><Relationship Id="rId61" Type="http://schemas.openxmlformats.org/officeDocument/2006/relationships/slide" Target="slides/slide52.xml"/><Relationship Id="rId19" Type="http://schemas.openxmlformats.org/officeDocument/2006/relationships/slide" Target="slides/slide10.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slide" Target="slides/slide39.xml"/><Relationship Id="rId56" Type="http://schemas.openxmlformats.org/officeDocument/2006/relationships/slide" Target="slides/slide47.xml"/><Relationship Id="rId64" Type="http://schemas.openxmlformats.org/officeDocument/2006/relationships/notesMaster" Target="notesMasters/notesMaster1.xml"/><Relationship Id="rId69" Type="http://schemas.openxmlformats.org/officeDocument/2006/relationships/tableStyles" Target="tableStyles.xml"/><Relationship Id="rId8" Type="http://schemas.openxmlformats.org/officeDocument/2006/relationships/slideMaster" Target="slideMasters/slideMaster5.xml"/><Relationship Id="rId51" Type="http://schemas.openxmlformats.org/officeDocument/2006/relationships/slide" Target="slides/slide42.xml"/><Relationship Id="rId3" Type="http://schemas.openxmlformats.org/officeDocument/2006/relationships/customXml" Target="../customXml/item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59" Type="http://schemas.openxmlformats.org/officeDocument/2006/relationships/slide" Target="slides/slide50.xml"/><Relationship Id="rId67" Type="http://schemas.openxmlformats.org/officeDocument/2006/relationships/viewProps" Target="viewProps.xml"/><Relationship Id="rId20" Type="http://schemas.openxmlformats.org/officeDocument/2006/relationships/slide" Target="slides/slide11.xml"/><Relationship Id="rId41" Type="http://schemas.openxmlformats.org/officeDocument/2006/relationships/slide" Target="slides/slide32.xml"/><Relationship Id="rId54" Type="http://schemas.openxmlformats.org/officeDocument/2006/relationships/slide" Target="slides/slide45.xml"/><Relationship Id="rId62" Type="http://schemas.openxmlformats.org/officeDocument/2006/relationships/slide" Target="slides/slide53.xml"/><Relationship Id="rId70"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slide" Target="slides/slide48.xml"/><Relationship Id="rId10" Type="http://schemas.openxmlformats.org/officeDocument/2006/relationships/slide" Target="slides/slide1.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 Id="rId60" Type="http://schemas.openxmlformats.org/officeDocument/2006/relationships/slide" Target="slides/slide51.xml"/><Relationship Id="rId65"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 Target="slides/slide4.xml"/><Relationship Id="rId18" Type="http://schemas.openxmlformats.org/officeDocument/2006/relationships/slide" Target="slides/slide9.xml"/><Relationship Id="rId39" Type="http://schemas.openxmlformats.org/officeDocument/2006/relationships/slide" Target="slides/slide30.xml"/><Relationship Id="rId34" Type="http://schemas.openxmlformats.org/officeDocument/2006/relationships/slide" Target="slides/slide25.xml"/><Relationship Id="rId50" Type="http://schemas.openxmlformats.org/officeDocument/2006/relationships/slide" Target="slides/slide41.xml"/><Relationship Id="rId55" Type="http://schemas.openxmlformats.org/officeDocument/2006/relationships/slide" Target="slides/slide46.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ejra Macic" userId="54a10c8a-2ac6-4e3d-94f7-2c57bfcd9c07" providerId="ADAL" clId="{E577E4D5-8BC0-44E3-B867-68398B76D36A}"/>
    <pc:docChg chg="undo redo custSel addSld delSld modSld sldOrd delMainMaster">
      <pc:chgData name="Nejra Macic" userId="54a10c8a-2ac6-4e3d-94f7-2c57bfcd9c07" providerId="ADAL" clId="{E577E4D5-8BC0-44E3-B867-68398B76D36A}" dt="2022-08-30T17:07:47.720" v="2539" actId="207"/>
      <pc:docMkLst>
        <pc:docMk/>
      </pc:docMkLst>
      <pc:sldChg chg="modSp mod">
        <pc:chgData name="Nejra Macic" userId="54a10c8a-2ac6-4e3d-94f7-2c57bfcd9c07" providerId="ADAL" clId="{E577E4D5-8BC0-44E3-B867-68398B76D36A}" dt="2022-08-30T14:03:26.561" v="902" actId="1076"/>
        <pc:sldMkLst>
          <pc:docMk/>
          <pc:sldMk cId="3431189986" sldId="521"/>
        </pc:sldMkLst>
        <pc:spChg chg="mod">
          <ac:chgData name="Nejra Macic" userId="54a10c8a-2ac6-4e3d-94f7-2c57bfcd9c07" providerId="ADAL" clId="{E577E4D5-8BC0-44E3-B867-68398B76D36A}" dt="2022-08-30T14:03:26.561" v="902" actId="1076"/>
          <ac:spMkLst>
            <pc:docMk/>
            <pc:sldMk cId="3431189986" sldId="521"/>
            <ac:spMk id="9" creationId="{85DAB2E8-9F43-4D12-9EB0-65E6AF505B65}"/>
          </ac:spMkLst>
        </pc:spChg>
      </pc:sldChg>
      <pc:sldChg chg="del">
        <pc:chgData name="Nejra Macic" userId="54a10c8a-2ac6-4e3d-94f7-2c57bfcd9c07" providerId="ADAL" clId="{E577E4D5-8BC0-44E3-B867-68398B76D36A}" dt="2022-08-30T14:30:26.638" v="993" actId="47"/>
        <pc:sldMkLst>
          <pc:docMk/>
          <pc:sldMk cId="2168964995" sldId="647"/>
        </pc:sldMkLst>
      </pc:sldChg>
      <pc:sldChg chg="addSp modSp mod modAnim">
        <pc:chgData name="Nejra Macic" userId="54a10c8a-2ac6-4e3d-94f7-2c57bfcd9c07" providerId="ADAL" clId="{E577E4D5-8BC0-44E3-B867-68398B76D36A}" dt="2022-08-30T12:57:29.743" v="518" actId="255"/>
        <pc:sldMkLst>
          <pc:docMk/>
          <pc:sldMk cId="2104914765" sldId="652"/>
        </pc:sldMkLst>
        <pc:spChg chg="add mod">
          <ac:chgData name="Nejra Macic" userId="54a10c8a-2ac6-4e3d-94f7-2c57bfcd9c07" providerId="ADAL" clId="{E577E4D5-8BC0-44E3-B867-68398B76D36A}" dt="2022-08-30T12:57:29.743" v="518" actId="255"/>
          <ac:spMkLst>
            <pc:docMk/>
            <pc:sldMk cId="2104914765" sldId="652"/>
            <ac:spMk id="6" creationId="{B6789E50-D194-9265-0DE8-8707F8503B99}"/>
          </ac:spMkLst>
        </pc:spChg>
        <pc:spChg chg="mod">
          <ac:chgData name="Nejra Macic" userId="54a10c8a-2ac6-4e3d-94f7-2c57bfcd9c07" providerId="ADAL" clId="{E577E4D5-8BC0-44E3-B867-68398B76D36A}" dt="2022-08-30T12:25:03.230" v="255" actId="1076"/>
          <ac:spMkLst>
            <pc:docMk/>
            <pc:sldMk cId="2104914765" sldId="652"/>
            <ac:spMk id="32" creationId="{6A85F33A-99AC-41D6-93B2-E10A3C03A1DA}"/>
          </ac:spMkLst>
        </pc:spChg>
        <pc:spChg chg="mod">
          <ac:chgData name="Nejra Macic" userId="54a10c8a-2ac6-4e3d-94f7-2c57bfcd9c07" providerId="ADAL" clId="{E577E4D5-8BC0-44E3-B867-68398B76D36A}" dt="2022-08-30T12:25:03.230" v="255" actId="1076"/>
          <ac:spMkLst>
            <pc:docMk/>
            <pc:sldMk cId="2104914765" sldId="652"/>
            <ac:spMk id="34" creationId="{BE888231-4361-448F-8179-8E87203AE166}"/>
          </ac:spMkLst>
        </pc:spChg>
        <pc:spChg chg="mod">
          <ac:chgData name="Nejra Macic" userId="54a10c8a-2ac6-4e3d-94f7-2c57bfcd9c07" providerId="ADAL" clId="{E577E4D5-8BC0-44E3-B867-68398B76D36A}" dt="2022-08-30T12:25:03.230" v="255" actId="1076"/>
          <ac:spMkLst>
            <pc:docMk/>
            <pc:sldMk cId="2104914765" sldId="652"/>
            <ac:spMk id="36" creationId="{5EDA1DF4-A435-40C4-B9CE-29D9A2831D98}"/>
          </ac:spMkLst>
        </pc:spChg>
        <pc:spChg chg="mod">
          <ac:chgData name="Nejra Macic" userId="54a10c8a-2ac6-4e3d-94f7-2c57bfcd9c07" providerId="ADAL" clId="{E577E4D5-8BC0-44E3-B867-68398B76D36A}" dt="2022-08-30T12:25:03.230" v="255" actId="1076"/>
          <ac:spMkLst>
            <pc:docMk/>
            <pc:sldMk cId="2104914765" sldId="652"/>
            <ac:spMk id="38" creationId="{C4ABD521-712B-4ED3-851B-076C9C9C26C9}"/>
          </ac:spMkLst>
        </pc:spChg>
        <pc:spChg chg="mod">
          <ac:chgData name="Nejra Macic" userId="54a10c8a-2ac6-4e3d-94f7-2c57bfcd9c07" providerId="ADAL" clId="{E577E4D5-8BC0-44E3-B867-68398B76D36A}" dt="2022-08-30T12:25:03.230" v="255" actId="1076"/>
          <ac:spMkLst>
            <pc:docMk/>
            <pc:sldMk cId="2104914765" sldId="652"/>
            <ac:spMk id="40" creationId="{C889A3AC-7A70-4EE7-8633-CA888DF8914E}"/>
          </ac:spMkLst>
        </pc:spChg>
        <pc:spChg chg="mod">
          <ac:chgData name="Nejra Macic" userId="54a10c8a-2ac6-4e3d-94f7-2c57bfcd9c07" providerId="ADAL" clId="{E577E4D5-8BC0-44E3-B867-68398B76D36A}" dt="2022-08-30T12:25:03.230" v="255" actId="1076"/>
          <ac:spMkLst>
            <pc:docMk/>
            <pc:sldMk cId="2104914765" sldId="652"/>
            <ac:spMk id="42" creationId="{5BBB7E1B-D49B-4425-9F8B-C304229A03C0}"/>
          </ac:spMkLst>
        </pc:spChg>
        <pc:picChg chg="mod">
          <ac:chgData name="Nejra Macic" userId="54a10c8a-2ac6-4e3d-94f7-2c57bfcd9c07" providerId="ADAL" clId="{E577E4D5-8BC0-44E3-B867-68398B76D36A}" dt="2022-08-30T12:25:03.230" v="255" actId="1076"/>
          <ac:picMkLst>
            <pc:docMk/>
            <pc:sldMk cId="2104914765" sldId="652"/>
            <ac:picMk id="2" creationId="{EA02AE54-ECF4-41FC-B023-313FE1FCCF6F}"/>
          </ac:picMkLst>
        </pc:picChg>
        <pc:picChg chg="mod">
          <ac:chgData name="Nejra Macic" userId="54a10c8a-2ac6-4e3d-94f7-2c57bfcd9c07" providerId="ADAL" clId="{E577E4D5-8BC0-44E3-B867-68398B76D36A}" dt="2022-08-30T12:25:03.230" v="255" actId="1076"/>
          <ac:picMkLst>
            <pc:docMk/>
            <pc:sldMk cId="2104914765" sldId="652"/>
            <ac:picMk id="3" creationId="{720AB167-C144-4557-8782-9CD8E3AAF042}"/>
          </ac:picMkLst>
        </pc:picChg>
        <pc:picChg chg="mod">
          <ac:chgData name="Nejra Macic" userId="54a10c8a-2ac6-4e3d-94f7-2c57bfcd9c07" providerId="ADAL" clId="{E577E4D5-8BC0-44E3-B867-68398B76D36A}" dt="2022-08-30T12:25:03.230" v="255" actId="1076"/>
          <ac:picMkLst>
            <pc:docMk/>
            <pc:sldMk cId="2104914765" sldId="652"/>
            <ac:picMk id="4" creationId="{D72C4212-A2F5-4FF3-9772-D774E2663CDE}"/>
          </ac:picMkLst>
        </pc:picChg>
        <pc:picChg chg="mod">
          <ac:chgData name="Nejra Macic" userId="54a10c8a-2ac6-4e3d-94f7-2c57bfcd9c07" providerId="ADAL" clId="{E577E4D5-8BC0-44E3-B867-68398B76D36A}" dt="2022-08-30T12:25:03.230" v="255" actId="1076"/>
          <ac:picMkLst>
            <pc:docMk/>
            <pc:sldMk cId="2104914765" sldId="652"/>
            <ac:picMk id="5" creationId="{FD35E134-4A11-45CA-A39A-E5F12A980188}"/>
          </ac:picMkLst>
        </pc:picChg>
        <pc:picChg chg="mod">
          <ac:chgData name="Nejra Macic" userId="54a10c8a-2ac6-4e3d-94f7-2c57bfcd9c07" providerId="ADAL" clId="{E577E4D5-8BC0-44E3-B867-68398B76D36A}" dt="2022-08-30T12:25:03.230" v="255" actId="1076"/>
          <ac:picMkLst>
            <pc:docMk/>
            <pc:sldMk cId="2104914765" sldId="652"/>
            <ac:picMk id="18" creationId="{3DFECFC9-280E-45D6-9DB8-ED239CF6C821}"/>
          </ac:picMkLst>
        </pc:picChg>
        <pc:picChg chg="mod">
          <ac:chgData name="Nejra Macic" userId="54a10c8a-2ac6-4e3d-94f7-2c57bfcd9c07" providerId="ADAL" clId="{E577E4D5-8BC0-44E3-B867-68398B76D36A}" dt="2022-08-30T12:25:03.230" v="255" actId="1076"/>
          <ac:picMkLst>
            <pc:docMk/>
            <pc:sldMk cId="2104914765" sldId="652"/>
            <ac:picMk id="20" creationId="{D7D68FE5-2237-4CB1-B3A1-A7676FB502DD}"/>
          </ac:picMkLst>
        </pc:picChg>
        <pc:picChg chg="mod">
          <ac:chgData name="Nejra Macic" userId="54a10c8a-2ac6-4e3d-94f7-2c57bfcd9c07" providerId="ADAL" clId="{E577E4D5-8BC0-44E3-B867-68398B76D36A}" dt="2022-08-30T12:25:03.230" v="255" actId="1076"/>
          <ac:picMkLst>
            <pc:docMk/>
            <pc:sldMk cId="2104914765" sldId="652"/>
            <ac:picMk id="22" creationId="{8C828D26-5384-450B-B5D5-CD64F0E1DFD5}"/>
          </ac:picMkLst>
        </pc:picChg>
        <pc:picChg chg="mod">
          <ac:chgData name="Nejra Macic" userId="54a10c8a-2ac6-4e3d-94f7-2c57bfcd9c07" providerId="ADAL" clId="{E577E4D5-8BC0-44E3-B867-68398B76D36A}" dt="2022-08-30T12:25:03.230" v="255" actId="1076"/>
          <ac:picMkLst>
            <pc:docMk/>
            <pc:sldMk cId="2104914765" sldId="652"/>
            <ac:picMk id="24" creationId="{4D492744-0E74-47F6-8765-61DB4DF541D0}"/>
          </ac:picMkLst>
        </pc:picChg>
        <pc:picChg chg="mod">
          <ac:chgData name="Nejra Macic" userId="54a10c8a-2ac6-4e3d-94f7-2c57bfcd9c07" providerId="ADAL" clId="{E577E4D5-8BC0-44E3-B867-68398B76D36A}" dt="2022-08-30T12:25:03.230" v="255" actId="1076"/>
          <ac:picMkLst>
            <pc:docMk/>
            <pc:sldMk cId="2104914765" sldId="652"/>
            <ac:picMk id="26" creationId="{45B49D5D-5C10-47D5-98CA-78A2C4A843F7}"/>
          </ac:picMkLst>
        </pc:picChg>
        <pc:picChg chg="mod">
          <ac:chgData name="Nejra Macic" userId="54a10c8a-2ac6-4e3d-94f7-2c57bfcd9c07" providerId="ADAL" clId="{E577E4D5-8BC0-44E3-B867-68398B76D36A}" dt="2022-08-30T12:25:03.230" v="255" actId="1076"/>
          <ac:picMkLst>
            <pc:docMk/>
            <pc:sldMk cId="2104914765" sldId="652"/>
            <ac:picMk id="28" creationId="{12CE5264-DA01-42A2-8EB1-1AD314238FF2}"/>
          </ac:picMkLst>
        </pc:picChg>
        <pc:picChg chg="mod">
          <ac:chgData name="Nejra Macic" userId="54a10c8a-2ac6-4e3d-94f7-2c57bfcd9c07" providerId="ADAL" clId="{E577E4D5-8BC0-44E3-B867-68398B76D36A}" dt="2022-08-30T12:25:03.230" v="255" actId="1076"/>
          <ac:picMkLst>
            <pc:docMk/>
            <pc:sldMk cId="2104914765" sldId="652"/>
            <ac:picMk id="30" creationId="{098D813A-A7A5-45CC-8FCD-91B0EBCA7B05}"/>
          </ac:picMkLst>
        </pc:picChg>
      </pc:sldChg>
      <pc:sldChg chg="del">
        <pc:chgData name="Nejra Macic" userId="54a10c8a-2ac6-4e3d-94f7-2c57bfcd9c07" providerId="ADAL" clId="{E577E4D5-8BC0-44E3-B867-68398B76D36A}" dt="2022-08-30T13:04:42.683" v="530" actId="47"/>
        <pc:sldMkLst>
          <pc:docMk/>
          <pc:sldMk cId="2813940709" sldId="3402"/>
        </pc:sldMkLst>
      </pc:sldChg>
      <pc:sldChg chg="del">
        <pc:chgData name="Nejra Macic" userId="54a10c8a-2ac6-4e3d-94f7-2c57bfcd9c07" providerId="ADAL" clId="{E577E4D5-8BC0-44E3-B867-68398B76D36A}" dt="2022-08-30T13:04:42.683" v="530" actId="47"/>
        <pc:sldMkLst>
          <pc:docMk/>
          <pc:sldMk cId="1283324922" sldId="3420"/>
        </pc:sldMkLst>
      </pc:sldChg>
      <pc:sldChg chg="del">
        <pc:chgData name="Nejra Macic" userId="54a10c8a-2ac6-4e3d-94f7-2c57bfcd9c07" providerId="ADAL" clId="{E577E4D5-8BC0-44E3-B867-68398B76D36A}" dt="2022-08-30T13:04:42.683" v="530" actId="47"/>
        <pc:sldMkLst>
          <pc:docMk/>
          <pc:sldMk cId="3198690652" sldId="3422"/>
        </pc:sldMkLst>
      </pc:sldChg>
      <pc:sldChg chg="modSp mod modAnim">
        <pc:chgData name="Nejra Macic" userId="54a10c8a-2ac6-4e3d-94f7-2c57bfcd9c07" providerId="ADAL" clId="{E577E4D5-8BC0-44E3-B867-68398B76D36A}" dt="2022-08-30T07:11:22.063" v="6" actId="1076"/>
        <pc:sldMkLst>
          <pc:docMk/>
          <pc:sldMk cId="268170310" sldId="3478"/>
        </pc:sldMkLst>
        <pc:picChg chg="mod">
          <ac:chgData name="Nejra Macic" userId="54a10c8a-2ac6-4e3d-94f7-2c57bfcd9c07" providerId="ADAL" clId="{E577E4D5-8BC0-44E3-B867-68398B76D36A}" dt="2022-08-30T07:11:22.063" v="6" actId="1076"/>
          <ac:picMkLst>
            <pc:docMk/>
            <pc:sldMk cId="268170310" sldId="3478"/>
            <ac:picMk id="14" creationId="{00CE7A51-D8A2-9C59-FBF1-23115CB8CFEE}"/>
          </ac:picMkLst>
        </pc:picChg>
      </pc:sldChg>
      <pc:sldChg chg="modSp del mod">
        <pc:chgData name="Nejra Macic" userId="54a10c8a-2ac6-4e3d-94f7-2c57bfcd9c07" providerId="ADAL" clId="{E577E4D5-8BC0-44E3-B867-68398B76D36A}" dt="2022-08-30T15:25:12.725" v="1481" actId="47"/>
        <pc:sldMkLst>
          <pc:docMk/>
          <pc:sldMk cId="2746744779" sldId="3496"/>
        </pc:sldMkLst>
        <pc:spChg chg="mod">
          <ac:chgData name="Nejra Macic" userId="54a10c8a-2ac6-4e3d-94f7-2c57bfcd9c07" providerId="ADAL" clId="{E577E4D5-8BC0-44E3-B867-68398B76D36A}" dt="2022-08-30T12:41:33.166" v="406" actId="1076"/>
          <ac:spMkLst>
            <pc:docMk/>
            <pc:sldMk cId="2746744779" sldId="3496"/>
            <ac:spMk id="11" creationId="{15C08ADE-FCC9-4FB2-81C5-1E07F0A141F9}"/>
          </ac:spMkLst>
        </pc:spChg>
      </pc:sldChg>
      <pc:sldChg chg="modSp mod">
        <pc:chgData name="Nejra Macic" userId="54a10c8a-2ac6-4e3d-94f7-2c57bfcd9c07" providerId="ADAL" clId="{E577E4D5-8BC0-44E3-B867-68398B76D36A}" dt="2022-08-30T14:33:15.563" v="1175" actId="1076"/>
        <pc:sldMkLst>
          <pc:docMk/>
          <pc:sldMk cId="590591444" sldId="3568"/>
        </pc:sldMkLst>
        <pc:spChg chg="mod">
          <ac:chgData name="Nejra Macic" userId="54a10c8a-2ac6-4e3d-94f7-2c57bfcd9c07" providerId="ADAL" clId="{E577E4D5-8BC0-44E3-B867-68398B76D36A}" dt="2022-08-30T12:57:58.828" v="526" actId="1076"/>
          <ac:spMkLst>
            <pc:docMk/>
            <pc:sldMk cId="590591444" sldId="3568"/>
            <ac:spMk id="8" creationId="{582712C7-B263-4A07-8B50-5068D234B564}"/>
          </ac:spMkLst>
        </pc:spChg>
        <pc:spChg chg="mod">
          <ac:chgData name="Nejra Macic" userId="54a10c8a-2ac6-4e3d-94f7-2c57bfcd9c07" providerId="ADAL" clId="{E577E4D5-8BC0-44E3-B867-68398B76D36A}" dt="2022-08-30T14:33:15.563" v="1175" actId="1076"/>
          <ac:spMkLst>
            <pc:docMk/>
            <pc:sldMk cId="590591444" sldId="3568"/>
            <ac:spMk id="9" creationId="{85DAB2E8-9F43-4D12-9EB0-65E6AF505B65}"/>
          </ac:spMkLst>
        </pc:spChg>
      </pc:sldChg>
      <pc:sldChg chg="modSp del mod">
        <pc:chgData name="Nejra Macic" userId="54a10c8a-2ac6-4e3d-94f7-2c57bfcd9c07" providerId="ADAL" clId="{E577E4D5-8BC0-44E3-B867-68398B76D36A}" dt="2022-08-30T14:32:31.906" v="1111" actId="47"/>
        <pc:sldMkLst>
          <pc:docMk/>
          <pc:sldMk cId="134577196" sldId="3587"/>
        </pc:sldMkLst>
        <pc:spChg chg="mod">
          <ac:chgData name="Nejra Macic" userId="54a10c8a-2ac6-4e3d-94f7-2c57bfcd9c07" providerId="ADAL" clId="{E577E4D5-8BC0-44E3-B867-68398B76D36A}" dt="2022-08-30T14:22:13.564" v="959" actId="1076"/>
          <ac:spMkLst>
            <pc:docMk/>
            <pc:sldMk cId="134577196" sldId="3587"/>
            <ac:spMk id="8" creationId="{4437921D-761B-39C7-E2B3-7FBF4300D4BC}"/>
          </ac:spMkLst>
        </pc:spChg>
      </pc:sldChg>
      <pc:sldChg chg="del">
        <pc:chgData name="Nejra Macic" userId="54a10c8a-2ac6-4e3d-94f7-2c57bfcd9c07" providerId="ADAL" clId="{E577E4D5-8BC0-44E3-B867-68398B76D36A}" dt="2022-08-30T14:44:47.289" v="1271" actId="47"/>
        <pc:sldMkLst>
          <pc:docMk/>
          <pc:sldMk cId="3020231366" sldId="3588"/>
        </pc:sldMkLst>
      </pc:sldChg>
      <pc:sldChg chg="del">
        <pc:chgData name="Nejra Macic" userId="54a10c8a-2ac6-4e3d-94f7-2c57bfcd9c07" providerId="ADAL" clId="{E577E4D5-8BC0-44E3-B867-68398B76D36A}" dt="2022-08-30T12:57:49.007" v="519" actId="47"/>
        <pc:sldMkLst>
          <pc:docMk/>
          <pc:sldMk cId="2055646271" sldId="3618"/>
        </pc:sldMkLst>
      </pc:sldChg>
      <pc:sldChg chg="del">
        <pc:chgData name="Nejra Macic" userId="54a10c8a-2ac6-4e3d-94f7-2c57bfcd9c07" providerId="ADAL" clId="{E577E4D5-8BC0-44E3-B867-68398B76D36A}" dt="2022-08-30T14:57:36.515" v="1465" actId="47"/>
        <pc:sldMkLst>
          <pc:docMk/>
          <pc:sldMk cId="2020232432" sldId="3658"/>
        </pc:sldMkLst>
      </pc:sldChg>
      <pc:sldChg chg="modSp mod ord">
        <pc:chgData name="Nejra Macic" userId="54a10c8a-2ac6-4e3d-94f7-2c57bfcd9c07" providerId="ADAL" clId="{E577E4D5-8BC0-44E3-B867-68398B76D36A}" dt="2022-08-30T16:54:58.366" v="2517" actId="1076"/>
        <pc:sldMkLst>
          <pc:docMk/>
          <pc:sldMk cId="3244338422" sldId="3747"/>
        </pc:sldMkLst>
        <pc:graphicFrameChg chg="mod">
          <ac:chgData name="Nejra Macic" userId="54a10c8a-2ac6-4e3d-94f7-2c57bfcd9c07" providerId="ADAL" clId="{E577E4D5-8BC0-44E3-B867-68398B76D36A}" dt="2022-08-30T16:54:58.366" v="2517" actId="1076"/>
          <ac:graphicFrameMkLst>
            <pc:docMk/>
            <pc:sldMk cId="3244338422" sldId="3747"/>
            <ac:graphicFrameMk id="4" creationId="{1AC8A8D1-77A2-47D1-B0A6-96EF80800160}"/>
          </ac:graphicFrameMkLst>
        </pc:graphicFrameChg>
      </pc:sldChg>
      <pc:sldChg chg="ord">
        <pc:chgData name="Nejra Macic" userId="54a10c8a-2ac6-4e3d-94f7-2c57bfcd9c07" providerId="ADAL" clId="{E577E4D5-8BC0-44E3-B867-68398B76D36A}" dt="2022-08-30T13:03:58.519" v="529"/>
        <pc:sldMkLst>
          <pc:docMk/>
          <pc:sldMk cId="1201091496" sldId="3748"/>
        </pc:sldMkLst>
      </pc:sldChg>
      <pc:sldChg chg="modSp mod ord">
        <pc:chgData name="Nejra Macic" userId="54a10c8a-2ac6-4e3d-94f7-2c57bfcd9c07" providerId="ADAL" clId="{E577E4D5-8BC0-44E3-B867-68398B76D36A}" dt="2022-08-30T13:03:58.519" v="529"/>
        <pc:sldMkLst>
          <pc:docMk/>
          <pc:sldMk cId="4234992206" sldId="3749"/>
        </pc:sldMkLst>
        <pc:spChg chg="mod">
          <ac:chgData name="Nejra Macic" userId="54a10c8a-2ac6-4e3d-94f7-2c57bfcd9c07" providerId="ADAL" clId="{E577E4D5-8BC0-44E3-B867-68398B76D36A}" dt="2022-08-30T12:30:19.268" v="316" actId="1076"/>
          <ac:spMkLst>
            <pc:docMk/>
            <pc:sldMk cId="4234992206" sldId="3749"/>
            <ac:spMk id="12" creationId="{97065A37-4F8B-45F7-96AE-7C118D274707}"/>
          </ac:spMkLst>
        </pc:spChg>
      </pc:sldChg>
      <pc:sldChg chg="del">
        <pc:chgData name="Nejra Macic" userId="54a10c8a-2ac6-4e3d-94f7-2c57bfcd9c07" providerId="ADAL" clId="{E577E4D5-8BC0-44E3-B867-68398B76D36A}" dt="2022-08-30T12:07:53.206" v="87" actId="47"/>
        <pc:sldMkLst>
          <pc:docMk/>
          <pc:sldMk cId="219911880" sldId="3757"/>
        </pc:sldMkLst>
      </pc:sldChg>
      <pc:sldChg chg="del">
        <pc:chgData name="Nejra Macic" userId="54a10c8a-2ac6-4e3d-94f7-2c57bfcd9c07" providerId="ADAL" clId="{E577E4D5-8BC0-44E3-B867-68398B76D36A}" dt="2022-08-30T12:07:53.206" v="87" actId="47"/>
        <pc:sldMkLst>
          <pc:docMk/>
          <pc:sldMk cId="1680600366" sldId="3759"/>
        </pc:sldMkLst>
      </pc:sldChg>
      <pc:sldChg chg="addSp modSp mod">
        <pc:chgData name="Nejra Macic" userId="54a10c8a-2ac6-4e3d-94f7-2c57bfcd9c07" providerId="ADAL" clId="{E577E4D5-8BC0-44E3-B867-68398B76D36A}" dt="2022-08-30T12:52:01.284" v="505" actId="947"/>
        <pc:sldMkLst>
          <pc:docMk/>
          <pc:sldMk cId="2547534942" sldId="3761"/>
        </pc:sldMkLst>
        <pc:spChg chg="add mod">
          <ac:chgData name="Nejra Macic" userId="54a10c8a-2ac6-4e3d-94f7-2c57bfcd9c07" providerId="ADAL" clId="{E577E4D5-8BC0-44E3-B867-68398B76D36A}" dt="2022-08-30T12:51:28.540" v="500" actId="20577"/>
          <ac:spMkLst>
            <pc:docMk/>
            <pc:sldMk cId="2547534942" sldId="3761"/>
            <ac:spMk id="2" creationId="{BFF0FECE-5536-0FF8-F734-B23EE077D664}"/>
          </ac:spMkLst>
        </pc:spChg>
        <pc:spChg chg="mod">
          <ac:chgData name="Nejra Macic" userId="54a10c8a-2ac6-4e3d-94f7-2c57bfcd9c07" providerId="ADAL" clId="{E577E4D5-8BC0-44E3-B867-68398B76D36A}" dt="2022-08-30T12:52:01.284" v="505" actId="947"/>
          <ac:spMkLst>
            <pc:docMk/>
            <pc:sldMk cId="2547534942" sldId="3761"/>
            <ac:spMk id="5" creationId="{BF2013BE-BA81-4C18-A94A-5FB34CE5448E}"/>
          </ac:spMkLst>
        </pc:spChg>
      </pc:sldChg>
      <pc:sldChg chg="modSp mod modAnim">
        <pc:chgData name="Nejra Macic" userId="54a10c8a-2ac6-4e3d-94f7-2c57bfcd9c07" providerId="ADAL" clId="{E577E4D5-8BC0-44E3-B867-68398B76D36A}" dt="2022-08-30T14:55:26.785" v="1439" actId="1076"/>
        <pc:sldMkLst>
          <pc:docMk/>
          <pc:sldMk cId="2066618238" sldId="3764"/>
        </pc:sldMkLst>
        <pc:spChg chg="mod">
          <ac:chgData name="Nejra Macic" userId="54a10c8a-2ac6-4e3d-94f7-2c57bfcd9c07" providerId="ADAL" clId="{E577E4D5-8BC0-44E3-B867-68398B76D36A}" dt="2022-08-30T14:55:26.785" v="1439" actId="1076"/>
          <ac:spMkLst>
            <pc:docMk/>
            <pc:sldMk cId="2066618238" sldId="3764"/>
            <ac:spMk id="9" creationId="{85DAB2E8-9F43-4D12-9EB0-65E6AF505B65}"/>
          </ac:spMkLst>
        </pc:spChg>
      </pc:sldChg>
      <pc:sldChg chg="modSp mod">
        <pc:chgData name="Nejra Macic" userId="54a10c8a-2ac6-4e3d-94f7-2c57bfcd9c07" providerId="ADAL" clId="{E577E4D5-8BC0-44E3-B867-68398B76D36A}" dt="2022-08-30T14:34:38.533" v="1183" actId="20577"/>
        <pc:sldMkLst>
          <pc:docMk/>
          <pc:sldMk cId="1036204756" sldId="3765"/>
        </pc:sldMkLst>
        <pc:spChg chg="mod">
          <ac:chgData name="Nejra Macic" userId="54a10c8a-2ac6-4e3d-94f7-2c57bfcd9c07" providerId="ADAL" clId="{E577E4D5-8BC0-44E3-B867-68398B76D36A}" dt="2022-08-30T14:34:38.533" v="1183" actId="20577"/>
          <ac:spMkLst>
            <pc:docMk/>
            <pc:sldMk cId="1036204756" sldId="3765"/>
            <ac:spMk id="11" creationId="{15C08ADE-FCC9-4FB2-81C5-1E07F0A141F9}"/>
          </ac:spMkLst>
        </pc:spChg>
      </pc:sldChg>
      <pc:sldChg chg="del">
        <pc:chgData name="Nejra Macic" userId="54a10c8a-2ac6-4e3d-94f7-2c57bfcd9c07" providerId="ADAL" clId="{E577E4D5-8BC0-44E3-B867-68398B76D36A}" dt="2022-08-30T15:35:50.719" v="1575" actId="47"/>
        <pc:sldMkLst>
          <pc:docMk/>
          <pc:sldMk cId="4031908704" sldId="3766"/>
        </pc:sldMkLst>
      </pc:sldChg>
      <pc:sldChg chg="addSp modSp mod">
        <pc:chgData name="Nejra Macic" userId="54a10c8a-2ac6-4e3d-94f7-2c57bfcd9c07" providerId="ADAL" clId="{E577E4D5-8BC0-44E3-B867-68398B76D36A}" dt="2022-08-30T17:07:32.322" v="2538"/>
        <pc:sldMkLst>
          <pc:docMk/>
          <pc:sldMk cId="1170238417" sldId="3767"/>
        </pc:sldMkLst>
        <pc:spChg chg="mod">
          <ac:chgData name="Nejra Macic" userId="54a10c8a-2ac6-4e3d-94f7-2c57bfcd9c07" providerId="ADAL" clId="{E577E4D5-8BC0-44E3-B867-68398B76D36A}" dt="2022-08-30T12:40:50.593" v="404" actId="14100"/>
          <ac:spMkLst>
            <pc:docMk/>
            <pc:sldMk cId="1170238417" sldId="3767"/>
            <ac:spMk id="2" creationId="{0FF52639-BEC6-5ED6-4723-4757A3321095}"/>
          </ac:spMkLst>
        </pc:spChg>
        <pc:spChg chg="add mod">
          <ac:chgData name="Nejra Macic" userId="54a10c8a-2ac6-4e3d-94f7-2c57bfcd9c07" providerId="ADAL" clId="{E577E4D5-8BC0-44E3-B867-68398B76D36A}" dt="2022-08-30T17:07:32.322" v="2538"/>
          <ac:spMkLst>
            <pc:docMk/>
            <pc:sldMk cId="1170238417" sldId="3767"/>
            <ac:spMk id="3" creationId="{EF96B42B-94AF-171A-9C06-33C8B779C57B}"/>
          </ac:spMkLst>
        </pc:spChg>
      </pc:sldChg>
      <pc:sldChg chg="modSp">
        <pc:chgData name="Nejra Macic" userId="54a10c8a-2ac6-4e3d-94f7-2c57bfcd9c07" providerId="ADAL" clId="{E577E4D5-8BC0-44E3-B867-68398B76D36A}" dt="2022-08-30T13:58:40.297" v="864" actId="20577"/>
        <pc:sldMkLst>
          <pc:docMk/>
          <pc:sldMk cId="615910119" sldId="3770"/>
        </pc:sldMkLst>
        <pc:spChg chg="mod">
          <ac:chgData name="Nejra Macic" userId="54a10c8a-2ac6-4e3d-94f7-2c57bfcd9c07" providerId="ADAL" clId="{E577E4D5-8BC0-44E3-B867-68398B76D36A}" dt="2022-08-30T13:58:40.297" v="864" actId="20577"/>
          <ac:spMkLst>
            <pc:docMk/>
            <pc:sldMk cId="615910119" sldId="3770"/>
            <ac:spMk id="12" creationId="{C118BBF4-5450-4CAF-B7AC-1BC8A48EF3AA}"/>
          </ac:spMkLst>
        </pc:spChg>
      </pc:sldChg>
      <pc:sldChg chg="del">
        <pc:chgData name="Nejra Macic" userId="54a10c8a-2ac6-4e3d-94f7-2c57bfcd9c07" providerId="ADAL" clId="{E577E4D5-8BC0-44E3-B867-68398B76D36A}" dt="2022-08-30T12:07:53.206" v="87" actId="47"/>
        <pc:sldMkLst>
          <pc:docMk/>
          <pc:sldMk cId="1413391581" sldId="3771"/>
        </pc:sldMkLst>
      </pc:sldChg>
      <pc:sldChg chg="del">
        <pc:chgData name="Nejra Macic" userId="54a10c8a-2ac6-4e3d-94f7-2c57bfcd9c07" providerId="ADAL" clId="{E577E4D5-8BC0-44E3-B867-68398B76D36A}" dt="2022-08-30T12:07:53.206" v="87" actId="47"/>
        <pc:sldMkLst>
          <pc:docMk/>
          <pc:sldMk cId="2804626984" sldId="3772"/>
        </pc:sldMkLst>
      </pc:sldChg>
      <pc:sldChg chg="delSp modSp mod">
        <pc:chgData name="Nejra Macic" userId="54a10c8a-2ac6-4e3d-94f7-2c57bfcd9c07" providerId="ADAL" clId="{E577E4D5-8BC0-44E3-B867-68398B76D36A}" dt="2022-08-30T14:24:00.015" v="988" actId="20577"/>
        <pc:sldMkLst>
          <pc:docMk/>
          <pc:sldMk cId="3457954171" sldId="3773"/>
        </pc:sldMkLst>
        <pc:spChg chg="del">
          <ac:chgData name="Nejra Macic" userId="54a10c8a-2ac6-4e3d-94f7-2c57bfcd9c07" providerId="ADAL" clId="{E577E4D5-8BC0-44E3-B867-68398B76D36A}" dt="2022-08-30T13:57:53.982" v="832" actId="478"/>
          <ac:spMkLst>
            <pc:docMk/>
            <pc:sldMk cId="3457954171" sldId="3773"/>
            <ac:spMk id="2" creationId="{D39CCE1C-8736-93A3-84E5-097757DDF1EE}"/>
          </ac:spMkLst>
        </pc:spChg>
        <pc:spChg chg="del">
          <ac:chgData name="Nejra Macic" userId="54a10c8a-2ac6-4e3d-94f7-2c57bfcd9c07" providerId="ADAL" clId="{E577E4D5-8BC0-44E3-B867-68398B76D36A}" dt="2022-08-30T13:57:56.352" v="833" actId="478"/>
          <ac:spMkLst>
            <pc:docMk/>
            <pc:sldMk cId="3457954171" sldId="3773"/>
            <ac:spMk id="4" creationId="{FE1604EA-BF60-C5E0-165D-B06D2162DCA8}"/>
          </ac:spMkLst>
        </pc:spChg>
        <pc:spChg chg="mod">
          <ac:chgData name="Nejra Macic" userId="54a10c8a-2ac6-4e3d-94f7-2c57bfcd9c07" providerId="ADAL" clId="{E577E4D5-8BC0-44E3-B867-68398B76D36A}" dt="2022-08-30T14:24:00.015" v="988" actId="20577"/>
          <ac:spMkLst>
            <pc:docMk/>
            <pc:sldMk cId="3457954171" sldId="3773"/>
            <ac:spMk id="13" creationId="{918DEF31-46C6-4FC2-BF39-F8C7B0DB1F3B}"/>
          </ac:spMkLst>
        </pc:spChg>
      </pc:sldChg>
      <pc:sldChg chg="delSp mod">
        <pc:chgData name="Nejra Macic" userId="54a10c8a-2ac6-4e3d-94f7-2c57bfcd9c07" providerId="ADAL" clId="{E577E4D5-8BC0-44E3-B867-68398B76D36A}" dt="2022-08-30T13:58:03.124" v="835" actId="478"/>
        <pc:sldMkLst>
          <pc:docMk/>
          <pc:sldMk cId="2571219639" sldId="3774"/>
        </pc:sldMkLst>
        <pc:spChg chg="del">
          <ac:chgData name="Nejra Macic" userId="54a10c8a-2ac6-4e3d-94f7-2c57bfcd9c07" providerId="ADAL" clId="{E577E4D5-8BC0-44E3-B867-68398B76D36A}" dt="2022-08-30T13:58:01.167" v="834" actId="478"/>
          <ac:spMkLst>
            <pc:docMk/>
            <pc:sldMk cId="2571219639" sldId="3774"/>
            <ac:spMk id="2" creationId="{D39CCE1C-8736-93A3-84E5-097757DDF1EE}"/>
          </ac:spMkLst>
        </pc:spChg>
        <pc:spChg chg="del">
          <ac:chgData name="Nejra Macic" userId="54a10c8a-2ac6-4e3d-94f7-2c57bfcd9c07" providerId="ADAL" clId="{E577E4D5-8BC0-44E3-B867-68398B76D36A}" dt="2022-08-30T13:58:03.124" v="835" actId="478"/>
          <ac:spMkLst>
            <pc:docMk/>
            <pc:sldMk cId="2571219639" sldId="3774"/>
            <ac:spMk id="4" creationId="{FE1604EA-BF60-C5E0-165D-B06D2162DCA8}"/>
          </ac:spMkLst>
        </pc:spChg>
      </pc:sldChg>
      <pc:sldChg chg="del">
        <pc:chgData name="Nejra Macic" userId="54a10c8a-2ac6-4e3d-94f7-2c57bfcd9c07" providerId="ADAL" clId="{E577E4D5-8BC0-44E3-B867-68398B76D36A}" dt="2022-08-30T12:24:28.061" v="249" actId="47"/>
        <pc:sldMkLst>
          <pc:docMk/>
          <pc:sldMk cId="1211088151" sldId="3792"/>
        </pc:sldMkLst>
      </pc:sldChg>
      <pc:sldChg chg="addSp delSp modSp mod delAnim modAnim">
        <pc:chgData name="Nejra Macic" userId="54a10c8a-2ac6-4e3d-94f7-2c57bfcd9c07" providerId="ADAL" clId="{E577E4D5-8BC0-44E3-B867-68398B76D36A}" dt="2022-08-30T17:01:42.327" v="2536" actId="20577"/>
        <pc:sldMkLst>
          <pc:docMk/>
          <pc:sldMk cId="3149084646" sldId="3793"/>
        </pc:sldMkLst>
        <pc:spChg chg="add del mod">
          <ac:chgData name="Nejra Macic" userId="54a10c8a-2ac6-4e3d-94f7-2c57bfcd9c07" providerId="ADAL" clId="{E577E4D5-8BC0-44E3-B867-68398B76D36A}" dt="2022-08-30T16:44:23.248" v="2397" actId="478"/>
          <ac:spMkLst>
            <pc:docMk/>
            <pc:sldMk cId="3149084646" sldId="3793"/>
            <ac:spMk id="2" creationId="{0342218E-3A35-9763-9324-A498C090ADF2}"/>
          </ac:spMkLst>
        </pc:spChg>
        <pc:spChg chg="add mod">
          <ac:chgData name="Nejra Macic" userId="54a10c8a-2ac6-4e3d-94f7-2c57bfcd9c07" providerId="ADAL" clId="{E577E4D5-8BC0-44E3-B867-68398B76D36A}" dt="2022-08-30T16:45:11.644" v="2407" actId="20577"/>
          <ac:spMkLst>
            <pc:docMk/>
            <pc:sldMk cId="3149084646" sldId="3793"/>
            <ac:spMk id="3" creationId="{33CBDCDD-9837-D6BC-D940-4F3A431E27D4}"/>
          </ac:spMkLst>
        </pc:spChg>
        <pc:spChg chg="mod">
          <ac:chgData name="Nejra Macic" userId="54a10c8a-2ac6-4e3d-94f7-2c57bfcd9c07" providerId="ADAL" clId="{E577E4D5-8BC0-44E3-B867-68398B76D36A}" dt="2022-08-30T14:31:58.004" v="1110" actId="1076"/>
          <ac:spMkLst>
            <pc:docMk/>
            <pc:sldMk cId="3149084646" sldId="3793"/>
            <ac:spMk id="8" creationId="{FD581CFA-FC6E-45EE-AFC7-BB808FE25708}"/>
          </ac:spMkLst>
        </pc:spChg>
        <pc:spChg chg="mod">
          <ac:chgData name="Nejra Macic" userId="54a10c8a-2ac6-4e3d-94f7-2c57bfcd9c07" providerId="ADAL" clId="{E577E4D5-8BC0-44E3-B867-68398B76D36A}" dt="2022-08-30T14:31:51.005" v="1109" actId="20577"/>
          <ac:spMkLst>
            <pc:docMk/>
            <pc:sldMk cId="3149084646" sldId="3793"/>
            <ac:spMk id="11" creationId="{D3EF694A-8358-47C9-952E-649E1153EBB4}"/>
          </ac:spMkLst>
        </pc:spChg>
        <pc:spChg chg="mod">
          <ac:chgData name="Nejra Macic" userId="54a10c8a-2ac6-4e3d-94f7-2c57bfcd9c07" providerId="ADAL" clId="{E577E4D5-8BC0-44E3-B867-68398B76D36A}" dt="2022-08-30T14:31:58.004" v="1110" actId="1076"/>
          <ac:spMkLst>
            <pc:docMk/>
            <pc:sldMk cId="3149084646" sldId="3793"/>
            <ac:spMk id="14" creationId="{BCA63159-4041-4EDD-BF85-AD21041A3E66}"/>
          </ac:spMkLst>
        </pc:spChg>
        <pc:spChg chg="mod">
          <ac:chgData name="Nejra Macic" userId="54a10c8a-2ac6-4e3d-94f7-2c57bfcd9c07" providerId="ADAL" clId="{E577E4D5-8BC0-44E3-B867-68398B76D36A}" dt="2022-08-30T17:01:42.327" v="2536" actId="20577"/>
          <ac:spMkLst>
            <pc:docMk/>
            <pc:sldMk cId="3149084646" sldId="3793"/>
            <ac:spMk id="15" creationId="{0F193C7A-8B2B-4842-A256-C1E7EB24FC74}"/>
          </ac:spMkLst>
        </pc:spChg>
        <pc:spChg chg="mod">
          <ac:chgData name="Nejra Macic" userId="54a10c8a-2ac6-4e3d-94f7-2c57bfcd9c07" providerId="ADAL" clId="{E577E4D5-8BC0-44E3-B867-68398B76D36A}" dt="2022-08-30T14:31:58.004" v="1110" actId="1076"/>
          <ac:spMkLst>
            <pc:docMk/>
            <pc:sldMk cId="3149084646" sldId="3793"/>
            <ac:spMk id="16" creationId="{3831A40E-05A0-469B-BFFF-CA48D29807A3}"/>
          </ac:spMkLst>
        </pc:spChg>
      </pc:sldChg>
      <pc:sldChg chg="del ord">
        <pc:chgData name="Nejra Macic" userId="54a10c8a-2ac6-4e3d-94f7-2c57bfcd9c07" providerId="ADAL" clId="{E577E4D5-8BC0-44E3-B867-68398B76D36A}" dt="2022-08-30T12:32:26.331" v="336" actId="47"/>
        <pc:sldMkLst>
          <pc:docMk/>
          <pc:sldMk cId="3842373669" sldId="3794"/>
        </pc:sldMkLst>
      </pc:sldChg>
      <pc:sldChg chg="del">
        <pc:chgData name="Nejra Macic" userId="54a10c8a-2ac6-4e3d-94f7-2c57bfcd9c07" providerId="ADAL" clId="{E577E4D5-8BC0-44E3-B867-68398B76D36A}" dt="2022-08-30T12:25:13.779" v="257" actId="47"/>
        <pc:sldMkLst>
          <pc:docMk/>
          <pc:sldMk cId="250798387" sldId="3795"/>
        </pc:sldMkLst>
      </pc:sldChg>
      <pc:sldChg chg="modSp del mod">
        <pc:chgData name="Nejra Macic" userId="54a10c8a-2ac6-4e3d-94f7-2c57bfcd9c07" providerId="ADAL" clId="{E577E4D5-8BC0-44E3-B867-68398B76D36A}" dt="2022-08-30T14:32:31.906" v="1111" actId="47"/>
        <pc:sldMkLst>
          <pc:docMk/>
          <pc:sldMk cId="1501339991" sldId="3797"/>
        </pc:sldMkLst>
        <pc:spChg chg="mod">
          <ac:chgData name="Nejra Macic" userId="54a10c8a-2ac6-4e3d-94f7-2c57bfcd9c07" providerId="ADAL" clId="{E577E4D5-8BC0-44E3-B867-68398B76D36A}" dt="2022-08-30T14:22:18.640" v="960" actId="1076"/>
          <ac:spMkLst>
            <pc:docMk/>
            <pc:sldMk cId="1501339991" sldId="3797"/>
            <ac:spMk id="5" creationId="{16C2D805-E1A2-D97D-3E87-DB548FBA0661}"/>
          </ac:spMkLst>
        </pc:spChg>
      </pc:sldChg>
      <pc:sldChg chg="del">
        <pc:chgData name="Nejra Macic" userId="54a10c8a-2ac6-4e3d-94f7-2c57bfcd9c07" providerId="ADAL" clId="{E577E4D5-8BC0-44E3-B867-68398B76D36A}" dt="2022-08-30T12:07:53.206" v="87" actId="47"/>
        <pc:sldMkLst>
          <pc:docMk/>
          <pc:sldMk cId="1464648686" sldId="3817"/>
        </pc:sldMkLst>
      </pc:sldChg>
      <pc:sldChg chg="del">
        <pc:chgData name="Nejra Macic" userId="54a10c8a-2ac6-4e3d-94f7-2c57bfcd9c07" providerId="ADAL" clId="{E577E4D5-8BC0-44E3-B867-68398B76D36A}" dt="2022-08-30T12:07:53.206" v="87" actId="47"/>
        <pc:sldMkLst>
          <pc:docMk/>
          <pc:sldMk cId="3503807737" sldId="3818"/>
        </pc:sldMkLst>
      </pc:sldChg>
      <pc:sldChg chg="del">
        <pc:chgData name="Nejra Macic" userId="54a10c8a-2ac6-4e3d-94f7-2c57bfcd9c07" providerId="ADAL" clId="{E577E4D5-8BC0-44E3-B867-68398B76D36A}" dt="2022-08-30T15:35:23.971" v="1573" actId="47"/>
        <pc:sldMkLst>
          <pc:docMk/>
          <pc:sldMk cId="947909048" sldId="3825"/>
        </pc:sldMkLst>
      </pc:sldChg>
      <pc:sldChg chg="del">
        <pc:chgData name="Nejra Macic" userId="54a10c8a-2ac6-4e3d-94f7-2c57bfcd9c07" providerId="ADAL" clId="{E577E4D5-8BC0-44E3-B867-68398B76D36A}" dt="2022-08-30T12:33:05.837" v="338" actId="47"/>
        <pc:sldMkLst>
          <pc:docMk/>
          <pc:sldMk cId="4144948219" sldId="3826"/>
        </pc:sldMkLst>
      </pc:sldChg>
      <pc:sldChg chg="addSp delSp modSp mod">
        <pc:chgData name="Nejra Macic" userId="54a10c8a-2ac6-4e3d-94f7-2c57bfcd9c07" providerId="ADAL" clId="{E577E4D5-8BC0-44E3-B867-68398B76D36A}" dt="2022-08-30T15:33:41.071" v="1572" actId="478"/>
        <pc:sldMkLst>
          <pc:docMk/>
          <pc:sldMk cId="3352110082" sldId="3828"/>
        </pc:sldMkLst>
        <pc:spChg chg="add del mod">
          <ac:chgData name="Nejra Macic" userId="54a10c8a-2ac6-4e3d-94f7-2c57bfcd9c07" providerId="ADAL" clId="{E577E4D5-8BC0-44E3-B867-68398B76D36A}" dt="2022-08-30T15:33:41.071" v="1572" actId="478"/>
          <ac:spMkLst>
            <pc:docMk/>
            <pc:sldMk cId="3352110082" sldId="3828"/>
            <ac:spMk id="2" creationId="{101B6D9C-7852-617E-42F8-F631AC6FD2C8}"/>
          </ac:spMkLst>
        </pc:spChg>
        <pc:spChg chg="mod">
          <ac:chgData name="Nejra Macic" userId="54a10c8a-2ac6-4e3d-94f7-2c57bfcd9c07" providerId="ADAL" clId="{E577E4D5-8BC0-44E3-B867-68398B76D36A}" dt="2022-08-30T12:44:49.143" v="457" actId="20577"/>
          <ac:spMkLst>
            <pc:docMk/>
            <pc:sldMk cId="3352110082" sldId="3828"/>
            <ac:spMk id="5" creationId="{BF2013BE-BA81-4C18-A94A-5FB34CE5448E}"/>
          </ac:spMkLst>
        </pc:spChg>
      </pc:sldChg>
      <pc:sldChg chg="addSp delSp modSp mod">
        <pc:chgData name="Nejra Macic" userId="54a10c8a-2ac6-4e3d-94f7-2c57bfcd9c07" providerId="ADAL" clId="{E577E4D5-8BC0-44E3-B867-68398B76D36A}" dt="2022-08-30T15:33:39.340" v="1571" actId="478"/>
        <pc:sldMkLst>
          <pc:docMk/>
          <pc:sldMk cId="2766144980" sldId="3829"/>
        </pc:sldMkLst>
        <pc:spChg chg="add del mod">
          <ac:chgData name="Nejra Macic" userId="54a10c8a-2ac6-4e3d-94f7-2c57bfcd9c07" providerId="ADAL" clId="{E577E4D5-8BC0-44E3-B867-68398B76D36A}" dt="2022-08-30T15:33:39.340" v="1571" actId="478"/>
          <ac:spMkLst>
            <pc:docMk/>
            <pc:sldMk cId="2766144980" sldId="3829"/>
            <ac:spMk id="2" creationId="{F70635A9-5984-78CF-66F6-FCE185096AEB}"/>
          </ac:spMkLst>
        </pc:spChg>
      </pc:sldChg>
      <pc:sldChg chg="modSp mod">
        <pc:chgData name="Nejra Macic" userId="54a10c8a-2ac6-4e3d-94f7-2c57bfcd9c07" providerId="ADAL" clId="{E577E4D5-8BC0-44E3-B867-68398B76D36A}" dt="2022-08-30T16:52:53.296" v="2439" actId="20577"/>
        <pc:sldMkLst>
          <pc:docMk/>
          <pc:sldMk cId="4074861749" sldId="3830"/>
        </pc:sldMkLst>
        <pc:spChg chg="mod">
          <ac:chgData name="Nejra Macic" userId="54a10c8a-2ac6-4e3d-94f7-2c57bfcd9c07" providerId="ADAL" clId="{E577E4D5-8BC0-44E3-B867-68398B76D36A}" dt="2022-08-30T16:52:53.296" v="2439" actId="20577"/>
          <ac:spMkLst>
            <pc:docMk/>
            <pc:sldMk cId="4074861749" sldId="3830"/>
            <ac:spMk id="5" creationId="{BF2013BE-BA81-4C18-A94A-5FB34CE5448E}"/>
          </ac:spMkLst>
        </pc:spChg>
      </pc:sldChg>
      <pc:sldChg chg="del">
        <pc:chgData name="Nejra Macic" userId="54a10c8a-2ac6-4e3d-94f7-2c57bfcd9c07" providerId="ADAL" clId="{E577E4D5-8BC0-44E3-B867-68398B76D36A}" dt="2022-08-30T12:33:44.821" v="339" actId="47"/>
        <pc:sldMkLst>
          <pc:docMk/>
          <pc:sldMk cId="3988957387" sldId="3832"/>
        </pc:sldMkLst>
      </pc:sldChg>
      <pc:sldChg chg="addSp modSp mod modAnim">
        <pc:chgData name="Nejra Macic" userId="54a10c8a-2ac6-4e3d-94f7-2c57bfcd9c07" providerId="ADAL" clId="{E577E4D5-8BC0-44E3-B867-68398B76D36A}" dt="2022-08-30T15:44:20.764" v="1649"/>
        <pc:sldMkLst>
          <pc:docMk/>
          <pc:sldMk cId="179612396" sldId="3834"/>
        </pc:sldMkLst>
        <pc:spChg chg="add mod">
          <ac:chgData name="Nejra Macic" userId="54a10c8a-2ac6-4e3d-94f7-2c57bfcd9c07" providerId="ADAL" clId="{E577E4D5-8BC0-44E3-B867-68398B76D36A}" dt="2022-08-30T15:44:18.718" v="1648" actId="1076"/>
          <ac:spMkLst>
            <pc:docMk/>
            <pc:sldMk cId="179612396" sldId="3834"/>
            <ac:spMk id="29" creationId="{92588CE0-5160-C2FD-C14C-EC870AED6EDE}"/>
          </ac:spMkLst>
        </pc:spChg>
        <pc:cxnChg chg="add mod">
          <ac:chgData name="Nejra Macic" userId="54a10c8a-2ac6-4e3d-94f7-2c57bfcd9c07" providerId="ADAL" clId="{E577E4D5-8BC0-44E3-B867-68398B76D36A}" dt="2022-08-30T14:04:01.133" v="906" actId="14100"/>
          <ac:cxnSpMkLst>
            <pc:docMk/>
            <pc:sldMk cId="179612396" sldId="3834"/>
            <ac:cxnSpMk id="3" creationId="{2C51F3FD-1CAB-ECE3-985B-2C50147102BC}"/>
          </ac:cxnSpMkLst>
        </pc:cxnChg>
        <pc:cxnChg chg="add mod">
          <ac:chgData name="Nejra Macic" userId="54a10c8a-2ac6-4e3d-94f7-2c57bfcd9c07" providerId="ADAL" clId="{E577E4D5-8BC0-44E3-B867-68398B76D36A}" dt="2022-08-30T14:09:06.322" v="949" actId="1076"/>
          <ac:cxnSpMkLst>
            <pc:docMk/>
            <pc:sldMk cId="179612396" sldId="3834"/>
            <ac:cxnSpMk id="5" creationId="{2B32A8C3-51BF-7C59-2BA4-D1DF8103A822}"/>
          </ac:cxnSpMkLst>
        </pc:cxnChg>
        <pc:cxnChg chg="add mod">
          <ac:chgData name="Nejra Macic" userId="54a10c8a-2ac6-4e3d-94f7-2c57bfcd9c07" providerId="ADAL" clId="{E577E4D5-8BC0-44E3-B867-68398B76D36A}" dt="2022-08-30T14:04:39.948" v="916" actId="1076"/>
          <ac:cxnSpMkLst>
            <pc:docMk/>
            <pc:sldMk cId="179612396" sldId="3834"/>
            <ac:cxnSpMk id="10" creationId="{C39EEB31-5E3D-53EC-0CEB-7A977B4BBF71}"/>
          </ac:cxnSpMkLst>
        </pc:cxnChg>
        <pc:cxnChg chg="add mod">
          <ac:chgData name="Nejra Macic" userId="54a10c8a-2ac6-4e3d-94f7-2c57bfcd9c07" providerId="ADAL" clId="{E577E4D5-8BC0-44E3-B867-68398B76D36A}" dt="2022-08-30T14:06:00.843" v="926" actId="14100"/>
          <ac:cxnSpMkLst>
            <pc:docMk/>
            <pc:sldMk cId="179612396" sldId="3834"/>
            <ac:cxnSpMk id="12" creationId="{86507C3F-C4C5-C029-3837-8847D795B24B}"/>
          </ac:cxnSpMkLst>
        </pc:cxnChg>
        <pc:cxnChg chg="add mod">
          <ac:chgData name="Nejra Macic" userId="54a10c8a-2ac6-4e3d-94f7-2c57bfcd9c07" providerId="ADAL" clId="{E577E4D5-8BC0-44E3-B867-68398B76D36A}" dt="2022-08-30T14:06:24.960" v="931" actId="14100"/>
          <ac:cxnSpMkLst>
            <pc:docMk/>
            <pc:sldMk cId="179612396" sldId="3834"/>
            <ac:cxnSpMk id="16" creationId="{EDDF79E0-2CF9-5BEE-DC1B-A03A21615CAE}"/>
          </ac:cxnSpMkLst>
        </pc:cxnChg>
        <pc:cxnChg chg="add mod">
          <ac:chgData name="Nejra Macic" userId="54a10c8a-2ac6-4e3d-94f7-2c57bfcd9c07" providerId="ADAL" clId="{E577E4D5-8BC0-44E3-B867-68398B76D36A}" dt="2022-08-30T14:06:41.918" v="934" actId="17032"/>
          <ac:cxnSpMkLst>
            <pc:docMk/>
            <pc:sldMk cId="179612396" sldId="3834"/>
            <ac:cxnSpMk id="19" creationId="{DFA5EAF1-3612-93CC-A1C3-2337DCA9460A}"/>
          </ac:cxnSpMkLst>
        </pc:cxnChg>
        <pc:cxnChg chg="add mod">
          <ac:chgData name="Nejra Macic" userId="54a10c8a-2ac6-4e3d-94f7-2c57bfcd9c07" providerId="ADAL" clId="{E577E4D5-8BC0-44E3-B867-68398B76D36A}" dt="2022-08-30T14:06:57.597" v="937" actId="17032"/>
          <ac:cxnSpMkLst>
            <pc:docMk/>
            <pc:sldMk cId="179612396" sldId="3834"/>
            <ac:cxnSpMk id="22" creationId="{9FB6D2F4-DC03-9EDE-233D-0F23E03E5841}"/>
          </ac:cxnSpMkLst>
        </pc:cxnChg>
        <pc:cxnChg chg="add mod">
          <ac:chgData name="Nejra Macic" userId="54a10c8a-2ac6-4e3d-94f7-2c57bfcd9c07" providerId="ADAL" clId="{E577E4D5-8BC0-44E3-B867-68398B76D36A}" dt="2022-08-30T14:07:51.992" v="941" actId="17032"/>
          <ac:cxnSpMkLst>
            <pc:docMk/>
            <pc:sldMk cId="179612396" sldId="3834"/>
            <ac:cxnSpMk id="24" creationId="{FF729DD5-EAF1-EF88-172E-04F193382A92}"/>
          </ac:cxnSpMkLst>
        </pc:cxnChg>
        <pc:cxnChg chg="add mod">
          <ac:chgData name="Nejra Macic" userId="54a10c8a-2ac6-4e3d-94f7-2c57bfcd9c07" providerId="ADAL" clId="{E577E4D5-8BC0-44E3-B867-68398B76D36A}" dt="2022-08-30T14:08:09.492" v="944" actId="17032"/>
          <ac:cxnSpMkLst>
            <pc:docMk/>
            <pc:sldMk cId="179612396" sldId="3834"/>
            <ac:cxnSpMk id="26" creationId="{451D898F-D2C8-BFDB-F447-3CC3D2E5C0F7}"/>
          </ac:cxnSpMkLst>
        </pc:cxnChg>
        <pc:cxnChg chg="add mod">
          <ac:chgData name="Nejra Macic" userId="54a10c8a-2ac6-4e3d-94f7-2c57bfcd9c07" providerId="ADAL" clId="{E577E4D5-8BC0-44E3-B867-68398B76D36A}" dt="2022-08-30T14:08:29.287" v="947" actId="17032"/>
          <ac:cxnSpMkLst>
            <pc:docMk/>
            <pc:sldMk cId="179612396" sldId="3834"/>
            <ac:cxnSpMk id="28" creationId="{D23FD6DA-9884-9E28-FC42-66699CB4DB4E}"/>
          </ac:cxnSpMkLst>
        </pc:cxnChg>
      </pc:sldChg>
      <pc:sldChg chg="modSp mod ord">
        <pc:chgData name="Nejra Macic" userId="54a10c8a-2ac6-4e3d-94f7-2c57bfcd9c07" providerId="ADAL" clId="{E577E4D5-8BC0-44E3-B867-68398B76D36A}" dt="2022-08-30T17:07:47.720" v="2539" actId="207"/>
        <pc:sldMkLst>
          <pc:docMk/>
          <pc:sldMk cId="4154500803" sldId="3836"/>
        </pc:sldMkLst>
        <pc:spChg chg="mod">
          <ac:chgData name="Nejra Macic" userId="54a10c8a-2ac6-4e3d-94f7-2c57bfcd9c07" providerId="ADAL" clId="{E577E4D5-8BC0-44E3-B867-68398B76D36A}" dt="2022-08-30T17:07:47.720" v="2539" actId="207"/>
          <ac:spMkLst>
            <pc:docMk/>
            <pc:sldMk cId="4154500803" sldId="3836"/>
            <ac:spMk id="11" creationId="{75D06E46-5F9A-483A-B169-A13B3EEAFDD9}"/>
          </ac:spMkLst>
        </pc:spChg>
      </pc:sldChg>
      <pc:sldChg chg="modSp mod">
        <pc:chgData name="Nejra Macic" userId="54a10c8a-2ac6-4e3d-94f7-2c57bfcd9c07" providerId="ADAL" clId="{E577E4D5-8BC0-44E3-B867-68398B76D36A}" dt="2022-08-30T12:37:07.520" v="346" actId="14100"/>
        <pc:sldMkLst>
          <pc:docMk/>
          <pc:sldMk cId="1667655175" sldId="3837"/>
        </pc:sldMkLst>
        <pc:spChg chg="mod">
          <ac:chgData name="Nejra Macic" userId="54a10c8a-2ac6-4e3d-94f7-2c57bfcd9c07" providerId="ADAL" clId="{E577E4D5-8BC0-44E3-B867-68398B76D36A}" dt="2022-08-30T12:37:07.520" v="346" actId="14100"/>
          <ac:spMkLst>
            <pc:docMk/>
            <pc:sldMk cId="1667655175" sldId="3837"/>
            <ac:spMk id="3" creationId="{AF2B2196-77CB-455A-8EEB-A1748C88FCD1}"/>
          </ac:spMkLst>
        </pc:spChg>
      </pc:sldChg>
      <pc:sldChg chg="delSp modSp mod delAnim modAnim">
        <pc:chgData name="Nejra Macic" userId="54a10c8a-2ac6-4e3d-94f7-2c57bfcd9c07" providerId="ADAL" clId="{E577E4D5-8BC0-44E3-B867-68398B76D36A}" dt="2022-08-30T15:45:26.640" v="1654" actId="1076"/>
        <pc:sldMkLst>
          <pc:docMk/>
          <pc:sldMk cId="234397009" sldId="3838"/>
        </pc:sldMkLst>
        <pc:spChg chg="del">
          <ac:chgData name="Nejra Macic" userId="54a10c8a-2ac6-4e3d-94f7-2c57bfcd9c07" providerId="ADAL" clId="{E577E4D5-8BC0-44E3-B867-68398B76D36A}" dt="2022-08-30T14:28:29.538" v="992" actId="478"/>
          <ac:spMkLst>
            <pc:docMk/>
            <pc:sldMk cId="234397009" sldId="3838"/>
            <ac:spMk id="18" creationId="{6B97122D-D316-8CB1-B595-60500F6BEAF3}"/>
          </ac:spMkLst>
        </pc:spChg>
        <pc:picChg chg="mod">
          <ac:chgData name="Nejra Macic" userId="54a10c8a-2ac6-4e3d-94f7-2c57bfcd9c07" providerId="ADAL" clId="{E577E4D5-8BC0-44E3-B867-68398B76D36A}" dt="2022-08-30T15:14:37.825" v="1475" actId="1076"/>
          <ac:picMkLst>
            <pc:docMk/>
            <pc:sldMk cId="234397009" sldId="3838"/>
            <ac:picMk id="8" creationId="{D4C95A5E-EAD9-E2A9-E08E-22A8D1F528D9}"/>
          </ac:picMkLst>
        </pc:picChg>
        <pc:picChg chg="del">
          <ac:chgData name="Nejra Macic" userId="54a10c8a-2ac6-4e3d-94f7-2c57bfcd9c07" providerId="ADAL" clId="{E577E4D5-8BC0-44E3-B867-68398B76D36A}" dt="2022-08-30T15:14:24.083" v="1472" actId="478"/>
          <ac:picMkLst>
            <pc:docMk/>
            <pc:sldMk cId="234397009" sldId="3838"/>
            <ac:picMk id="11" creationId="{4A400981-F671-0FBD-3B54-B1F2C7FC541A}"/>
          </ac:picMkLst>
        </pc:picChg>
        <pc:picChg chg="mod">
          <ac:chgData name="Nejra Macic" userId="54a10c8a-2ac6-4e3d-94f7-2c57bfcd9c07" providerId="ADAL" clId="{E577E4D5-8BC0-44E3-B867-68398B76D36A}" dt="2022-08-30T15:45:21.024" v="1652" actId="1076"/>
          <ac:picMkLst>
            <pc:docMk/>
            <pc:sldMk cId="234397009" sldId="3838"/>
            <ac:picMk id="13" creationId="{441CBC2D-73D6-9ADF-753E-EC13975ACE44}"/>
          </ac:picMkLst>
        </pc:picChg>
        <pc:picChg chg="mod">
          <ac:chgData name="Nejra Macic" userId="54a10c8a-2ac6-4e3d-94f7-2c57bfcd9c07" providerId="ADAL" clId="{E577E4D5-8BC0-44E3-B867-68398B76D36A}" dt="2022-08-30T15:45:26.640" v="1654" actId="1076"/>
          <ac:picMkLst>
            <pc:docMk/>
            <pc:sldMk cId="234397009" sldId="3838"/>
            <ac:picMk id="15" creationId="{56497753-4DAD-E6A9-8BCF-AB248C661F4E}"/>
          </ac:picMkLst>
        </pc:picChg>
        <pc:picChg chg="del mod">
          <ac:chgData name="Nejra Macic" userId="54a10c8a-2ac6-4e3d-94f7-2c57bfcd9c07" providerId="ADAL" clId="{E577E4D5-8BC0-44E3-B867-68398B76D36A}" dt="2022-08-30T15:14:33.625" v="1474" actId="478"/>
          <ac:picMkLst>
            <pc:docMk/>
            <pc:sldMk cId="234397009" sldId="3838"/>
            <ac:picMk id="17" creationId="{12BD9DC6-7300-5477-D8CB-7025DC392237}"/>
          </ac:picMkLst>
        </pc:picChg>
      </pc:sldChg>
      <pc:sldChg chg="modSp del mod ord">
        <pc:chgData name="Nejra Macic" userId="54a10c8a-2ac6-4e3d-94f7-2c57bfcd9c07" providerId="ADAL" clId="{E577E4D5-8BC0-44E3-B867-68398B76D36A}" dt="2022-08-30T12:29:35.744" v="270" actId="2696"/>
        <pc:sldMkLst>
          <pc:docMk/>
          <pc:sldMk cId="4007563666" sldId="3840"/>
        </pc:sldMkLst>
        <pc:spChg chg="mod">
          <ac:chgData name="Nejra Macic" userId="54a10c8a-2ac6-4e3d-94f7-2c57bfcd9c07" providerId="ADAL" clId="{E577E4D5-8BC0-44E3-B867-68398B76D36A}" dt="2022-08-30T12:28:54.100" v="267" actId="20577"/>
          <ac:spMkLst>
            <pc:docMk/>
            <pc:sldMk cId="4007563666" sldId="3840"/>
            <ac:spMk id="12" creationId="{97065A37-4F8B-45F7-96AE-7C118D274707}"/>
          </ac:spMkLst>
        </pc:spChg>
      </pc:sldChg>
      <pc:sldChg chg="del">
        <pc:chgData name="Nejra Macic" userId="54a10c8a-2ac6-4e3d-94f7-2c57bfcd9c07" providerId="ADAL" clId="{E577E4D5-8BC0-44E3-B867-68398B76D36A}" dt="2022-08-30T12:26:25.727" v="258" actId="47"/>
        <pc:sldMkLst>
          <pc:docMk/>
          <pc:sldMk cId="4280441720" sldId="3841"/>
        </pc:sldMkLst>
      </pc:sldChg>
      <pc:sldChg chg="modSp mod">
        <pc:chgData name="Nejra Macic" userId="54a10c8a-2ac6-4e3d-94f7-2c57bfcd9c07" providerId="ADAL" clId="{E577E4D5-8BC0-44E3-B867-68398B76D36A}" dt="2022-08-30T12:55:44.245" v="514" actId="1076"/>
        <pc:sldMkLst>
          <pc:docMk/>
          <pc:sldMk cId="2551810463" sldId="3842"/>
        </pc:sldMkLst>
        <pc:spChg chg="mod">
          <ac:chgData name="Nejra Macic" userId="54a10c8a-2ac6-4e3d-94f7-2c57bfcd9c07" providerId="ADAL" clId="{E577E4D5-8BC0-44E3-B867-68398B76D36A}" dt="2022-08-30T12:55:44.245" v="514" actId="1076"/>
          <ac:spMkLst>
            <pc:docMk/>
            <pc:sldMk cId="2551810463" sldId="3842"/>
            <ac:spMk id="9" creationId="{85DAB2E8-9F43-4D12-9EB0-65E6AF505B65}"/>
          </ac:spMkLst>
        </pc:spChg>
      </pc:sldChg>
      <pc:sldChg chg="modSp del mod">
        <pc:chgData name="Nejra Macic" userId="54a10c8a-2ac6-4e3d-94f7-2c57bfcd9c07" providerId="ADAL" clId="{E577E4D5-8BC0-44E3-B867-68398B76D36A}" dt="2022-08-30T13:04:59.601" v="531" actId="47"/>
        <pc:sldMkLst>
          <pc:docMk/>
          <pc:sldMk cId="3680447115" sldId="3843"/>
        </pc:sldMkLst>
        <pc:spChg chg="mod">
          <ac:chgData name="Nejra Macic" userId="54a10c8a-2ac6-4e3d-94f7-2c57bfcd9c07" providerId="ADAL" clId="{E577E4D5-8BC0-44E3-B867-68398B76D36A}" dt="2022-08-30T12:55:39.344" v="513" actId="1076"/>
          <ac:spMkLst>
            <pc:docMk/>
            <pc:sldMk cId="3680447115" sldId="3843"/>
            <ac:spMk id="9" creationId="{85DAB2E8-9F43-4D12-9EB0-65E6AF505B65}"/>
          </ac:spMkLst>
        </pc:spChg>
      </pc:sldChg>
      <pc:sldChg chg="modSp mod">
        <pc:chgData name="Nejra Macic" userId="54a10c8a-2ac6-4e3d-94f7-2c57bfcd9c07" providerId="ADAL" clId="{E577E4D5-8BC0-44E3-B867-68398B76D36A}" dt="2022-08-30T14:22:41.279" v="961" actId="1076"/>
        <pc:sldMkLst>
          <pc:docMk/>
          <pc:sldMk cId="1061653321" sldId="3844"/>
        </pc:sldMkLst>
        <pc:spChg chg="mod">
          <ac:chgData name="Nejra Macic" userId="54a10c8a-2ac6-4e3d-94f7-2c57bfcd9c07" providerId="ADAL" clId="{E577E4D5-8BC0-44E3-B867-68398B76D36A}" dt="2022-08-30T14:22:41.279" v="961" actId="1076"/>
          <ac:spMkLst>
            <pc:docMk/>
            <pc:sldMk cId="1061653321" sldId="3844"/>
            <ac:spMk id="4" creationId="{1C1513EB-75CD-47EC-85ED-D4CC306A5E02}"/>
          </ac:spMkLst>
        </pc:spChg>
      </pc:sldChg>
      <pc:sldChg chg="addSp delSp modSp mod">
        <pc:chgData name="Nejra Macic" userId="54a10c8a-2ac6-4e3d-94f7-2c57bfcd9c07" providerId="ADAL" clId="{E577E4D5-8BC0-44E3-B867-68398B76D36A}" dt="2022-08-30T12:06:28.078" v="84" actId="1076"/>
        <pc:sldMkLst>
          <pc:docMk/>
          <pc:sldMk cId="4096549624" sldId="3850"/>
        </pc:sldMkLst>
        <pc:spChg chg="del">
          <ac:chgData name="Nejra Macic" userId="54a10c8a-2ac6-4e3d-94f7-2c57bfcd9c07" providerId="ADAL" clId="{E577E4D5-8BC0-44E3-B867-68398B76D36A}" dt="2022-08-30T12:05:06.239" v="63" actId="478"/>
          <ac:spMkLst>
            <pc:docMk/>
            <pc:sldMk cId="4096549624" sldId="3850"/>
            <ac:spMk id="6" creationId="{DD3FA1C2-2D1E-472A-938B-DD14E218CA99}"/>
          </ac:spMkLst>
        </pc:spChg>
        <pc:graphicFrameChg chg="add del mod">
          <ac:chgData name="Nejra Macic" userId="54a10c8a-2ac6-4e3d-94f7-2c57bfcd9c07" providerId="ADAL" clId="{E577E4D5-8BC0-44E3-B867-68398B76D36A}" dt="2022-08-30T12:05:09.400" v="64" actId="478"/>
          <ac:graphicFrameMkLst>
            <pc:docMk/>
            <pc:sldMk cId="4096549624" sldId="3850"/>
            <ac:graphicFrameMk id="3" creationId="{71F0D47F-00F9-3FC4-FFEE-C6954EA88FC4}"/>
          </ac:graphicFrameMkLst>
        </pc:graphicFrameChg>
        <pc:picChg chg="add del mod">
          <ac:chgData name="Nejra Macic" userId="54a10c8a-2ac6-4e3d-94f7-2c57bfcd9c07" providerId="ADAL" clId="{E577E4D5-8BC0-44E3-B867-68398B76D36A}" dt="2022-08-30T12:05:02.058" v="60" actId="478"/>
          <ac:picMkLst>
            <pc:docMk/>
            <pc:sldMk cId="4096549624" sldId="3850"/>
            <ac:picMk id="2" creationId="{B900E59E-0833-F1F1-F655-33B9D23490CF}"/>
          </ac:picMkLst>
        </pc:picChg>
        <pc:picChg chg="add del mod">
          <ac:chgData name="Nejra Macic" userId="54a10c8a-2ac6-4e3d-94f7-2c57bfcd9c07" providerId="ADAL" clId="{E577E4D5-8BC0-44E3-B867-68398B76D36A}" dt="2022-08-30T12:05:17.977" v="70" actId="478"/>
          <ac:picMkLst>
            <pc:docMk/>
            <pc:sldMk cId="4096549624" sldId="3850"/>
            <ac:picMk id="5" creationId="{D6B716AF-74A5-340D-9F25-600AAF7FE89C}"/>
          </ac:picMkLst>
        </pc:picChg>
        <pc:picChg chg="add mod">
          <ac:chgData name="Nejra Macic" userId="54a10c8a-2ac6-4e3d-94f7-2c57bfcd9c07" providerId="ADAL" clId="{E577E4D5-8BC0-44E3-B867-68398B76D36A}" dt="2022-08-30T12:06:28.078" v="84" actId="1076"/>
          <ac:picMkLst>
            <pc:docMk/>
            <pc:sldMk cId="4096549624" sldId="3850"/>
            <ac:picMk id="7" creationId="{9A7DB460-445E-62EB-4B47-94676C70EEEE}"/>
          </ac:picMkLst>
        </pc:picChg>
      </pc:sldChg>
      <pc:sldChg chg="addSp delSp modSp mod delAnim modAnim">
        <pc:chgData name="Nejra Macic" userId="54a10c8a-2ac6-4e3d-94f7-2c57bfcd9c07" providerId="ADAL" clId="{E577E4D5-8BC0-44E3-B867-68398B76D36A}" dt="2022-08-30T12:13:05.381" v="159" actId="20577"/>
        <pc:sldMkLst>
          <pc:docMk/>
          <pc:sldMk cId="1334265826" sldId="3851"/>
        </pc:sldMkLst>
        <pc:spChg chg="add mod">
          <ac:chgData name="Nejra Macic" userId="54a10c8a-2ac6-4e3d-94f7-2c57bfcd9c07" providerId="ADAL" clId="{E577E4D5-8BC0-44E3-B867-68398B76D36A}" dt="2022-08-30T09:28:32.672" v="47" actId="20577"/>
          <ac:spMkLst>
            <pc:docMk/>
            <pc:sldMk cId="1334265826" sldId="3851"/>
            <ac:spMk id="11" creationId="{C9970F56-6609-3C49-376F-F202A58381D3}"/>
          </ac:spMkLst>
        </pc:spChg>
        <pc:spChg chg="add mod">
          <ac:chgData name="Nejra Macic" userId="54a10c8a-2ac6-4e3d-94f7-2c57bfcd9c07" providerId="ADAL" clId="{E577E4D5-8BC0-44E3-B867-68398B76D36A}" dt="2022-08-30T12:13:05.381" v="159" actId="20577"/>
          <ac:spMkLst>
            <pc:docMk/>
            <pc:sldMk cId="1334265826" sldId="3851"/>
            <ac:spMk id="13" creationId="{03A5A710-E604-AEEE-1360-4CABD7983238}"/>
          </ac:spMkLst>
        </pc:spChg>
        <pc:graphicFrameChg chg="add del mod">
          <ac:chgData name="Nejra Macic" userId="54a10c8a-2ac6-4e3d-94f7-2c57bfcd9c07" providerId="ADAL" clId="{E577E4D5-8BC0-44E3-B867-68398B76D36A}" dt="2022-08-30T09:19:41.749" v="13" actId="478"/>
          <ac:graphicFrameMkLst>
            <pc:docMk/>
            <pc:sldMk cId="1334265826" sldId="3851"/>
            <ac:graphicFrameMk id="2" creationId="{EF0B8124-8B09-E85B-D093-F984F7B00DA9}"/>
          </ac:graphicFrameMkLst>
        </pc:graphicFrameChg>
        <pc:graphicFrameChg chg="add del mod">
          <ac:chgData name="Nejra Macic" userId="54a10c8a-2ac6-4e3d-94f7-2c57bfcd9c07" providerId="ADAL" clId="{E577E4D5-8BC0-44E3-B867-68398B76D36A}" dt="2022-08-30T09:20:07.355" v="15" actId="478"/>
          <ac:graphicFrameMkLst>
            <pc:docMk/>
            <pc:sldMk cId="1334265826" sldId="3851"/>
            <ac:graphicFrameMk id="4" creationId="{F0AE84CE-0868-38CD-43F1-548EF6483547}"/>
          </ac:graphicFrameMkLst>
        </pc:graphicFrameChg>
        <pc:graphicFrameChg chg="add del mod">
          <ac:chgData name="Nejra Macic" userId="54a10c8a-2ac6-4e3d-94f7-2c57bfcd9c07" providerId="ADAL" clId="{E577E4D5-8BC0-44E3-B867-68398B76D36A}" dt="2022-08-30T09:28:01.268" v="38" actId="478"/>
          <ac:graphicFrameMkLst>
            <pc:docMk/>
            <pc:sldMk cId="1334265826" sldId="3851"/>
            <ac:graphicFrameMk id="8" creationId="{D38AB118-9824-C594-16FE-2037066FAEEE}"/>
          </ac:graphicFrameMkLst>
        </pc:graphicFrameChg>
        <pc:picChg chg="del mod">
          <ac:chgData name="Nejra Macic" userId="54a10c8a-2ac6-4e3d-94f7-2c57bfcd9c07" providerId="ADAL" clId="{E577E4D5-8BC0-44E3-B867-68398B76D36A}" dt="2022-08-30T07:12:17.283" v="9" actId="478"/>
          <ac:picMkLst>
            <pc:docMk/>
            <pc:sldMk cId="1334265826" sldId="3851"/>
            <ac:picMk id="3" creationId="{545AADA2-6232-8603-813C-788DF25DAF9A}"/>
          </ac:picMkLst>
        </pc:picChg>
        <pc:picChg chg="del">
          <ac:chgData name="Nejra Macic" userId="54a10c8a-2ac6-4e3d-94f7-2c57bfcd9c07" providerId="ADAL" clId="{E577E4D5-8BC0-44E3-B867-68398B76D36A}" dt="2022-08-30T07:12:18.607" v="11" actId="478"/>
          <ac:picMkLst>
            <pc:docMk/>
            <pc:sldMk cId="1334265826" sldId="3851"/>
            <ac:picMk id="5" creationId="{F7C87D67-8D0B-3CC1-A76B-5885C9AA8308}"/>
          </ac:picMkLst>
        </pc:picChg>
        <pc:picChg chg="del">
          <ac:chgData name="Nejra Macic" userId="54a10c8a-2ac6-4e3d-94f7-2c57bfcd9c07" providerId="ADAL" clId="{E577E4D5-8BC0-44E3-B867-68398B76D36A}" dt="2022-08-30T07:12:18.002" v="10" actId="478"/>
          <ac:picMkLst>
            <pc:docMk/>
            <pc:sldMk cId="1334265826" sldId="3851"/>
            <ac:picMk id="12" creationId="{0A879410-9783-452B-1980-DC1DFD060262}"/>
          </ac:picMkLst>
        </pc:picChg>
      </pc:sldChg>
      <pc:sldChg chg="modSp mod">
        <pc:chgData name="Nejra Macic" userId="54a10c8a-2ac6-4e3d-94f7-2c57bfcd9c07" providerId="ADAL" clId="{E577E4D5-8BC0-44E3-B867-68398B76D36A}" dt="2022-08-30T14:54:03.072" v="1427" actId="1076"/>
        <pc:sldMkLst>
          <pc:docMk/>
          <pc:sldMk cId="3421676792" sldId="3853"/>
        </pc:sldMkLst>
        <pc:spChg chg="mod">
          <ac:chgData name="Nejra Macic" userId="54a10c8a-2ac6-4e3d-94f7-2c57bfcd9c07" providerId="ADAL" clId="{E577E4D5-8BC0-44E3-B867-68398B76D36A}" dt="2022-08-30T14:54:03.072" v="1427" actId="1076"/>
          <ac:spMkLst>
            <pc:docMk/>
            <pc:sldMk cId="3421676792" sldId="3853"/>
            <ac:spMk id="5" creationId="{BF2013BE-BA81-4C18-A94A-5FB34CE5448E}"/>
          </ac:spMkLst>
        </pc:spChg>
      </pc:sldChg>
      <pc:sldChg chg="del">
        <pc:chgData name="Nejra Macic" userId="54a10c8a-2ac6-4e3d-94f7-2c57bfcd9c07" providerId="ADAL" clId="{E577E4D5-8BC0-44E3-B867-68398B76D36A}" dt="2022-08-30T15:28:26.352" v="1558" actId="47"/>
        <pc:sldMkLst>
          <pc:docMk/>
          <pc:sldMk cId="1373588395" sldId="3854"/>
        </pc:sldMkLst>
      </pc:sldChg>
      <pc:sldChg chg="del">
        <pc:chgData name="Nejra Macic" userId="54a10c8a-2ac6-4e3d-94f7-2c57bfcd9c07" providerId="ADAL" clId="{E577E4D5-8BC0-44E3-B867-68398B76D36A}" dt="2022-08-30T15:28:26.352" v="1558" actId="47"/>
        <pc:sldMkLst>
          <pc:docMk/>
          <pc:sldMk cId="1832384119" sldId="3855"/>
        </pc:sldMkLst>
      </pc:sldChg>
      <pc:sldChg chg="modSp del">
        <pc:chgData name="Nejra Macic" userId="54a10c8a-2ac6-4e3d-94f7-2c57bfcd9c07" providerId="ADAL" clId="{E577E4D5-8BC0-44E3-B867-68398B76D36A}" dt="2022-08-30T15:35:38.095" v="1574" actId="47"/>
        <pc:sldMkLst>
          <pc:docMk/>
          <pc:sldMk cId="27106301" sldId="3856"/>
        </pc:sldMkLst>
        <pc:spChg chg="mod">
          <ac:chgData name="Nejra Macic" userId="54a10c8a-2ac6-4e3d-94f7-2c57bfcd9c07" providerId="ADAL" clId="{E577E4D5-8BC0-44E3-B867-68398B76D36A}" dt="2022-08-30T14:01:58.284" v="869" actId="20577"/>
          <ac:spMkLst>
            <pc:docMk/>
            <pc:sldMk cId="27106301" sldId="3856"/>
            <ac:spMk id="9" creationId="{28A69FB1-9DF2-3B15-75CF-81F97F44209B}"/>
          </ac:spMkLst>
        </pc:spChg>
      </pc:sldChg>
      <pc:sldChg chg="addSp delSp modSp mod modAnim">
        <pc:chgData name="Nejra Macic" userId="54a10c8a-2ac6-4e3d-94f7-2c57bfcd9c07" providerId="ADAL" clId="{E577E4D5-8BC0-44E3-B867-68398B76D36A}" dt="2022-08-30T16:49:41.451" v="2437" actId="1076"/>
        <pc:sldMkLst>
          <pc:docMk/>
          <pc:sldMk cId="3314458730" sldId="3857"/>
        </pc:sldMkLst>
        <pc:spChg chg="add mod">
          <ac:chgData name="Nejra Macic" userId="54a10c8a-2ac6-4e3d-94f7-2c57bfcd9c07" providerId="ADAL" clId="{E577E4D5-8BC0-44E3-B867-68398B76D36A}" dt="2022-08-30T16:48:41.345" v="2419" actId="1076"/>
          <ac:spMkLst>
            <pc:docMk/>
            <pc:sldMk cId="3314458730" sldId="3857"/>
            <ac:spMk id="3" creationId="{C7A6B133-764A-D055-9BEF-69F2CE5DA457}"/>
          </ac:spMkLst>
        </pc:spChg>
        <pc:spChg chg="add mod">
          <ac:chgData name="Nejra Macic" userId="54a10c8a-2ac6-4e3d-94f7-2c57bfcd9c07" providerId="ADAL" clId="{E577E4D5-8BC0-44E3-B867-68398B76D36A}" dt="2022-08-30T16:48:41.345" v="2419" actId="1076"/>
          <ac:spMkLst>
            <pc:docMk/>
            <pc:sldMk cId="3314458730" sldId="3857"/>
            <ac:spMk id="4" creationId="{A8F9047E-2AFE-9EDC-817B-969A15E0FB45}"/>
          </ac:spMkLst>
        </pc:spChg>
        <pc:spChg chg="add del mod">
          <ac:chgData name="Nejra Macic" userId="54a10c8a-2ac6-4e3d-94f7-2c57bfcd9c07" providerId="ADAL" clId="{E577E4D5-8BC0-44E3-B867-68398B76D36A}" dt="2022-08-30T16:10:55.406" v="1682" actId="478"/>
          <ac:spMkLst>
            <pc:docMk/>
            <pc:sldMk cId="3314458730" sldId="3857"/>
            <ac:spMk id="5" creationId="{284FC98F-A197-0162-4FA5-AAA8B2EF1578}"/>
          </ac:spMkLst>
        </pc:spChg>
        <pc:spChg chg="add mod">
          <ac:chgData name="Nejra Macic" userId="54a10c8a-2ac6-4e3d-94f7-2c57bfcd9c07" providerId="ADAL" clId="{E577E4D5-8BC0-44E3-B867-68398B76D36A}" dt="2022-08-30T16:48:41.345" v="2419" actId="1076"/>
          <ac:spMkLst>
            <pc:docMk/>
            <pc:sldMk cId="3314458730" sldId="3857"/>
            <ac:spMk id="8" creationId="{2E1C1F19-19D7-2ABF-BD30-31400D608AF6}"/>
          </ac:spMkLst>
        </pc:spChg>
        <pc:spChg chg="add mod">
          <ac:chgData name="Nejra Macic" userId="54a10c8a-2ac6-4e3d-94f7-2c57bfcd9c07" providerId="ADAL" clId="{E577E4D5-8BC0-44E3-B867-68398B76D36A}" dt="2022-08-30T16:49:40.163" v="2436" actId="1076"/>
          <ac:spMkLst>
            <pc:docMk/>
            <pc:sldMk cId="3314458730" sldId="3857"/>
            <ac:spMk id="9" creationId="{39095277-1DDF-D6B9-8F1B-E73247982018}"/>
          </ac:spMkLst>
        </pc:spChg>
        <pc:spChg chg="add mod">
          <ac:chgData name="Nejra Macic" userId="54a10c8a-2ac6-4e3d-94f7-2c57bfcd9c07" providerId="ADAL" clId="{E577E4D5-8BC0-44E3-B867-68398B76D36A}" dt="2022-08-30T16:48:41.345" v="2419" actId="1076"/>
          <ac:spMkLst>
            <pc:docMk/>
            <pc:sldMk cId="3314458730" sldId="3857"/>
            <ac:spMk id="10" creationId="{F8063AEF-BAA3-4CD5-9A82-C10EBB77B6EE}"/>
          </ac:spMkLst>
        </pc:spChg>
        <pc:spChg chg="del mod">
          <ac:chgData name="Nejra Macic" userId="54a10c8a-2ac6-4e3d-94f7-2c57bfcd9c07" providerId="ADAL" clId="{E577E4D5-8BC0-44E3-B867-68398B76D36A}" dt="2022-08-30T16:48:25.782" v="2417" actId="478"/>
          <ac:spMkLst>
            <pc:docMk/>
            <pc:sldMk cId="3314458730" sldId="3857"/>
            <ac:spMk id="11" creationId="{15C08ADE-FCC9-4FB2-81C5-1E07F0A141F9}"/>
          </ac:spMkLst>
        </pc:spChg>
        <pc:spChg chg="add mod">
          <ac:chgData name="Nejra Macic" userId="54a10c8a-2ac6-4e3d-94f7-2c57bfcd9c07" providerId="ADAL" clId="{E577E4D5-8BC0-44E3-B867-68398B76D36A}" dt="2022-08-30T16:48:41.345" v="2419" actId="1076"/>
          <ac:spMkLst>
            <pc:docMk/>
            <pc:sldMk cId="3314458730" sldId="3857"/>
            <ac:spMk id="12" creationId="{65F7A21E-F02E-0856-99A9-8B3477A5757E}"/>
          </ac:spMkLst>
        </pc:spChg>
        <pc:spChg chg="add mod">
          <ac:chgData name="Nejra Macic" userId="54a10c8a-2ac6-4e3d-94f7-2c57bfcd9c07" providerId="ADAL" clId="{E577E4D5-8BC0-44E3-B867-68398B76D36A}" dt="2022-08-30T16:48:41.345" v="2419" actId="1076"/>
          <ac:spMkLst>
            <pc:docMk/>
            <pc:sldMk cId="3314458730" sldId="3857"/>
            <ac:spMk id="13" creationId="{14A91FF0-6513-2A57-4DDF-0A937B8E7857}"/>
          </ac:spMkLst>
        </pc:spChg>
        <pc:spChg chg="add mod">
          <ac:chgData name="Nejra Macic" userId="54a10c8a-2ac6-4e3d-94f7-2c57bfcd9c07" providerId="ADAL" clId="{E577E4D5-8BC0-44E3-B867-68398B76D36A}" dt="2022-08-30T16:48:41.345" v="2419" actId="1076"/>
          <ac:spMkLst>
            <pc:docMk/>
            <pc:sldMk cId="3314458730" sldId="3857"/>
            <ac:spMk id="14" creationId="{F7976931-53EF-0C42-45AF-74EF8638B06D}"/>
          </ac:spMkLst>
        </pc:spChg>
        <pc:spChg chg="add mod">
          <ac:chgData name="Nejra Macic" userId="54a10c8a-2ac6-4e3d-94f7-2c57bfcd9c07" providerId="ADAL" clId="{E577E4D5-8BC0-44E3-B867-68398B76D36A}" dt="2022-08-30T16:49:02.863" v="2420" actId="1076"/>
          <ac:spMkLst>
            <pc:docMk/>
            <pc:sldMk cId="3314458730" sldId="3857"/>
            <ac:spMk id="15" creationId="{9F115925-0AA3-23A0-BBEC-4A862F30C0D8}"/>
          </ac:spMkLst>
        </pc:spChg>
        <pc:spChg chg="add mod">
          <ac:chgData name="Nejra Macic" userId="54a10c8a-2ac6-4e3d-94f7-2c57bfcd9c07" providerId="ADAL" clId="{E577E4D5-8BC0-44E3-B867-68398B76D36A}" dt="2022-08-30T16:48:41.345" v="2419" actId="1076"/>
          <ac:spMkLst>
            <pc:docMk/>
            <pc:sldMk cId="3314458730" sldId="3857"/>
            <ac:spMk id="16" creationId="{4EC550D6-F8C8-E09E-B2E9-007B28B97B40}"/>
          </ac:spMkLst>
        </pc:spChg>
        <pc:spChg chg="add mod">
          <ac:chgData name="Nejra Macic" userId="54a10c8a-2ac6-4e3d-94f7-2c57bfcd9c07" providerId="ADAL" clId="{E577E4D5-8BC0-44E3-B867-68398B76D36A}" dt="2022-08-30T16:48:41.345" v="2419" actId="1076"/>
          <ac:spMkLst>
            <pc:docMk/>
            <pc:sldMk cId="3314458730" sldId="3857"/>
            <ac:spMk id="17" creationId="{3A694FCE-3381-0BE0-CC67-3A71CE9CFF7A}"/>
          </ac:spMkLst>
        </pc:spChg>
        <pc:spChg chg="add mod">
          <ac:chgData name="Nejra Macic" userId="54a10c8a-2ac6-4e3d-94f7-2c57bfcd9c07" providerId="ADAL" clId="{E577E4D5-8BC0-44E3-B867-68398B76D36A}" dt="2022-08-30T16:48:41.345" v="2419" actId="1076"/>
          <ac:spMkLst>
            <pc:docMk/>
            <pc:sldMk cId="3314458730" sldId="3857"/>
            <ac:spMk id="18" creationId="{44280E17-3D56-7FD2-18D1-2F8072D27DF3}"/>
          </ac:spMkLst>
        </pc:spChg>
        <pc:spChg chg="add mod">
          <ac:chgData name="Nejra Macic" userId="54a10c8a-2ac6-4e3d-94f7-2c57bfcd9c07" providerId="ADAL" clId="{E577E4D5-8BC0-44E3-B867-68398B76D36A}" dt="2022-08-30T16:49:41.451" v="2437" actId="1076"/>
          <ac:spMkLst>
            <pc:docMk/>
            <pc:sldMk cId="3314458730" sldId="3857"/>
            <ac:spMk id="19" creationId="{4B08D937-3A92-0008-948F-82711103AA67}"/>
          </ac:spMkLst>
        </pc:spChg>
        <pc:spChg chg="add mod">
          <ac:chgData name="Nejra Macic" userId="54a10c8a-2ac6-4e3d-94f7-2c57bfcd9c07" providerId="ADAL" clId="{E577E4D5-8BC0-44E3-B867-68398B76D36A}" dt="2022-08-30T16:48:41.345" v="2419" actId="1076"/>
          <ac:spMkLst>
            <pc:docMk/>
            <pc:sldMk cId="3314458730" sldId="3857"/>
            <ac:spMk id="20" creationId="{C3589385-0FE0-F253-E2AE-9E35659EA7E2}"/>
          </ac:spMkLst>
        </pc:spChg>
        <pc:spChg chg="add mod">
          <ac:chgData name="Nejra Macic" userId="54a10c8a-2ac6-4e3d-94f7-2c57bfcd9c07" providerId="ADAL" clId="{E577E4D5-8BC0-44E3-B867-68398B76D36A}" dt="2022-08-30T16:48:41.345" v="2419" actId="1076"/>
          <ac:spMkLst>
            <pc:docMk/>
            <pc:sldMk cId="3314458730" sldId="3857"/>
            <ac:spMk id="21" creationId="{3EDBC129-09F5-473C-4F92-444289D47E95}"/>
          </ac:spMkLst>
        </pc:spChg>
        <pc:spChg chg="add mod">
          <ac:chgData name="Nejra Macic" userId="54a10c8a-2ac6-4e3d-94f7-2c57bfcd9c07" providerId="ADAL" clId="{E577E4D5-8BC0-44E3-B867-68398B76D36A}" dt="2022-08-30T16:48:41.345" v="2419" actId="1076"/>
          <ac:spMkLst>
            <pc:docMk/>
            <pc:sldMk cId="3314458730" sldId="3857"/>
            <ac:spMk id="22" creationId="{F6126447-7019-EE7F-7896-E8FED2BE8863}"/>
          </ac:spMkLst>
        </pc:spChg>
        <pc:spChg chg="add mod">
          <ac:chgData name="Nejra Macic" userId="54a10c8a-2ac6-4e3d-94f7-2c57bfcd9c07" providerId="ADAL" clId="{E577E4D5-8BC0-44E3-B867-68398B76D36A}" dt="2022-08-30T16:48:41.345" v="2419" actId="1076"/>
          <ac:spMkLst>
            <pc:docMk/>
            <pc:sldMk cId="3314458730" sldId="3857"/>
            <ac:spMk id="23" creationId="{26CD587A-9610-BDCF-F315-ED5A5BF0A2BA}"/>
          </ac:spMkLst>
        </pc:spChg>
        <pc:spChg chg="add mod">
          <ac:chgData name="Nejra Macic" userId="54a10c8a-2ac6-4e3d-94f7-2c57bfcd9c07" providerId="ADAL" clId="{E577E4D5-8BC0-44E3-B867-68398B76D36A}" dt="2022-08-30T16:48:41.345" v="2419" actId="1076"/>
          <ac:spMkLst>
            <pc:docMk/>
            <pc:sldMk cId="3314458730" sldId="3857"/>
            <ac:spMk id="24" creationId="{ABF47A8E-9642-1938-FE8A-57C8160CE79D}"/>
          </ac:spMkLst>
        </pc:spChg>
        <pc:spChg chg="add mod">
          <ac:chgData name="Nejra Macic" userId="54a10c8a-2ac6-4e3d-94f7-2c57bfcd9c07" providerId="ADAL" clId="{E577E4D5-8BC0-44E3-B867-68398B76D36A}" dt="2022-08-30T16:48:41.345" v="2419" actId="1076"/>
          <ac:spMkLst>
            <pc:docMk/>
            <pc:sldMk cId="3314458730" sldId="3857"/>
            <ac:spMk id="25" creationId="{348E50DE-7C3F-3A2C-8DE9-85415B30B198}"/>
          </ac:spMkLst>
        </pc:spChg>
        <pc:spChg chg="add mod">
          <ac:chgData name="Nejra Macic" userId="54a10c8a-2ac6-4e3d-94f7-2c57bfcd9c07" providerId="ADAL" clId="{E577E4D5-8BC0-44E3-B867-68398B76D36A}" dt="2022-08-30T16:48:41.345" v="2419" actId="1076"/>
          <ac:spMkLst>
            <pc:docMk/>
            <pc:sldMk cId="3314458730" sldId="3857"/>
            <ac:spMk id="26" creationId="{84102468-665E-AC77-6505-A8DFCD910B50}"/>
          </ac:spMkLst>
        </pc:spChg>
        <pc:spChg chg="add mod">
          <ac:chgData name="Nejra Macic" userId="54a10c8a-2ac6-4e3d-94f7-2c57bfcd9c07" providerId="ADAL" clId="{E577E4D5-8BC0-44E3-B867-68398B76D36A}" dt="2022-08-30T16:48:41.345" v="2419" actId="1076"/>
          <ac:spMkLst>
            <pc:docMk/>
            <pc:sldMk cId="3314458730" sldId="3857"/>
            <ac:spMk id="27" creationId="{D4634831-F37E-47C4-6BF0-A00AC6672E48}"/>
          </ac:spMkLst>
        </pc:spChg>
        <pc:spChg chg="add mod">
          <ac:chgData name="Nejra Macic" userId="54a10c8a-2ac6-4e3d-94f7-2c57bfcd9c07" providerId="ADAL" clId="{E577E4D5-8BC0-44E3-B867-68398B76D36A}" dt="2022-08-30T16:48:41.345" v="2419" actId="1076"/>
          <ac:spMkLst>
            <pc:docMk/>
            <pc:sldMk cId="3314458730" sldId="3857"/>
            <ac:spMk id="28" creationId="{2524CD1D-3FD1-6354-201E-3E0C156E7094}"/>
          </ac:spMkLst>
        </pc:spChg>
        <pc:spChg chg="add mod">
          <ac:chgData name="Nejra Macic" userId="54a10c8a-2ac6-4e3d-94f7-2c57bfcd9c07" providerId="ADAL" clId="{E577E4D5-8BC0-44E3-B867-68398B76D36A}" dt="2022-08-30T16:48:41.345" v="2419" actId="1076"/>
          <ac:spMkLst>
            <pc:docMk/>
            <pc:sldMk cId="3314458730" sldId="3857"/>
            <ac:spMk id="29" creationId="{0BB02856-C5DF-0D8A-6A91-3634D48F2F81}"/>
          </ac:spMkLst>
        </pc:spChg>
        <pc:spChg chg="add mod">
          <ac:chgData name="Nejra Macic" userId="54a10c8a-2ac6-4e3d-94f7-2c57bfcd9c07" providerId="ADAL" clId="{E577E4D5-8BC0-44E3-B867-68398B76D36A}" dt="2022-08-30T16:48:41.345" v="2419" actId="1076"/>
          <ac:spMkLst>
            <pc:docMk/>
            <pc:sldMk cId="3314458730" sldId="3857"/>
            <ac:spMk id="30" creationId="{650C6B30-4C33-F831-C9BC-B56AE21AA870}"/>
          </ac:spMkLst>
        </pc:spChg>
        <pc:spChg chg="add mod">
          <ac:chgData name="Nejra Macic" userId="54a10c8a-2ac6-4e3d-94f7-2c57bfcd9c07" providerId="ADAL" clId="{E577E4D5-8BC0-44E3-B867-68398B76D36A}" dt="2022-08-30T16:48:41.345" v="2419" actId="1076"/>
          <ac:spMkLst>
            <pc:docMk/>
            <pc:sldMk cId="3314458730" sldId="3857"/>
            <ac:spMk id="31" creationId="{38949169-FE45-0BD9-78DE-907DA5FD4475}"/>
          </ac:spMkLst>
        </pc:spChg>
        <pc:spChg chg="add mod">
          <ac:chgData name="Nejra Macic" userId="54a10c8a-2ac6-4e3d-94f7-2c57bfcd9c07" providerId="ADAL" clId="{E577E4D5-8BC0-44E3-B867-68398B76D36A}" dt="2022-08-30T16:48:41.345" v="2419" actId="1076"/>
          <ac:spMkLst>
            <pc:docMk/>
            <pc:sldMk cId="3314458730" sldId="3857"/>
            <ac:spMk id="32" creationId="{9973313E-F8E8-13CD-F618-60AFBE258536}"/>
          </ac:spMkLst>
        </pc:spChg>
        <pc:spChg chg="add mod">
          <ac:chgData name="Nejra Macic" userId="54a10c8a-2ac6-4e3d-94f7-2c57bfcd9c07" providerId="ADAL" clId="{E577E4D5-8BC0-44E3-B867-68398B76D36A}" dt="2022-08-30T16:48:41.345" v="2419" actId="1076"/>
          <ac:spMkLst>
            <pc:docMk/>
            <pc:sldMk cId="3314458730" sldId="3857"/>
            <ac:spMk id="33" creationId="{8A3F30DC-8B82-85E5-0F2D-213D8ECE3BFA}"/>
          </ac:spMkLst>
        </pc:spChg>
        <pc:spChg chg="add mod">
          <ac:chgData name="Nejra Macic" userId="54a10c8a-2ac6-4e3d-94f7-2c57bfcd9c07" providerId="ADAL" clId="{E577E4D5-8BC0-44E3-B867-68398B76D36A}" dt="2022-08-30T16:48:41.345" v="2419" actId="1076"/>
          <ac:spMkLst>
            <pc:docMk/>
            <pc:sldMk cId="3314458730" sldId="3857"/>
            <ac:spMk id="34" creationId="{217E78EF-821F-A9B6-26E1-07B799B56A03}"/>
          </ac:spMkLst>
        </pc:spChg>
        <pc:spChg chg="add mod">
          <ac:chgData name="Nejra Macic" userId="54a10c8a-2ac6-4e3d-94f7-2c57bfcd9c07" providerId="ADAL" clId="{E577E4D5-8BC0-44E3-B867-68398B76D36A}" dt="2022-08-30T16:48:41.345" v="2419" actId="1076"/>
          <ac:spMkLst>
            <pc:docMk/>
            <pc:sldMk cId="3314458730" sldId="3857"/>
            <ac:spMk id="35" creationId="{6D49A2DE-AA25-B17E-3934-E893DA1F1586}"/>
          </ac:spMkLst>
        </pc:spChg>
        <pc:spChg chg="add mod">
          <ac:chgData name="Nejra Macic" userId="54a10c8a-2ac6-4e3d-94f7-2c57bfcd9c07" providerId="ADAL" clId="{E577E4D5-8BC0-44E3-B867-68398B76D36A}" dt="2022-08-30T16:48:41.345" v="2419" actId="1076"/>
          <ac:spMkLst>
            <pc:docMk/>
            <pc:sldMk cId="3314458730" sldId="3857"/>
            <ac:spMk id="36" creationId="{8AA85C7D-B81C-AE59-E37B-832FDD774E27}"/>
          </ac:spMkLst>
        </pc:spChg>
        <pc:spChg chg="add mod">
          <ac:chgData name="Nejra Macic" userId="54a10c8a-2ac6-4e3d-94f7-2c57bfcd9c07" providerId="ADAL" clId="{E577E4D5-8BC0-44E3-B867-68398B76D36A}" dt="2022-08-30T16:48:41.345" v="2419" actId="1076"/>
          <ac:spMkLst>
            <pc:docMk/>
            <pc:sldMk cId="3314458730" sldId="3857"/>
            <ac:spMk id="37" creationId="{ED659C57-3946-ACFB-03AC-F2D9314664DF}"/>
          </ac:spMkLst>
        </pc:spChg>
        <pc:spChg chg="add mod">
          <ac:chgData name="Nejra Macic" userId="54a10c8a-2ac6-4e3d-94f7-2c57bfcd9c07" providerId="ADAL" clId="{E577E4D5-8BC0-44E3-B867-68398B76D36A}" dt="2022-08-30T16:48:41.345" v="2419" actId="1076"/>
          <ac:spMkLst>
            <pc:docMk/>
            <pc:sldMk cId="3314458730" sldId="3857"/>
            <ac:spMk id="38" creationId="{711AC920-2E43-5669-174B-B6B4AE874841}"/>
          </ac:spMkLst>
        </pc:spChg>
        <pc:spChg chg="add mod">
          <ac:chgData name="Nejra Macic" userId="54a10c8a-2ac6-4e3d-94f7-2c57bfcd9c07" providerId="ADAL" clId="{E577E4D5-8BC0-44E3-B867-68398B76D36A}" dt="2022-08-30T16:48:41.345" v="2419" actId="1076"/>
          <ac:spMkLst>
            <pc:docMk/>
            <pc:sldMk cId="3314458730" sldId="3857"/>
            <ac:spMk id="39" creationId="{A953EDBE-E33F-AD26-BC64-BB8B3AEDE627}"/>
          </ac:spMkLst>
        </pc:spChg>
        <pc:spChg chg="add mod">
          <ac:chgData name="Nejra Macic" userId="54a10c8a-2ac6-4e3d-94f7-2c57bfcd9c07" providerId="ADAL" clId="{E577E4D5-8BC0-44E3-B867-68398B76D36A}" dt="2022-08-30T16:48:41.345" v="2419" actId="1076"/>
          <ac:spMkLst>
            <pc:docMk/>
            <pc:sldMk cId="3314458730" sldId="3857"/>
            <ac:spMk id="48" creationId="{1715A93A-C585-3F6A-B3E4-D7CCD171711E}"/>
          </ac:spMkLst>
        </pc:spChg>
        <pc:spChg chg="add mod">
          <ac:chgData name="Nejra Macic" userId="54a10c8a-2ac6-4e3d-94f7-2c57bfcd9c07" providerId="ADAL" clId="{E577E4D5-8BC0-44E3-B867-68398B76D36A}" dt="2022-08-30T16:48:41.345" v="2419" actId="1076"/>
          <ac:spMkLst>
            <pc:docMk/>
            <pc:sldMk cId="3314458730" sldId="3857"/>
            <ac:spMk id="49" creationId="{42541FB3-BE78-B8B0-9A72-455C30E47D3D}"/>
          </ac:spMkLst>
        </pc:spChg>
        <pc:spChg chg="add mod">
          <ac:chgData name="Nejra Macic" userId="54a10c8a-2ac6-4e3d-94f7-2c57bfcd9c07" providerId="ADAL" clId="{E577E4D5-8BC0-44E3-B867-68398B76D36A}" dt="2022-08-30T16:48:41.345" v="2419" actId="1076"/>
          <ac:spMkLst>
            <pc:docMk/>
            <pc:sldMk cId="3314458730" sldId="3857"/>
            <ac:spMk id="50" creationId="{9692D6AF-D92F-D492-47C9-AF8CF4FC5950}"/>
          </ac:spMkLst>
        </pc:spChg>
        <pc:spChg chg="add mod">
          <ac:chgData name="Nejra Macic" userId="54a10c8a-2ac6-4e3d-94f7-2c57bfcd9c07" providerId="ADAL" clId="{E577E4D5-8BC0-44E3-B867-68398B76D36A}" dt="2022-08-30T16:38:35.054" v="2331" actId="571"/>
          <ac:spMkLst>
            <pc:docMk/>
            <pc:sldMk cId="3314458730" sldId="3857"/>
            <ac:spMk id="51" creationId="{9CF435F2-0742-5552-CB11-2A63B58D819E}"/>
          </ac:spMkLst>
        </pc:spChg>
        <pc:spChg chg="add mod">
          <ac:chgData name="Nejra Macic" userId="54a10c8a-2ac6-4e3d-94f7-2c57bfcd9c07" providerId="ADAL" clId="{E577E4D5-8BC0-44E3-B867-68398B76D36A}" dt="2022-08-30T16:38:35.054" v="2331" actId="571"/>
          <ac:spMkLst>
            <pc:docMk/>
            <pc:sldMk cId="3314458730" sldId="3857"/>
            <ac:spMk id="52" creationId="{77B70245-4752-63F2-AE6B-5BEF509A8E3A}"/>
          </ac:spMkLst>
        </pc:spChg>
        <pc:spChg chg="add mod">
          <ac:chgData name="Nejra Macic" userId="54a10c8a-2ac6-4e3d-94f7-2c57bfcd9c07" providerId="ADAL" clId="{E577E4D5-8BC0-44E3-B867-68398B76D36A}" dt="2022-08-30T16:38:35.054" v="2331" actId="571"/>
          <ac:spMkLst>
            <pc:docMk/>
            <pc:sldMk cId="3314458730" sldId="3857"/>
            <ac:spMk id="53" creationId="{DCB74E24-A2A1-3EA5-01D2-49BF3322D111}"/>
          </ac:spMkLst>
        </pc:spChg>
        <pc:spChg chg="add mod">
          <ac:chgData name="Nejra Macic" userId="54a10c8a-2ac6-4e3d-94f7-2c57bfcd9c07" providerId="ADAL" clId="{E577E4D5-8BC0-44E3-B867-68398B76D36A}" dt="2022-08-30T16:38:35.054" v="2331" actId="571"/>
          <ac:spMkLst>
            <pc:docMk/>
            <pc:sldMk cId="3314458730" sldId="3857"/>
            <ac:spMk id="54" creationId="{9511078A-7A51-7E52-E289-3485FF9CB22D}"/>
          </ac:spMkLst>
        </pc:spChg>
        <pc:spChg chg="add mod">
          <ac:chgData name="Nejra Macic" userId="54a10c8a-2ac6-4e3d-94f7-2c57bfcd9c07" providerId="ADAL" clId="{E577E4D5-8BC0-44E3-B867-68398B76D36A}" dt="2022-08-30T16:40:08.401" v="2358" actId="571"/>
          <ac:spMkLst>
            <pc:docMk/>
            <pc:sldMk cId="3314458730" sldId="3857"/>
            <ac:spMk id="55" creationId="{0BED25C4-0057-67DA-084B-D855724A488F}"/>
          </ac:spMkLst>
        </pc:spChg>
        <pc:spChg chg="add mod">
          <ac:chgData name="Nejra Macic" userId="54a10c8a-2ac6-4e3d-94f7-2c57bfcd9c07" providerId="ADAL" clId="{E577E4D5-8BC0-44E3-B867-68398B76D36A}" dt="2022-08-30T16:40:08.401" v="2358" actId="571"/>
          <ac:spMkLst>
            <pc:docMk/>
            <pc:sldMk cId="3314458730" sldId="3857"/>
            <ac:spMk id="56" creationId="{4CFF40C0-5D02-7A18-9E2C-2A048A7092F3}"/>
          </ac:spMkLst>
        </pc:spChg>
        <pc:spChg chg="add mod">
          <ac:chgData name="Nejra Macic" userId="54a10c8a-2ac6-4e3d-94f7-2c57bfcd9c07" providerId="ADAL" clId="{E577E4D5-8BC0-44E3-B867-68398B76D36A}" dt="2022-08-30T16:40:08.401" v="2358" actId="571"/>
          <ac:spMkLst>
            <pc:docMk/>
            <pc:sldMk cId="3314458730" sldId="3857"/>
            <ac:spMk id="57" creationId="{0E7C8C52-B9DC-F07E-192B-0F2BE30B5F76}"/>
          </ac:spMkLst>
        </pc:spChg>
        <pc:spChg chg="add mod">
          <ac:chgData name="Nejra Macic" userId="54a10c8a-2ac6-4e3d-94f7-2c57bfcd9c07" providerId="ADAL" clId="{E577E4D5-8BC0-44E3-B867-68398B76D36A}" dt="2022-08-30T16:40:08.401" v="2358" actId="571"/>
          <ac:spMkLst>
            <pc:docMk/>
            <pc:sldMk cId="3314458730" sldId="3857"/>
            <ac:spMk id="58" creationId="{C4A56D85-1A16-4F72-4C76-F3AA99FB0F3D}"/>
          </ac:spMkLst>
        </pc:spChg>
        <pc:spChg chg="add mod">
          <ac:chgData name="Nejra Macic" userId="54a10c8a-2ac6-4e3d-94f7-2c57bfcd9c07" providerId="ADAL" clId="{E577E4D5-8BC0-44E3-B867-68398B76D36A}" dt="2022-08-30T16:40:08.401" v="2358" actId="571"/>
          <ac:spMkLst>
            <pc:docMk/>
            <pc:sldMk cId="3314458730" sldId="3857"/>
            <ac:spMk id="59" creationId="{28580E3E-DF0E-BF9A-C30B-5D6B7F891BBF}"/>
          </ac:spMkLst>
        </pc:spChg>
        <pc:spChg chg="add del mod">
          <ac:chgData name="Nejra Macic" userId="54a10c8a-2ac6-4e3d-94f7-2c57bfcd9c07" providerId="ADAL" clId="{E577E4D5-8BC0-44E3-B867-68398B76D36A}" dt="2022-08-30T16:48:27.523" v="2418" actId="478"/>
          <ac:spMkLst>
            <pc:docMk/>
            <pc:sldMk cId="3314458730" sldId="3857"/>
            <ac:spMk id="61" creationId="{69783677-E0F8-9EAE-0E4D-D83F36B301C4}"/>
          </ac:spMkLst>
        </pc:spChg>
        <pc:picChg chg="del mod">
          <ac:chgData name="Nejra Macic" userId="54a10c8a-2ac6-4e3d-94f7-2c57bfcd9c07" providerId="ADAL" clId="{E577E4D5-8BC0-44E3-B867-68398B76D36A}" dt="2022-08-30T16:02:05.892" v="1656" actId="478"/>
          <ac:picMkLst>
            <pc:docMk/>
            <pc:sldMk cId="3314458730" sldId="3857"/>
            <ac:picMk id="2" creationId="{59065BA3-90AC-AC48-F193-4CC8EA2DB478}"/>
          </ac:picMkLst>
        </pc:picChg>
        <pc:cxnChg chg="add mod">
          <ac:chgData name="Nejra Macic" userId="54a10c8a-2ac6-4e3d-94f7-2c57bfcd9c07" providerId="ADAL" clId="{E577E4D5-8BC0-44E3-B867-68398B76D36A}" dt="2022-08-30T16:48:41.345" v="2419" actId="1076"/>
          <ac:cxnSpMkLst>
            <pc:docMk/>
            <pc:sldMk cId="3314458730" sldId="3857"/>
            <ac:cxnSpMk id="41" creationId="{43A42AC3-108B-C40D-1C1F-83E0181961A8}"/>
          </ac:cxnSpMkLst>
        </pc:cxnChg>
        <pc:cxnChg chg="add mod">
          <ac:chgData name="Nejra Macic" userId="54a10c8a-2ac6-4e3d-94f7-2c57bfcd9c07" providerId="ADAL" clId="{E577E4D5-8BC0-44E3-B867-68398B76D36A}" dt="2022-08-30T16:48:41.345" v="2419" actId="1076"/>
          <ac:cxnSpMkLst>
            <pc:docMk/>
            <pc:sldMk cId="3314458730" sldId="3857"/>
            <ac:cxnSpMk id="43" creationId="{6213079B-86B4-0817-1B91-622455F8D2F1}"/>
          </ac:cxnSpMkLst>
        </pc:cxnChg>
        <pc:cxnChg chg="add mod">
          <ac:chgData name="Nejra Macic" userId="54a10c8a-2ac6-4e3d-94f7-2c57bfcd9c07" providerId="ADAL" clId="{E577E4D5-8BC0-44E3-B867-68398B76D36A}" dt="2022-08-30T16:48:41.345" v="2419" actId="1076"/>
          <ac:cxnSpMkLst>
            <pc:docMk/>
            <pc:sldMk cId="3314458730" sldId="3857"/>
            <ac:cxnSpMk id="45" creationId="{1765AAB5-EE6C-498D-697B-8EF746A27D30}"/>
          </ac:cxnSpMkLst>
        </pc:cxnChg>
      </pc:sldChg>
      <pc:sldChg chg="del">
        <pc:chgData name="Nejra Macic" userId="54a10c8a-2ac6-4e3d-94f7-2c57bfcd9c07" providerId="ADAL" clId="{E577E4D5-8BC0-44E3-B867-68398B76D36A}" dt="2022-08-30T14:01:43.656" v="867" actId="47"/>
        <pc:sldMkLst>
          <pc:docMk/>
          <pc:sldMk cId="1675201295" sldId="3858"/>
        </pc:sldMkLst>
      </pc:sldChg>
      <pc:sldChg chg="modSp add mod">
        <pc:chgData name="Nejra Macic" userId="54a10c8a-2ac6-4e3d-94f7-2c57bfcd9c07" providerId="ADAL" clId="{E577E4D5-8BC0-44E3-B867-68398B76D36A}" dt="2022-08-30T15:16:15.793" v="1480" actId="1076"/>
        <pc:sldMkLst>
          <pc:docMk/>
          <pc:sldMk cId="3597639021" sldId="3859"/>
        </pc:sldMkLst>
        <pc:picChg chg="mod">
          <ac:chgData name="Nejra Macic" userId="54a10c8a-2ac6-4e3d-94f7-2c57bfcd9c07" providerId="ADAL" clId="{E577E4D5-8BC0-44E3-B867-68398B76D36A}" dt="2022-08-30T15:16:15.793" v="1480" actId="1076"/>
          <ac:picMkLst>
            <pc:docMk/>
            <pc:sldMk cId="3597639021" sldId="3859"/>
            <ac:picMk id="3" creationId="{545AADA2-6232-8603-813C-788DF25DAF9A}"/>
          </ac:picMkLst>
        </pc:picChg>
      </pc:sldChg>
      <pc:sldChg chg="delSp modSp add del mod">
        <pc:chgData name="Nejra Macic" userId="54a10c8a-2ac6-4e3d-94f7-2c57bfcd9c07" providerId="ADAL" clId="{E577E4D5-8BC0-44E3-B867-68398B76D36A}" dt="2022-08-30T12:22:29.743" v="232" actId="1076"/>
        <pc:sldMkLst>
          <pc:docMk/>
          <pc:sldMk cId="1583268709" sldId="3860"/>
        </pc:sldMkLst>
        <pc:spChg chg="del">
          <ac:chgData name="Nejra Macic" userId="54a10c8a-2ac6-4e3d-94f7-2c57bfcd9c07" providerId="ADAL" clId="{E577E4D5-8BC0-44E3-B867-68398B76D36A}" dt="2022-08-30T09:27:41.306" v="36" actId="478"/>
          <ac:spMkLst>
            <pc:docMk/>
            <pc:sldMk cId="1583268709" sldId="3860"/>
            <ac:spMk id="11" creationId="{C9970F56-6609-3C49-376F-F202A58381D3}"/>
          </ac:spMkLst>
        </pc:spChg>
        <pc:graphicFrameChg chg="mod">
          <ac:chgData name="Nejra Macic" userId="54a10c8a-2ac6-4e3d-94f7-2c57bfcd9c07" providerId="ADAL" clId="{E577E4D5-8BC0-44E3-B867-68398B76D36A}" dt="2022-08-30T12:22:29.743" v="232" actId="1076"/>
          <ac:graphicFrameMkLst>
            <pc:docMk/>
            <pc:sldMk cId="1583268709" sldId="3860"/>
            <ac:graphicFrameMk id="8" creationId="{D38AB118-9824-C594-16FE-2037066FAEEE}"/>
          </ac:graphicFrameMkLst>
        </pc:graphicFrameChg>
      </pc:sldChg>
      <pc:sldChg chg="addSp modSp add mod modAnim">
        <pc:chgData name="Nejra Macic" userId="54a10c8a-2ac6-4e3d-94f7-2c57bfcd9c07" providerId="ADAL" clId="{E577E4D5-8BC0-44E3-B867-68398B76D36A}" dt="2022-08-30T12:42:51.484" v="449" actId="20577"/>
        <pc:sldMkLst>
          <pc:docMk/>
          <pc:sldMk cId="274966987" sldId="3861"/>
        </pc:sldMkLst>
        <pc:spChg chg="add mod">
          <ac:chgData name="Nejra Macic" userId="54a10c8a-2ac6-4e3d-94f7-2c57bfcd9c07" providerId="ADAL" clId="{E577E4D5-8BC0-44E3-B867-68398B76D36A}" dt="2022-08-30T12:42:51.484" v="449" actId="20577"/>
          <ac:spMkLst>
            <pc:docMk/>
            <pc:sldMk cId="274966987" sldId="3861"/>
            <ac:spMk id="2" creationId="{562E499C-2713-C89E-BD76-49F3E77F9063}"/>
          </ac:spMkLst>
        </pc:spChg>
        <pc:spChg chg="mod">
          <ac:chgData name="Nejra Macic" userId="54a10c8a-2ac6-4e3d-94f7-2c57bfcd9c07" providerId="ADAL" clId="{E577E4D5-8BC0-44E3-B867-68398B76D36A}" dt="2022-08-30T12:09:16.685" v="94" actId="20577"/>
          <ac:spMkLst>
            <pc:docMk/>
            <pc:sldMk cId="274966987" sldId="3861"/>
            <ac:spMk id="11" creationId="{C9970F56-6609-3C49-376F-F202A58381D3}"/>
          </ac:spMkLst>
        </pc:spChg>
      </pc:sldChg>
      <pc:sldChg chg="addSp delSp modSp add mod">
        <pc:chgData name="Nejra Macic" userId="54a10c8a-2ac6-4e3d-94f7-2c57bfcd9c07" providerId="ADAL" clId="{E577E4D5-8BC0-44E3-B867-68398B76D36A}" dt="2022-08-30T14:13:03.067" v="950" actId="14826"/>
        <pc:sldMkLst>
          <pc:docMk/>
          <pc:sldMk cId="1670996878" sldId="3862"/>
        </pc:sldMkLst>
        <pc:picChg chg="add mod">
          <ac:chgData name="Nejra Macic" userId="54a10c8a-2ac6-4e3d-94f7-2c57bfcd9c07" providerId="ADAL" clId="{E577E4D5-8BC0-44E3-B867-68398B76D36A}" dt="2022-08-30T14:13:03.067" v="950" actId="14826"/>
          <ac:picMkLst>
            <pc:docMk/>
            <pc:sldMk cId="1670996878" sldId="3862"/>
            <ac:picMk id="2" creationId="{7DF200E4-3C9C-0CF5-142A-87BEE5CCCB13}"/>
          </ac:picMkLst>
        </pc:picChg>
        <pc:picChg chg="del mod">
          <ac:chgData name="Nejra Macic" userId="54a10c8a-2ac6-4e3d-94f7-2c57bfcd9c07" providerId="ADAL" clId="{E577E4D5-8BC0-44E3-B867-68398B76D36A}" dt="2022-08-30T12:06:16.039" v="80" actId="478"/>
          <ac:picMkLst>
            <pc:docMk/>
            <pc:sldMk cId="1670996878" sldId="3862"/>
            <ac:picMk id="7" creationId="{9A7DB460-445E-62EB-4B47-94676C70EEEE}"/>
          </ac:picMkLst>
        </pc:picChg>
      </pc:sldChg>
      <pc:sldChg chg="addSp delSp modSp add mod ord modAnim">
        <pc:chgData name="Nejra Macic" userId="54a10c8a-2ac6-4e3d-94f7-2c57bfcd9c07" providerId="ADAL" clId="{E577E4D5-8BC0-44E3-B867-68398B76D36A}" dt="2022-08-30T16:54:49.218" v="2515" actId="1076"/>
        <pc:sldMkLst>
          <pc:docMk/>
          <pc:sldMk cId="3771455373" sldId="3863"/>
        </pc:sldMkLst>
        <pc:spChg chg="add mod">
          <ac:chgData name="Nejra Macic" userId="54a10c8a-2ac6-4e3d-94f7-2c57bfcd9c07" providerId="ADAL" clId="{E577E4D5-8BC0-44E3-B867-68398B76D36A}" dt="2022-08-30T15:06:06.897" v="1468"/>
          <ac:spMkLst>
            <pc:docMk/>
            <pc:sldMk cId="3771455373" sldId="3863"/>
            <ac:spMk id="6" creationId="{E14248D4-2A24-9963-F886-2725E4801BB9}"/>
          </ac:spMkLst>
        </pc:spChg>
        <pc:spChg chg="add mod">
          <ac:chgData name="Nejra Macic" userId="54a10c8a-2ac6-4e3d-94f7-2c57bfcd9c07" providerId="ADAL" clId="{E577E4D5-8BC0-44E3-B867-68398B76D36A}" dt="2022-08-30T16:54:45.892" v="2514" actId="1076"/>
          <ac:spMkLst>
            <pc:docMk/>
            <pc:sldMk cId="3771455373" sldId="3863"/>
            <ac:spMk id="7" creationId="{F33A87CE-9208-F0F7-A941-AEF4FAA6411C}"/>
          </ac:spMkLst>
        </pc:spChg>
        <pc:graphicFrameChg chg="add mod">
          <ac:chgData name="Nejra Macic" userId="54a10c8a-2ac6-4e3d-94f7-2c57bfcd9c07" providerId="ADAL" clId="{E577E4D5-8BC0-44E3-B867-68398B76D36A}" dt="2022-08-30T16:54:49.218" v="2515" actId="1076"/>
          <ac:graphicFrameMkLst>
            <pc:docMk/>
            <pc:sldMk cId="3771455373" sldId="3863"/>
            <ac:graphicFrameMk id="2" creationId="{1F1010E2-2738-7648-C230-CCA600BECC34}"/>
          </ac:graphicFrameMkLst>
        </pc:graphicFrameChg>
        <pc:picChg chg="del">
          <ac:chgData name="Nejra Macic" userId="54a10c8a-2ac6-4e3d-94f7-2c57bfcd9c07" providerId="ADAL" clId="{E577E4D5-8BC0-44E3-B867-68398B76D36A}" dt="2022-08-30T12:31:41.650" v="318" actId="478"/>
          <ac:picMkLst>
            <pc:docMk/>
            <pc:sldMk cId="3771455373" sldId="3863"/>
            <ac:picMk id="3" creationId="{3448DD01-99D6-5E48-23BC-51065EFEB73F}"/>
          </ac:picMkLst>
        </pc:picChg>
        <pc:picChg chg="add del mod">
          <ac:chgData name="Nejra Macic" userId="54a10c8a-2ac6-4e3d-94f7-2c57bfcd9c07" providerId="ADAL" clId="{E577E4D5-8BC0-44E3-B867-68398B76D36A}" dt="2022-08-30T12:32:22.182" v="335" actId="478"/>
          <ac:picMkLst>
            <pc:docMk/>
            <pc:sldMk cId="3771455373" sldId="3863"/>
            <ac:picMk id="5" creationId="{A761498E-05D6-ECBF-0C79-CC1D3DA5D232}"/>
          </ac:picMkLst>
        </pc:picChg>
      </pc:sldChg>
      <pc:sldChg chg="add del">
        <pc:chgData name="Nejra Macic" userId="54a10c8a-2ac6-4e3d-94f7-2c57bfcd9c07" providerId="ADAL" clId="{E577E4D5-8BC0-44E3-B867-68398B76D36A}" dt="2022-08-30T14:13:05.950" v="951" actId="47"/>
        <pc:sldMkLst>
          <pc:docMk/>
          <pc:sldMk cId="654712756" sldId="3864"/>
        </pc:sldMkLst>
      </pc:sldChg>
      <pc:sldChg chg="addSp delSp modSp add del mod">
        <pc:chgData name="Nejra Macic" userId="54a10c8a-2ac6-4e3d-94f7-2c57bfcd9c07" providerId="ADAL" clId="{E577E4D5-8BC0-44E3-B867-68398B76D36A}" dt="2022-08-30T12:41:18.436" v="405" actId="47"/>
        <pc:sldMkLst>
          <pc:docMk/>
          <pc:sldMk cId="2779258123" sldId="3864"/>
        </pc:sldMkLst>
        <pc:spChg chg="mod">
          <ac:chgData name="Nejra Macic" userId="54a10c8a-2ac6-4e3d-94f7-2c57bfcd9c07" providerId="ADAL" clId="{E577E4D5-8BC0-44E3-B867-68398B76D36A}" dt="2022-08-30T12:39:33.403" v="400"/>
          <ac:spMkLst>
            <pc:docMk/>
            <pc:sldMk cId="2779258123" sldId="3864"/>
            <ac:spMk id="3" creationId="{AF2B2196-77CB-455A-8EEB-A1748C88FCD1}"/>
          </ac:spMkLst>
        </pc:spChg>
        <pc:spChg chg="add mod">
          <ac:chgData name="Nejra Macic" userId="54a10c8a-2ac6-4e3d-94f7-2c57bfcd9c07" providerId="ADAL" clId="{E577E4D5-8BC0-44E3-B867-68398B76D36A}" dt="2022-08-30T12:39:38.478" v="402" actId="1076"/>
          <ac:spMkLst>
            <pc:docMk/>
            <pc:sldMk cId="2779258123" sldId="3864"/>
            <ac:spMk id="5" creationId="{419F5302-CC3D-AA28-849C-D2C342C320D0}"/>
          </ac:spMkLst>
        </pc:spChg>
        <pc:graphicFrameChg chg="del">
          <ac:chgData name="Nejra Macic" userId="54a10c8a-2ac6-4e3d-94f7-2c57bfcd9c07" providerId="ADAL" clId="{E577E4D5-8BC0-44E3-B867-68398B76D36A}" dt="2022-08-30T12:36:11.397" v="341" actId="478"/>
          <ac:graphicFrameMkLst>
            <pc:docMk/>
            <pc:sldMk cId="2779258123" sldId="3864"/>
            <ac:graphicFrameMk id="2" creationId="{68570491-BDEF-48FD-9708-399FB498C3F0}"/>
          </ac:graphicFrameMkLst>
        </pc:graphicFrameChg>
      </pc:sldChg>
      <pc:sldChg chg="modSp add mod">
        <pc:chgData name="Nejra Macic" userId="54a10c8a-2ac6-4e3d-94f7-2c57bfcd9c07" providerId="ADAL" clId="{E577E4D5-8BC0-44E3-B867-68398B76D36A}" dt="2022-08-30T12:52:22.852" v="506" actId="207"/>
        <pc:sldMkLst>
          <pc:docMk/>
          <pc:sldMk cId="1596220227" sldId="3865"/>
        </pc:sldMkLst>
        <pc:spChg chg="mod">
          <ac:chgData name="Nejra Macic" userId="54a10c8a-2ac6-4e3d-94f7-2c57bfcd9c07" providerId="ADAL" clId="{E577E4D5-8BC0-44E3-B867-68398B76D36A}" dt="2022-08-30T12:52:22.852" v="506" actId="207"/>
          <ac:spMkLst>
            <pc:docMk/>
            <pc:sldMk cId="1596220227" sldId="3865"/>
            <ac:spMk id="2" creationId="{BFF0FECE-5536-0FF8-F734-B23EE077D664}"/>
          </ac:spMkLst>
        </pc:spChg>
      </pc:sldChg>
      <pc:sldChg chg="addSp delSp modSp add mod">
        <pc:chgData name="Nejra Macic" userId="54a10c8a-2ac6-4e3d-94f7-2c57bfcd9c07" providerId="ADAL" clId="{E577E4D5-8BC0-44E3-B867-68398B76D36A}" dt="2022-08-30T13:59:16.571" v="865" actId="1076"/>
        <pc:sldMkLst>
          <pc:docMk/>
          <pc:sldMk cId="910304680" sldId="3866"/>
        </pc:sldMkLst>
        <pc:spChg chg="mod">
          <ac:chgData name="Nejra Macic" userId="54a10c8a-2ac6-4e3d-94f7-2c57bfcd9c07" providerId="ADAL" clId="{E577E4D5-8BC0-44E3-B867-68398B76D36A}" dt="2022-08-30T13:25:59.077" v="674" actId="20577"/>
          <ac:spMkLst>
            <pc:docMk/>
            <pc:sldMk cId="910304680" sldId="3866"/>
            <ac:spMk id="11" creationId="{15C08ADE-FCC9-4FB2-81C5-1E07F0A141F9}"/>
          </ac:spMkLst>
        </pc:spChg>
        <pc:picChg chg="del">
          <ac:chgData name="Nejra Macic" userId="54a10c8a-2ac6-4e3d-94f7-2c57bfcd9c07" providerId="ADAL" clId="{E577E4D5-8BC0-44E3-B867-68398B76D36A}" dt="2022-08-30T13:11:02.670" v="638" actId="478"/>
          <ac:picMkLst>
            <pc:docMk/>
            <pc:sldMk cId="910304680" sldId="3866"/>
            <ac:picMk id="2" creationId="{59065BA3-90AC-AC48-F193-4CC8EA2DB478}"/>
          </ac:picMkLst>
        </pc:picChg>
        <pc:picChg chg="add del">
          <ac:chgData name="Nejra Macic" userId="54a10c8a-2ac6-4e3d-94f7-2c57bfcd9c07" providerId="ADAL" clId="{E577E4D5-8BC0-44E3-B867-68398B76D36A}" dt="2022-08-30T13:24:19.535" v="641" actId="478"/>
          <ac:picMkLst>
            <pc:docMk/>
            <pc:sldMk cId="910304680" sldId="3866"/>
            <ac:picMk id="4" creationId="{B5664832-FB91-CD26-3CCE-59C40B24368E}"/>
          </ac:picMkLst>
        </pc:picChg>
        <pc:picChg chg="add mod">
          <ac:chgData name="Nejra Macic" userId="54a10c8a-2ac6-4e3d-94f7-2c57bfcd9c07" providerId="ADAL" clId="{E577E4D5-8BC0-44E3-B867-68398B76D36A}" dt="2022-08-30T13:59:16.571" v="865" actId="1076"/>
          <ac:picMkLst>
            <pc:docMk/>
            <pc:sldMk cId="910304680" sldId="3866"/>
            <ac:picMk id="8" creationId="{0539089F-F43A-AA7B-740C-921C3CAAB108}"/>
          </ac:picMkLst>
        </pc:picChg>
        <pc:picChg chg="add mod">
          <ac:chgData name="Nejra Macic" userId="54a10c8a-2ac6-4e3d-94f7-2c57bfcd9c07" providerId="ADAL" clId="{E577E4D5-8BC0-44E3-B867-68398B76D36A}" dt="2022-08-30T13:25:53.947" v="665" actId="1076"/>
          <ac:picMkLst>
            <pc:docMk/>
            <pc:sldMk cId="910304680" sldId="3866"/>
            <ac:picMk id="10" creationId="{0DF4D07D-0862-BB72-7C8E-904E53A6486A}"/>
          </ac:picMkLst>
        </pc:picChg>
      </pc:sldChg>
      <pc:sldChg chg="addSp modSp add mod modAnim">
        <pc:chgData name="Nejra Macic" userId="54a10c8a-2ac6-4e3d-94f7-2c57bfcd9c07" providerId="ADAL" clId="{E577E4D5-8BC0-44E3-B867-68398B76D36A}" dt="2022-08-30T15:10:36.199" v="1471" actId="1076"/>
        <pc:sldMkLst>
          <pc:docMk/>
          <pc:sldMk cId="2502906528" sldId="3867"/>
        </pc:sldMkLst>
        <pc:spChg chg="add mod">
          <ac:chgData name="Nejra Macic" userId="54a10c8a-2ac6-4e3d-94f7-2c57bfcd9c07" providerId="ADAL" clId="{E577E4D5-8BC0-44E3-B867-68398B76D36A}" dt="2022-08-30T15:10:36.199" v="1471" actId="1076"/>
          <ac:spMkLst>
            <pc:docMk/>
            <pc:sldMk cId="2502906528" sldId="3867"/>
            <ac:spMk id="3" creationId="{40FEA3B3-EA4B-2240-82C0-326922618428}"/>
          </ac:spMkLst>
        </pc:spChg>
        <pc:spChg chg="mod">
          <ac:chgData name="Nejra Macic" userId="54a10c8a-2ac6-4e3d-94f7-2c57bfcd9c07" providerId="ADAL" clId="{E577E4D5-8BC0-44E3-B867-68398B76D36A}" dt="2022-08-30T14:50:57.377" v="1419" actId="20577"/>
          <ac:spMkLst>
            <pc:docMk/>
            <pc:sldMk cId="2502906528" sldId="3867"/>
            <ac:spMk id="11" creationId="{15C08ADE-FCC9-4FB2-81C5-1E07F0A141F9}"/>
          </ac:spMkLst>
        </pc:spChg>
        <pc:picChg chg="mod">
          <ac:chgData name="Nejra Macic" userId="54a10c8a-2ac6-4e3d-94f7-2c57bfcd9c07" providerId="ADAL" clId="{E577E4D5-8BC0-44E3-B867-68398B76D36A}" dt="2022-08-30T15:10:31.755" v="1470" actId="1076"/>
          <ac:picMkLst>
            <pc:docMk/>
            <pc:sldMk cId="2502906528" sldId="3867"/>
            <ac:picMk id="4" creationId="{B5664832-FB91-CD26-3CCE-59C40B24368E}"/>
          </ac:picMkLst>
        </pc:picChg>
      </pc:sldChg>
      <pc:sldChg chg="add">
        <pc:chgData name="Nejra Macic" userId="54a10c8a-2ac6-4e3d-94f7-2c57bfcd9c07" providerId="ADAL" clId="{E577E4D5-8BC0-44E3-B867-68398B76D36A}" dt="2022-08-30T14:03:11.684" v="870" actId="2890"/>
        <pc:sldMkLst>
          <pc:docMk/>
          <pc:sldMk cId="3966371791" sldId="3868"/>
        </pc:sldMkLst>
      </pc:sldChg>
      <pc:sldChg chg="delSp modSp add mod">
        <pc:chgData name="Nejra Macic" userId="54a10c8a-2ac6-4e3d-94f7-2c57bfcd9c07" providerId="ADAL" clId="{E577E4D5-8BC0-44E3-B867-68398B76D36A}" dt="2022-08-30T17:02:14.924" v="2537" actId="20577"/>
        <pc:sldMkLst>
          <pc:docMk/>
          <pc:sldMk cId="1267564554" sldId="3869"/>
        </pc:sldMkLst>
        <pc:spChg chg="mod">
          <ac:chgData name="Nejra Macic" userId="54a10c8a-2ac6-4e3d-94f7-2c57bfcd9c07" providerId="ADAL" clId="{E577E4D5-8BC0-44E3-B867-68398B76D36A}" dt="2022-08-30T17:02:14.924" v="2537" actId="20577"/>
          <ac:spMkLst>
            <pc:docMk/>
            <pc:sldMk cId="1267564554" sldId="3869"/>
            <ac:spMk id="13" creationId="{918DEF31-46C6-4FC2-BF39-F8C7B0DB1F3B}"/>
          </ac:spMkLst>
        </pc:spChg>
        <pc:picChg chg="del">
          <ac:chgData name="Nejra Macic" userId="54a10c8a-2ac6-4e3d-94f7-2c57bfcd9c07" providerId="ADAL" clId="{E577E4D5-8BC0-44E3-B867-68398B76D36A}" dt="2022-08-30T14:48:03.740" v="1274" actId="478"/>
          <ac:picMkLst>
            <pc:docMk/>
            <pc:sldMk cId="1267564554" sldId="3869"/>
            <ac:picMk id="3" creationId="{52510A10-90AE-A78A-6CB4-DCC84F2C9B21}"/>
          </ac:picMkLst>
        </pc:picChg>
      </pc:sldChg>
      <pc:sldChg chg="modSp mod modAnim">
        <pc:chgData name="Nejra Macic" userId="54a10c8a-2ac6-4e3d-94f7-2c57bfcd9c07" providerId="ADAL" clId="{E577E4D5-8BC0-44E3-B867-68398B76D36A}" dt="2022-08-30T15:27:22.110" v="1557" actId="20577"/>
        <pc:sldMkLst>
          <pc:docMk/>
          <pc:sldMk cId="2374194635" sldId="3870"/>
        </pc:sldMkLst>
        <pc:spChg chg="mod">
          <ac:chgData name="Nejra Macic" userId="54a10c8a-2ac6-4e3d-94f7-2c57bfcd9c07" providerId="ADAL" clId="{E577E4D5-8BC0-44E3-B867-68398B76D36A}" dt="2022-08-30T15:27:22.110" v="1557" actId="20577"/>
          <ac:spMkLst>
            <pc:docMk/>
            <pc:sldMk cId="2374194635" sldId="3870"/>
            <ac:spMk id="9" creationId="{85DAB2E8-9F43-4D12-9EB0-65E6AF505B65}"/>
          </ac:spMkLst>
        </pc:spChg>
      </pc:sldChg>
      <pc:sldChg chg="add del">
        <pc:chgData name="Nejra Macic" userId="54a10c8a-2ac6-4e3d-94f7-2c57bfcd9c07" providerId="ADAL" clId="{E577E4D5-8BC0-44E3-B867-68398B76D36A}" dt="2022-08-30T16:27:52.753" v="2147" actId="47"/>
        <pc:sldMkLst>
          <pc:docMk/>
          <pc:sldMk cId="3932336671" sldId="3871"/>
        </pc:sldMkLst>
      </pc:sldChg>
      <pc:sldMasterChg chg="delSldLayout">
        <pc:chgData name="Nejra Macic" userId="54a10c8a-2ac6-4e3d-94f7-2c57bfcd9c07" providerId="ADAL" clId="{E577E4D5-8BC0-44E3-B867-68398B76D36A}" dt="2022-08-30T12:07:53.206" v="87" actId="47"/>
        <pc:sldMasterMkLst>
          <pc:docMk/>
          <pc:sldMasterMk cId="1083631708" sldId="2147483732"/>
        </pc:sldMasterMkLst>
        <pc:sldLayoutChg chg="del">
          <pc:chgData name="Nejra Macic" userId="54a10c8a-2ac6-4e3d-94f7-2c57bfcd9c07" providerId="ADAL" clId="{E577E4D5-8BC0-44E3-B867-68398B76D36A}" dt="2022-08-30T12:07:53.206" v="87" actId="47"/>
          <pc:sldLayoutMkLst>
            <pc:docMk/>
            <pc:sldMasterMk cId="1083631708" sldId="2147483732"/>
            <pc:sldLayoutMk cId="2673313273" sldId="2147483740"/>
          </pc:sldLayoutMkLst>
        </pc:sldLayoutChg>
      </pc:sldMasterChg>
      <pc:sldMasterChg chg="del delSldLayout">
        <pc:chgData name="Nejra Macic" userId="54a10c8a-2ac6-4e3d-94f7-2c57bfcd9c07" providerId="ADAL" clId="{E577E4D5-8BC0-44E3-B867-68398B76D36A}" dt="2022-08-30T12:07:53.206" v="87" actId="47"/>
        <pc:sldMasterMkLst>
          <pc:docMk/>
          <pc:sldMasterMk cId="2807425146" sldId="2147483741"/>
        </pc:sldMasterMkLst>
        <pc:sldLayoutChg chg="del">
          <pc:chgData name="Nejra Macic" userId="54a10c8a-2ac6-4e3d-94f7-2c57bfcd9c07" providerId="ADAL" clId="{E577E4D5-8BC0-44E3-B867-68398B76D36A}" dt="2022-08-30T12:07:53.206" v="87" actId="47"/>
          <pc:sldLayoutMkLst>
            <pc:docMk/>
            <pc:sldMasterMk cId="2807425146" sldId="2147483741"/>
            <pc:sldLayoutMk cId="3541640943" sldId="2147483742"/>
          </pc:sldLayoutMkLst>
        </pc:sldLayoutChg>
        <pc:sldLayoutChg chg="del">
          <pc:chgData name="Nejra Macic" userId="54a10c8a-2ac6-4e3d-94f7-2c57bfcd9c07" providerId="ADAL" clId="{E577E4D5-8BC0-44E3-B867-68398B76D36A}" dt="2022-08-30T12:07:53.206" v="87" actId="47"/>
          <pc:sldLayoutMkLst>
            <pc:docMk/>
            <pc:sldMasterMk cId="2807425146" sldId="2147483741"/>
            <pc:sldLayoutMk cId="2240958007" sldId="2147483743"/>
          </pc:sldLayoutMkLst>
        </pc:sldLayoutChg>
        <pc:sldLayoutChg chg="del">
          <pc:chgData name="Nejra Macic" userId="54a10c8a-2ac6-4e3d-94f7-2c57bfcd9c07" providerId="ADAL" clId="{E577E4D5-8BC0-44E3-B867-68398B76D36A}" dt="2022-08-30T12:07:53.206" v="87" actId="47"/>
          <pc:sldLayoutMkLst>
            <pc:docMk/>
            <pc:sldMasterMk cId="2807425146" sldId="2147483741"/>
            <pc:sldLayoutMk cId="825387639" sldId="2147483744"/>
          </pc:sldLayoutMkLst>
        </pc:sldLayoutChg>
        <pc:sldLayoutChg chg="del">
          <pc:chgData name="Nejra Macic" userId="54a10c8a-2ac6-4e3d-94f7-2c57bfcd9c07" providerId="ADAL" clId="{E577E4D5-8BC0-44E3-B867-68398B76D36A}" dt="2022-08-30T12:07:53.206" v="87" actId="47"/>
          <pc:sldLayoutMkLst>
            <pc:docMk/>
            <pc:sldMasterMk cId="2807425146" sldId="2147483741"/>
            <pc:sldLayoutMk cId="3970132898" sldId="2147483745"/>
          </pc:sldLayoutMkLst>
        </pc:sldLayoutChg>
        <pc:sldLayoutChg chg="del">
          <pc:chgData name="Nejra Macic" userId="54a10c8a-2ac6-4e3d-94f7-2c57bfcd9c07" providerId="ADAL" clId="{E577E4D5-8BC0-44E3-B867-68398B76D36A}" dt="2022-08-30T12:07:53.206" v="87" actId="47"/>
          <pc:sldLayoutMkLst>
            <pc:docMk/>
            <pc:sldMasterMk cId="2807425146" sldId="2147483741"/>
            <pc:sldLayoutMk cId="3238410084" sldId="2147483746"/>
          </pc:sldLayoutMkLst>
        </pc:sldLayoutChg>
      </pc:sldMasterChg>
    </pc:docChg>
  </pc:docChgLst>
  <pc:docChgLst>
    <pc:chgData name="Nejra Macic" userId="54a10c8a-2ac6-4e3d-94f7-2c57bfcd9c07" providerId="ADAL" clId="{B5A496F5-1A53-48A6-A90F-7AF051162786}"/>
    <pc:docChg chg="undo redo custSel addSld delSld modSld sldOrd">
      <pc:chgData name="Nejra Macic" userId="54a10c8a-2ac6-4e3d-94f7-2c57bfcd9c07" providerId="ADAL" clId="{B5A496F5-1A53-48A6-A90F-7AF051162786}" dt="2022-08-29T13:45:21.453" v="1471"/>
      <pc:docMkLst>
        <pc:docMk/>
      </pc:docMkLst>
      <pc:sldChg chg="modSp mod ord">
        <pc:chgData name="Nejra Macic" userId="54a10c8a-2ac6-4e3d-94f7-2c57bfcd9c07" providerId="ADAL" clId="{B5A496F5-1A53-48A6-A90F-7AF051162786}" dt="2022-08-29T11:29:59.644" v="376" actId="108"/>
        <pc:sldMkLst>
          <pc:docMk/>
          <pc:sldMk cId="3431189986" sldId="521"/>
        </pc:sldMkLst>
        <pc:spChg chg="mod">
          <ac:chgData name="Nejra Macic" userId="54a10c8a-2ac6-4e3d-94f7-2c57bfcd9c07" providerId="ADAL" clId="{B5A496F5-1A53-48A6-A90F-7AF051162786}" dt="2022-08-29T11:29:59.644" v="376" actId="108"/>
          <ac:spMkLst>
            <pc:docMk/>
            <pc:sldMk cId="3431189986" sldId="521"/>
            <ac:spMk id="9" creationId="{85DAB2E8-9F43-4D12-9EB0-65E6AF505B65}"/>
          </ac:spMkLst>
        </pc:spChg>
      </pc:sldChg>
      <pc:sldChg chg="addSp delSp modSp mod modAnim">
        <pc:chgData name="Nejra Macic" userId="54a10c8a-2ac6-4e3d-94f7-2c57bfcd9c07" providerId="ADAL" clId="{B5A496F5-1A53-48A6-A90F-7AF051162786}" dt="2022-08-29T11:21:55.228" v="314" actId="1076"/>
        <pc:sldMkLst>
          <pc:docMk/>
          <pc:sldMk cId="2168964995" sldId="647"/>
        </pc:sldMkLst>
        <pc:spChg chg="add del mod">
          <ac:chgData name="Nejra Macic" userId="54a10c8a-2ac6-4e3d-94f7-2c57bfcd9c07" providerId="ADAL" clId="{B5A496F5-1A53-48A6-A90F-7AF051162786}" dt="2022-08-29T11:21:49.910" v="305"/>
          <ac:spMkLst>
            <pc:docMk/>
            <pc:sldMk cId="2168964995" sldId="647"/>
            <ac:spMk id="2" creationId="{067F82F6-6712-BFC1-79CF-48F8844ED0B5}"/>
          </ac:spMkLst>
        </pc:spChg>
        <pc:spChg chg="mod">
          <ac:chgData name="Nejra Macic" userId="54a10c8a-2ac6-4e3d-94f7-2c57bfcd9c07" providerId="ADAL" clId="{B5A496F5-1A53-48A6-A90F-7AF051162786}" dt="2022-08-29T11:21:55.228" v="314" actId="1076"/>
          <ac:spMkLst>
            <pc:docMk/>
            <pc:sldMk cId="2168964995" sldId="647"/>
            <ac:spMk id="3" creationId="{1D38F918-4A89-4612-A6ED-B55C4330D01B}"/>
          </ac:spMkLst>
        </pc:spChg>
        <pc:spChg chg="mod">
          <ac:chgData name="Nejra Macic" userId="54a10c8a-2ac6-4e3d-94f7-2c57bfcd9c07" providerId="ADAL" clId="{B5A496F5-1A53-48A6-A90F-7AF051162786}" dt="2022-08-29T11:21:55.228" v="314" actId="1076"/>
          <ac:spMkLst>
            <pc:docMk/>
            <pc:sldMk cId="2168964995" sldId="647"/>
            <ac:spMk id="4" creationId="{0BC38C45-96C0-45A5-A4E9-763521F37A39}"/>
          </ac:spMkLst>
        </pc:spChg>
        <pc:spChg chg="add del mod">
          <ac:chgData name="Nejra Macic" userId="54a10c8a-2ac6-4e3d-94f7-2c57bfcd9c07" providerId="ADAL" clId="{B5A496F5-1A53-48A6-A90F-7AF051162786}" dt="2022-08-29T11:21:49.910" v="305"/>
          <ac:spMkLst>
            <pc:docMk/>
            <pc:sldMk cId="2168964995" sldId="647"/>
            <ac:spMk id="5" creationId="{2ABB7CE1-0A7F-E9A4-6A21-9F79EE9CC1F5}"/>
          </ac:spMkLst>
        </pc:spChg>
        <pc:spChg chg="mod">
          <ac:chgData name="Nejra Macic" userId="54a10c8a-2ac6-4e3d-94f7-2c57bfcd9c07" providerId="ADAL" clId="{B5A496F5-1A53-48A6-A90F-7AF051162786}" dt="2022-08-29T11:21:55.228" v="314" actId="1076"/>
          <ac:spMkLst>
            <pc:docMk/>
            <pc:sldMk cId="2168964995" sldId="647"/>
            <ac:spMk id="8" creationId="{FD581CFA-FC6E-45EE-AFC7-BB808FE25708}"/>
          </ac:spMkLst>
        </pc:spChg>
        <pc:spChg chg="mod">
          <ac:chgData name="Nejra Macic" userId="54a10c8a-2ac6-4e3d-94f7-2c57bfcd9c07" providerId="ADAL" clId="{B5A496F5-1A53-48A6-A90F-7AF051162786}" dt="2022-08-29T11:21:55.228" v="314" actId="1076"/>
          <ac:spMkLst>
            <pc:docMk/>
            <pc:sldMk cId="2168964995" sldId="647"/>
            <ac:spMk id="12" creationId="{AA46EFF8-D3FC-4A9A-808B-7D6C3A4E233B}"/>
          </ac:spMkLst>
        </pc:spChg>
        <pc:spChg chg="mod">
          <ac:chgData name="Nejra Macic" userId="54a10c8a-2ac6-4e3d-94f7-2c57bfcd9c07" providerId="ADAL" clId="{B5A496F5-1A53-48A6-A90F-7AF051162786}" dt="2022-08-29T11:21:55.228" v="314" actId="1076"/>
          <ac:spMkLst>
            <pc:docMk/>
            <pc:sldMk cId="2168964995" sldId="647"/>
            <ac:spMk id="13" creationId="{23694F54-9274-4072-8F5D-C639E38A631E}"/>
          </ac:spMkLst>
        </pc:spChg>
        <pc:spChg chg="mod">
          <ac:chgData name="Nejra Macic" userId="54a10c8a-2ac6-4e3d-94f7-2c57bfcd9c07" providerId="ADAL" clId="{B5A496F5-1A53-48A6-A90F-7AF051162786}" dt="2022-08-29T11:21:55.228" v="314" actId="1076"/>
          <ac:spMkLst>
            <pc:docMk/>
            <pc:sldMk cId="2168964995" sldId="647"/>
            <ac:spMk id="14" creationId="{BCA63159-4041-4EDD-BF85-AD21041A3E66}"/>
          </ac:spMkLst>
        </pc:spChg>
        <pc:spChg chg="mod">
          <ac:chgData name="Nejra Macic" userId="54a10c8a-2ac6-4e3d-94f7-2c57bfcd9c07" providerId="ADAL" clId="{B5A496F5-1A53-48A6-A90F-7AF051162786}" dt="2022-08-29T11:21:55.228" v="314" actId="1076"/>
          <ac:spMkLst>
            <pc:docMk/>
            <pc:sldMk cId="2168964995" sldId="647"/>
            <ac:spMk id="16" creationId="{3831A40E-05A0-469B-BFFF-CA48D29807A3}"/>
          </ac:spMkLst>
        </pc:spChg>
      </pc:sldChg>
      <pc:sldChg chg="modSp mod">
        <pc:chgData name="Nejra Macic" userId="54a10c8a-2ac6-4e3d-94f7-2c57bfcd9c07" providerId="ADAL" clId="{B5A496F5-1A53-48A6-A90F-7AF051162786}" dt="2022-08-29T13:30:45.491" v="1449" actId="1076"/>
        <pc:sldMkLst>
          <pc:docMk/>
          <pc:sldMk cId="3198690652" sldId="3422"/>
        </pc:sldMkLst>
        <pc:spChg chg="mod">
          <ac:chgData name="Nejra Macic" userId="54a10c8a-2ac6-4e3d-94f7-2c57bfcd9c07" providerId="ADAL" clId="{B5A496F5-1A53-48A6-A90F-7AF051162786}" dt="2022-08-29T13:30:45.491" v="1449" actId="1076"/>
          <ac:spMkLst>
            <pc:docMk/>
            <pc:sldMk cId="3198690652" sldId="3422"/>
            <ac:spMk id="11" creationId="{F4521075-99B9-4090-8074-C288489868B8}"/>
          </ac:spMkLst>
        </pc:spChg>
      </pc:sldChg>
      <pc:sldChg chg="modSp mod">
        <pc:chgData name="Nejra Macic" userId="54a10c8a-2ac6-4e3d-94f7-2c57bfcd9c07" providerId="ADAL" clId="{B5A496F5-1A53-48A6-A90F-7AF051162786}" dt="2022-08-29T07:52:40.407" v="144" actId="108"/>
        <pc:sldMkLst>
          <pc:docMk/>
          <pc:sldMk cId="1899195897" sldId="3468"/>
        </pc:sldMkLst>
        <pc:spChg chg="mod">
          <ac:chgData name="Nejra Macic" userId="54a10c8a-2ac6-4e3d-94f7-2c57bfcd9c07" providerId="ADAL" clId="{B5A496F5-1A53-48A6-A90F-7AF051162786}" dt="2022-08-29T07:52:40.407" v="144" actId="108"/>
          <ac:spMkLst>
            <pc:docMk/>
            <pc:sldMk cId="1899195897" sldId="3468"/>
            <ac:spMk id="4" creationId="{1C1513EB-75CD-47EC-85ED-D4CC306A5E02}"/>
          </ac:spMkLst>
        </pc:spChg>
      </pc:sldChg>
      <pc:sldChg chg="addSp delSp modSp mod ord modAnim">
        <pc:chgData name="Nejra Macic" userId="54a10c8a-2ac6-4e3d-94f7-2c57bfcd9c07" providerId="ADAL" clId="{B5A496F5-1A53-48A6-A90F-7AF051162786}" dt="2022-08-29T08:33:09.080" v="224" actId="1076"/>
        <pc:sldMkLst>
          <pc:docMk/>
          <pc:sldMk cId="268170310" sldId="3478"/>
        </pc:sldMkLst>
        <pc:spChg chg="del">
          <ac:chgData name="Nejra Macic" userId="54a10c8a-2ac6-4e3d-94f7-2c57bfcd9c07" providerId="ADAL" clId="{B5A496F5-1A53-48A6-A90F-7AF051162786}" dt="2022-08-29T08:27:13.476" v="183" actId="478"/>
          <ac:spMkLst>
            <pc:docMk/>
            <pc:sldMk cId="268170310" sldId="3478"/>
            <ac:spMk id="3" creationId="{AF2B2196-77CB-455A-8EEB-A1748C88FCD1}"/>
          </ac:spMkLst>
        </pc:spChg>
        <pc:spChg chg="add del mod">
          <ac:chgData name="Nejra Macic" userId="54a10c8a-2ac6-4e3d-94f7-2c57bfcd9c07" providerId="ADAL" clId="{B5A496F5-1A53-48A6-A90F-7AF051162786}" dt="2022-08-29T08:27:14.996" v="184" actId="478"/>
          <ac:spMkLst>
            <pc:docMk/>
            <pc:sldMk cId="268170310" sldId="3478"/>
            <ac:spMk id="9" creationId="{BDE2D63E-BAB3-9D4C-3DDB-38B3B15817AB}"/>
          </ac:spMkLst>
        </pc:spChg>
        <pc:spChg chg="add mod">
          <ac:chgData name="Nejra Macic" userId="54a10c8a-2ac6-4e3d-94f7-2c57bfcd9c07" providerId="ADAL" clId="{B5A496F5-1A53-48A6-A90F-7AF051162786}" dt="2022-08-29T08:30:45.186" v="204" actId="1076"/>
          <ac:spMkLst>
            <pc:docMk/>
            <pc:sldMk cId="268170310" sldId="3478"/>
            <ac:spMk id="15" creationId="{D7E38812-6A02-5641-0D47-45D358B34336}"/>
          </ac:spMkLst>
        </pc:spChg>
        <pc:graphicFrameChg chg="del mod">
          <ac:chgData name="Nejra Macic" userId="54a10c8a-2ac6-4e3d-94f7-2c57bfcd9c07" providerId="ADAL" clId="{B5A496F5-1A53-48A6-A90F-7AF051162786}" dt="2022-08-29T07:54:11.363" v="178" actId="478"/>
          <ac:graphicFrameMkLst>
            <pc:docMk/>
            <pc:sldMk cId="268170310" sldId="3478"/>
            <ac:graphicFrameMk id="2" creationId="{68570491-BDEF-48FD-9708-399FB498C3F0}"/>
          </ac:graphicFrameMkLst>
        </pc:graphicFrameChg>
        <pc:picChg chg="add del mod modCrop">
          <ac:chgData name="Nejra Macic" userId="54a10c8a-2ac6-4e3d-94f7-2c57bfcd9c07" providerId="ADAL" clId="{B5A496F5-1A53-48A6-A90F-7AF051162786}" dt="2022-08-29T08:27:24.865" v="187" actId="478"/>
          <ac:picMkLst>
            <pc:docMk/>
            <pc:sldMk cId="268170310" sldId="3478"/>
            <ac:picMk id="5" creationId="{5AE2A0DF-6E95-FD9A-84A5-F303A75BCC3F}"/>
          </ac:picMkLst>
        </pc:picChg>
        <pc:picChg chg="add mod">
          <ac:chgData name="Nejra Macic" userId="54a10c8a-2ac6-4e3d-94f7-2c57bfcd9c07" providerId="ADAL" clId="{B5A496F5-1A53-48A6-A90F-7AF051162786}" dt="2022-08-29T08:29:44.127" v="193" actId="1076"/>
          <ac:picMkLst>
            <pc:docMk/>
            <pc:sldMk cId="268170310" sldId="3478"/>
            <ac:picMk id="12" creationId="{CBEB9D12-0CC0-59A7-44EB-AF2F136CDDBA}"/>
          </ac:picMkLst>
        </pc:picChg>
        <pc:picChg chg="add mod modCrop">
          <ac:chgData name="Nejra Macic" userId="54a10c8a-2ac6-4e3d-94f7-2c57bfcd9c07" providerId="ADAL" clId="{B5A496F5-1A53-48A6-A90F-7AF051162786}" dt="2022-08-29T08:33:09.080" v="224" actId="1076"/>
          <ac:picMkLst>
            <pc:docMk/>
            <pc:sldMk cId="268170310" sldId="3478"/>
            <ac:picMk id="14" creationId="{00CE7A51-D8A2-9C59-FBF1-23115CB8CFEE}"/>
          </ac:picMkLst>
        </pc:picChg>
        <pc:picChg chg="add mod ord modCrop">
          <ac:chgData name="Nejra Macic" userId="54a10c8a-2ac6-4e3d-94f7-2c57bfcd9c07" providerId="ADAL" clId="{B5A496F5-1A53-48A6-A90F-7AF051162786}" dt="2022-08-29T08:32:58.328" v="222" actId="14826"/>
          <ac:picMkLst>
            <pc:docMk/>
            <pc:sldMk cId="268170310" sldId="3478"/>
            <ac:picMk id="17" creationId="{AFDBBD6A-6929-0897-16DE-09B7369527ED}"/>
          </ac:picMkLst>
        </pc:picChg>
      </pc:sldChg>
      <pc:sldChg chg="modSp del">
        <pc:chgData name="Nejra Macic" userId="54a10c8a-2ac6-4e3d-94f7-2c57bfcd9c07" providerId="ADAL" clId="{B5A496F5-1A53-48A6-A90F-7AF051162786}" dt="2022-08-29T07:50:34.589" v="94" actId="47"/>
        <pc:sldMkLst>
          <pc:docMk/>
          <pc:sldMk cId="1546886210" sldId="3479"/>
        </pc:sldMkLst>
        <pc:graphicFrameChg chg="mod">
          <ac:chgData name="Nejra Macic" userId="54a10c8a-2ac6-4e3d-94f7-2c57bfcd9c07" providerId="ADAL" clId="{B5A496F5-1A53-48A6-A90F-7AF051162786}" dt="2022-08-29T07:49:55.666" v="81"/>
          <ac:graphicFrameMkLst>
            <pc:docMk/>
            <pc:sldMk cId="1546886210" sldId="3479"/>
            <ac:graphicFrameMk id="4" creationId="{AF469823-A1C9-4762-BE3F-06EC489B566B}"/>
          </ac:graphicFrameMkLst>
        </pc:graphicFrameChg>
      </pc:sldChg>
      <pc:sldChg chg="modSp del">
        <pc:chgData name="Nejra Macic" userId="54a10c8a-2ac6-4e3d-94f7-2c57bfcd9c07" providerId="ADAL" clId="{B5A496F5-1A53-48A6-A90F-7AF051162786}" dt="2022-08-29T07:50:34.589" v="94" actId="47"/>
        <pc:sldMkLst>
          <pc:docMk/>
          <pc:sldMk cId="3354954157" sldId="3484"/>
        </pc:sldMkLst>
        <pc:graphicFrameChg chg="mod">
          <ac:chgData name="Nejra Macic" userId="54a10c8a-2ac6-4e3d-94f7-2c57bfcd9c07" providerId="ADAL" clId="{B5A496F5-1A53-48A6-A90F-7AF051162786}" dt="2022-08-29T07:49:57.585" v="83"/>
          <ac:graphicFrameMkLst>
            <pc:docMk/>
            <pc:sldMk cId="3354954157" sldId="3484"/>
            <ac:graphicFrameMk id="2" creationId="{681217A7-76BE-4DBB-B497-552D0EF93531}"/>
          </ac:graphicFrameMkLst>
        </pc:graphicFrameChg>
      </pc:sldChg>
      <pc:sldChg chg="modSp">
        <pc:chgData name="Nejra Macic" userId="54a10c8a-2ac6-4e3d-94f7-2c57bfcd9c07" providerId="ADAL" clId="{B5A496F5-1A53-48A6-A90F-7AF051162786}" dt="2022-08-29T13:37:49.027" v="1451"/>
        <pc:sldMkLst>
          <pc:docMk/>
          <pc:sldMk cId="2746744779" sldId="3496"/>
        </pc:sldMkLst>
        <pc:graphicFrameChg chg="mod">
          <ac:chgData name="Nejra Macic" userId="54a10c8a-2ac6-4e3d-94f7-2c57bfcd9c07" providerId="ADAL" clId="{B5A496F5-1A53-48A6-A90F-7AF051162786}" dt="2022-08-29T13:37:49.027" v="1451"/>
          <ac:graphicFrameMkLst>
            <pc:docMk/>
            <pc:sldMk cId="2746744779" sldId="3496"/>
            <ac:graphicFrameMk id="4" creationId="{1E935DCB-1B8A-03EE-92BA-C4EE199DAA34}"/>
          </ac:graphicFrameMkLst>
        </pc:graphicFrameChg>
      </pc:sldChg>
      <pc:sldChg chg="modSp mod">
        <pc:chgData name="Nejra Macic" userId="54a10c8a-2ac6-4e3d-94f7-2c57bfcd9c07" providerId="ADAL" clId="{B5A496F5-1A53-48A6-A90F-7AF051162786}" dt="2022-08-29T07:52:17.846" v="141" actId="20577"/>
        <pc:sldMkLst>
          <pc:docMk/>
          <pc:sldMk cId="2680951085" sldId="3617"/>
        </pc:sldMkLst>
        <pc:spChg chg="mod">
          <ac:chgData name="Nejra Macic" userId="54a10c8a-2ac6-4e3d-94f7-2c57bfcd9c07" providerId="ADAL" clId="{B5A496F5-1A53-48A6-A90F-7AF051162786}" dt="2022-08-29T07:52:17.846" v="141" actId="20577"/>
          <ac:spMkLst>
            <pc:docMk/>
            <pc:sldMk cId="2680951085" sldId="3617"/>
            <ac:spMk id="12" creationId="{97065A37-4F8B-45F7-96AE-7C118D274707}"/>
          </ac:spMkLst>
        </pc:spChg>
      </pc:sldChg>
      <pc:sldChg chg="modSp mod">
        <pc:chgData name="Nejra Macic" userId="54a10c8a-2ac6-4e3d-94f7-2c57bfcd9c07" providerId="ADAL" clId="{B5A496F5-1A53-48A6-A90F-7AF051162786}" dt="2022-08-29T11:44:07.324" v="417" actId="1076"/>
        <pc:sldMkLst>
          <pc:docMk/>
          <pc:sldMk cId="2020232432" sldId="3658"/>
        </pc:sldMkLst>
        <pc:spChg chg="mod">
          <ac:chgData name="Nejra Macic" userId="54a10c8a-2ac6-4e3d-94f7-2c57bfcd9c07" providerId="ADAL" clId="{B5A496F5-1A53-48A6-A90F-7AF051162786}" dt="2022-08-29T11:44:02.644" v="416" actId="1076"/>
          <ac:spMkLst>
            <pc:docMk/>
            <pc:sldMk cId="2020232432" sldId="3658"/>
            <ac:spMk id="5" creationId="{37984226-33A1-4665-82E7-5E8770667BAE}"/>
          </ac:spMkLst>
        </pc:spChg>
        <pc:spChg chg="mod">
          <ac:chgData name="Nejra Macic" userId="54a10c8a-2ac6-4e3d-94f7-2c57bfcd9c07" providerId="ADAL" clId="{B5A496F5-1A53-48A6-A90F-7AF051162786}" dt="2022-08-29T11:44:07.324" v="417" actId="1076"/>
          <ac:spMkLst>
            <pc:docMk/>
            <pc:sldMk cId="2020232432" sldId="3658"/>
            <ac:spMk id="6" creationId="{DD3FA1C2-2D1E-472A-938B-DD14E218CA99}"/>
          </ac:spMkLst>
        </pc:spChg>
      </pc:sldChg>
      <pc:sldChg chg="modSp del">
        <pc:chgData name="Nejra Macic" userId="54a10c8a-2ac6-4e3d-94f7-2c57bfcd9c07" providerId="ADAL" clId="{B5A496F5-1A53-48A6-A90F-7AF051162786}" dt="2022-08-29T07:50:34.589" v="94" actId="47"/>
        <pc:sldMkLst>
          <pc:docMk/>
          <pc:sldMk cId="689641963" sldId="3740"/>
        </pc:sldMkLst>
        <pc:graphicFrameChg chg="mod">
          <ac:chgData name="Nejra Macic" userId="54a10c8a-2ac6-4e3d-94f7-2c57bfcd9c07" providerId="ADAL" clId="{B5A496F5-1A53-48A6-A90F-7AF051162786}" dt="2022-08-29T07:49:58.520" v="84"/>
          <ac:graphicFrameMkLst>
            <pc:docMk/>
            <pc:sldMk cId="689641963" sldId="3740"/>
            <ac:graphicFrameMk id="5" creationId="{4CA9E183-AA74-4DD3-B91C-577D1D381F17}"/>
          </ac:graphicFrameMkLst>
        </pc:graphicFrameChg>
      </pc:sldChg>
      <pc:sldChg chg="modSp del">
        <pc:chgData name="Nejra Macic" userId="54a10c8a-2ac6-4e3d-94f7-2c57bfcd9c07" providerId="ADAL" clId="{B5A496F5-1A53-48A6-A90F-7AF051162786}" dt="2022-08-29T07:50:34.589" v="94" actId="47"/>
        <pc:sldMkLst>
          <pc:docMk/>
          <pc:sldMk cId="1462893165" sldId="3742"/>
        </pc:sldMkLst>
        <pc:graphicFrameChg chg="mod">
          <ac:chgData name="Nejra Macic" userId="54a10c8a-2ac6-4e3d-94f7-2c57bfcd9c07" providerId="ADAL" clId="{B5A496F5-1A53-48A6-A90F-7AF051162786}" dt="2022-08-29T07:49:56.698" v="82"/>
          <ac:graphicFrameMkLst>
            <pc:docMk/>
            <pc:sldMk cId="1462893165" sldId="3742"/>
            <ac:graphicFrameMk id="16" creationId="{19F809F9-4FE6-476A-92EB-2A58FF5B18AD}"/>
          </ac:graphicFrameMkLst>
        </pc:graphicFrameChg>
      </pc:sldChg>
      <pc:sldChg chg="modSp del">
        <pc:chgData name="Nejra Macic" userId="54a10c8a-2ac6-4e3d-94f7-2c57bfcd9c07" providerId="ADAL" clId="{B5A496F5-1A53-48A6-A90F-7AF051162786}" dt="2022-08-29T07:50:34.589" v="94" actId="47"/>
        <pc:sldMkLst>
          <pc:docMk/>
          <pc:sldMk cId="652641066" sldId="3743"/>
        </pc:sldMkLst>
        <pc:graphicFrameChg chg="mod">
          <ac:chgData name="Nejra Macic" userId="54a10c8a-2ac6-4e3d-94f7-2c57bfcd9c07" providerId="ADAL" clId="{B5A496F5-1A53-48A6-A90F-7AF051162786}" dt="2022-08-29T07:49:59.205" v="85"/>
          <ac:graphicFrameMkLst>
            <pc:docMk/>
            <pc:sldMk cId="652641066" sldId="3743"/>
            <ac:graphicFrameMk id="4" creationId="{CDE9D7D0-A609-4904-A3DB-77C4D01049D1}"/>
          </ac:graphicFrameMkLst>
        </pc:graphicFrameChg>
      </pc:sldChg>
      <pc:sldChg chg="modSp">
        <pc:chgData name="Nejra Macic" userId="54a10c8a-2ac6-4e3d-94f7-2c57bfcd9c07" providerId="ADAL" clId="{B5A496F5-1A53-48A6-A90F-7AF051162786}" dt="2022-08-29T12:11:33.092" v="427"/>
        <pc:sldMkLst>
          <pc:docMk/>
          <pc:sldMk cId="3244338422" sldId="3747"/>
        </pc:sldMkLst>
        <pc:graphicFrameChg chg="mod">
          <ac:chgData name="Nejra Macic" userId="54a10c8a-2ac6-4e3d-94f7-2c57bfcd9c07" providerId="ADAL" clId="{B5A496F5-1A53-48A6-A90F-7AF051162786}" dt="2022-08-29T12:11:33.092" v="427"/>
          <ac:graphicFrameMkLst>
            <pc:docMk/>
            <pc:sldMk cId="3244338422" sldId="3747"/>
            <ac:graphicFrameMk id="4" creationId="{1AC8A8D1-77A2-47D1-B0A6-96EF80800160}"/>
          </ac:graphicFrameMkLst>
        </pc:graphicFrameChg>
      </pc:sldChg>
      <pc:sldChg chg="modSp">
        <pc:chgData name="Nejra Macic" userId="54a10c8a-2ac6-4e3d-94f7-2c57bfcd9c07" providerId="ADAL" clId="{B5A496F5-1A53-48A6-A90F-7AF051162786}" dt="2022-08-29T12:11:33.973" v="428"/>
        <pc:sldMkLst>
          <pc:docMk/>
          <pc:sldMk cId="1201091496" sldId="3748"/>
        </pc:sldMkLst>
        <pc:graphicFrameChg chg="mod">
          <ac:chgData name="Nejra Macic" userId="54a10c8a-2ac6-4e3d-94f7-2c57bfcd9c07" providerId="ADAL" clId="{B5A496F5-1A53-48A6-A90F-7AF051162786}" dt="2022-08-29T12:11:33.973" v="428"/>
          <ac:graphicFrameMkLst>
            <pc:docMk/>
            <pc:sldMk cId="1201091496" sldId="3748"/>
            <ac:graphicFrameMk id="4" creationId="{55E91049-1D35-442D-A739-21AACB849D65}"/>
          </ac:graphicFrameMkLst>
        </pc:graphicFrameChg>
      </pc:sldChg>
      <pc:sldChg chg="modSp mod">
        <pc:chgData name="Nejra Macic" userId="54a10c8a-2ac6-4e3d-94f7-2c57bfcd9c07" providerId="ADAL" clId="{B5A496F5-1A53-48A6-A90F-7AF051162786}" dt="2022-08-29T12:20:56.991" v="447" actId="20577"/>
        <pc:sldMkLst>
          <pc:docMk/>
          <pc:sldMk cId="4234992206" sldId="3749"/>
        </pc:sldMkLst>
        <pc:spChg chg="mod">
          <ac:chgData name="Nejra Macic" userId="54a10c8a-2ac6-4e3d-94f7-2c57bfcd9c07" providerId="ADAL" clId="{B5A496F5-1A53-48A6-A90F-7AF051162786}" dt="2022-08-29T12:20:56.991" v="447" actId="20577"/>
          <ac:spMkLst>
            <pc:docMk/>
            <pc:sldMk cId="4234992206" sldId="3749"/>
            <ac:spMk id="12" creationId="{97065A37-4F8B-45F7-96AE-7C118D274707}"/>
          </ac:spMkLst>
        </pc:spChg>
      </pc:sldChg>
      <pc:sldChg chg="modSp del">
        <pc:chgData name="Nejra Macic" userId="54a10c8a-2ac6-4e3d-94f7-2c57bfcd9c07" providerId="ADAL" clId="{B5A496F5-1A53-48A6-A90F-7AF051162786}" dt="2022-08-29T11:34:30.204" v="377" actId="47"/>
        <pc:sldMkLst>
          <pc:docMk/>
          <pc:sldMk cId="66376459" sldId="3751"/>
        </pc:sldMkLst>
        <pc:graphicFrameChg chg="mod">
          <ac:chgData name="Nejra Macic" userId="54a10c8a-2ac6-4e3d-94f7-2c57bfcd9c07" providerId="ADAL" clId="{B5A496F5-1A53-48A6-A90F-7AF051162786}" dt="2022-08-29T07:50:06.159" v="92"/>
          <ac:graphicFrameMkLst>
            <pc:docMk/>
            <pc:sldMk cId="66376459" sldId="3751"/>
            <ac:graphicFrameMk id="2" creationId="{E06A6F3B-E612-4EE4-8A69-4CC86B2E96C8}"/>
          </ac:graphicFrameMkLst>
        </pc:graphicFrameChg>
      </pc:sldChg>
      <pc:sldChg chg="modSp ord">
        <pc:chgData name="Nejra Macic" userId="54a10c8a-2ac6-4e3d-94f7-2c57bfcd9c07" providerId="ADAL" clId="{B5A496F5-1A53-48A6-A90F-7AF051162786}" dt="2022-08-29T12:11:38.636" v="437"/>
        <pc:sldMkLst>
          <pc:docMk/>
          <pc:sldMk cId="219911880" sldId="3757"/>
        </pc:sldMkLst>
        <pc:graphicFrameChg chg="mod">
          <ac:chgData name="Nejra Macic" userId="54a10c8a-2ac6-4e3d-94f7-2c57bfcd9c07" providerId="ADAL" clId="{B5A496F5-1A53-48A6-A90F-7AF051162786}" dt="2022-08-29T12:11:38.192" v="436"/>
          <ac:graphicFrameMkLst>
            <pc:docMk/>
            <pc:sldMk cId="219911880" sldId="3757"/>
            <ac:graphicFrameMk id="15" creationId="{2E6A99FA-D2DA-4CB0-9FA8-C5D008F84F60}"/>
          </ac:graphicFrameMkLst>
        </pc:graphicFrameChg>
        <pc:graphicFrameChg chg="mod">
          <ac:chgData name="Nejra Macic" userId="54a10c8a-2ac6-4e3d-94f7-2c57bfcd9c07" providerId="ADAL" clId="{B5A496F5-1A53-48A6-A90F-7AF051162786}" dt="2022-08-29T12:11:38.636" v="437"/>
          <ac:graphicFrameMkLst>
            <pc:docMk/>
            <pc:sldMk cId="219911880" sldId="3757"/>
            <ac:graphicFrameMk id="17" creationId="{28A7A7B0-AE43-4E86-B137-83DFC654E87A}"/>
          </ac:graphicFrameMkLst>
        </pc:graphicFrameChg>
      </pc:sldChg>
      <pc:sldChg chg="ord">
        <pc:chgData name="Nejra Macic" userId="54a10c8a-2ac6-4e3d-94f7-2c57bfcd9c07" providerId="ADAL" clId="{B5A496F5-1A53-48A6-A90F-7AF051162786}" dt="2022-08-29T07:53:41.719" v="176"/>
        <pc:sldMkLst>
          <pc:docMk/>
          <pc:sldMk cId="1680600366" sldId="3759"/>
        </pc:sldMkLst>
      </pc:sldChg>
      <pc:sldChg chg="modSp mod">
        <pc:chgData name="Nejra Macic" userId="54a10c8a-2ac6-4e3d-94f7-2c57bfcd9c07" providerId="ADAL" clId="{B5A496F5-1A53-48A6-A90F-7AF051162786}" dt="2022-08-29T07:49:33.635" v="80" actId="20577"/>
        <pc:sldMkLst>
          <pc:docMk/>
          <pc:sldMk cId="2547534942" sldId="3761"/>
        </pc:sldMkLst>
        <pc:spChg chg="mod">
          <ac:chgData name="Nejra Macic" userId="54a10c8a-2ac6-4e3d-94f7-2c57bfcd9c07" providerId="ADAL" clId="{B5A496F5-1A53-48A6-A90F-7AF051162786}" dt="2022-08-29T07:49:33.635" v="80" actId="20577"/>
          <ac:spMkLst>
            <pc:docMk/>
            <pc:sldMk cId="2547534942" sldId="3761"/>
            <ac:spMk id="5" creationId="{BF2013BE-BA81-4C18-A94A-5FB34CE5448E}"/>
          </ac:spMkLst>
        </pc:spChg>
      </pc:sldChg>
      <pc:sldChg chg="delSp modSp mod">
        <pc:chgData name="Nejra Macic" userId="54a10c8a-2ac6-4e3d-94f7-2c57bfcd9c07" providerId="ADAL" clId="{B5A496F5-1A53-48A6-A90F-7AF051162786}" dt="2022-08-29T12:39:05.089" v="502" actId="1076"/>
        <pc:sldMkLst>
          <pc:docMk/>
          <pc:sldMk cId="214391546" sldId="3763"/>
        </pc:sldMkLst>
        <pc:spChg chg="mod">
          <ac:chgData name="Nejra Macic" userId="54a10c8a-2ac6-4e3d-94f7-2c57bfcd9c07" providerId="ADAL" clId="{B5A496F5-1A53-48A6-A90F-7AF051162786}" dt="2022-08-29T12:39:05.089" v="502" actId="1076"/>
          <ac:spMkLst>
            <pc:docMk/>
            <pc:sldMk cId="214391546" sldId="3763"/>
            <ac:spMk id="5" creationId="{BF2013BE-BA81-4C18-A94A-5FB34CE5448E}"/>
          </ac:spMkLst>
        </pc:spChg>
        <pc:spChg chg="del">
          <ac:chgData name="Nejra Macic" userId="54a10c8a-2ac6-4e3d-94f7-2c57bfcd9c07" providerId="ADAL" clId="{B5A496F5-1A53-48A6-A90F-7AF051162786}" dt="2022-08-29T12:38:47.777" v="468" actId="478"/>
          <ac:spMkLst>
            <pc:docMk/>
            <pc:sldMk cId="214391546" sldId="3763"/>
            <ac:spMk id="6" creationId="{418643AB-94BE-4BBF-A0F9-28DCE7C82197}"/>
          </ac:spMkLst>
        </pc:spChg>
        <pc:spChg chg="del">
          <ac:chgData name="Nejra Macic" userId="54a10c8a-2ac6-4e3d-94f7-2c57bfcd9c07" providerId="ADAL" clId="{B5A496F5-1A53-48A6-A90F-7AF051162786}" dt="2022-08-29T12:38:52.502" v="470" actId="478"/>
          <ac:spMkLst>
            <pc:docMk/>
            <pc:sldMk cId="214391546" sldId="3763"/>
            <ac:spMk id="9" creationId="{93FA6D7C-7770-44F2-B123-632814920D15}"/>
          </ac:spMkLst>
        </pc:spChg>
        <pc:picChg chg="del">
          <ac:chgData name="Nejra Macic" userId="54a10c8a-2ac6-4e3d-94f7-2c57bfcd9c07" providerId="ADAL" clId="{B5A496F5-1A53-48A6-A90F-7AF051162786}" dt="2022-08-29T12:38:48.941" v="469" actId="478"/>
          <ac:picMkLst>
            <pc:docMk/>
            <pc:sldMk cId="214391546" sldId="3763"/>
            <ac:picMk id="8" creationId="{443A4D26-1387-49AF-BA1D-9D5D25E45867}"/>
          </ac:picMkLst>
        </pc:picChg>
      </pc:sldChg>
      <pc:sldChg chg="ord">
        <pc:chgData name="Nejra Macic" userId="54a10c8a-2ac6-4e3d-94f7-2c57bfcd9c07" providerId="ADAL" clId="{B5A496F5-1A53-48A6-A90F-7AF051162786}" dt="2022-08-29T07:52:04.804" v="136"/>
        <pc:sldMkLst>
          <pc:docMk/>
          <pc:sldMk cId="2066618238" sldId="3764"/>
        </pc:sldMkLst>
      </pc:sldChg>
      <pc:sldChg chg="modSp mod">
        <pc:chgData name="Nejra Macic" userId="54a10c8a-2ac6-4e3d-94f7-2c57bfcd9c07" providerId="ADAL" clId="{B5A496F5-1A53-48A6-A90F-7AF051162786}" dt="2022-08-29T13:15:18.186" v="658" actId="20577"/>
        <pc:sldMkLst>
          <pc:docMk/>
          <pc:sldMk cId="1036204756" sldId="3765"/>
        </pc:sldMkLst>
        <pc:spChg chg="mod">
          <ac:chgData name="Nejra Macic" userId="54a10c8a-2ac6-4e3d-94f7-2c57bfcd9c07" providerId="ADAL" clId="{B5A496F5-1A53-48A6-A90F-7AF051162786}" dt="2022-08-29T13:15:18.186" v="658" actId="20577"/>
          <ac:spMkLst>
            <pc:docMk/>
            <pc:sldMk cId="1036204756" sldId="3765"/>
            <ac:spMk id="11" creationId="{15C08ADE-FCC9-4FB2-81C5-1E07F0A141F9}"/>
          </ac:spMkLst>
        </pc:spChg>
        <pc:graphicFrameChg chg="mod">
          <ac:chgData name="Nejra Macic" userId="54a10c8a-2ac6-4e3d-94f7-2c57bfcd9c07" providerId="ADAL" clId="{B5A496F5-1A53-48A6-A90F-7AF051162786}" dt="2022-08-29T12:11:34.773" v="429"/>
          <ac:graphicFrameMkLst>
            <pc:docMk/>
            <pc:sldMk cId="1036204756" sldId="3765"/>
            <ac:graphicFrameMk id="8" creationId="{732A871E-4858-491A-8ECA-ECC5040D3074}"/>
          </ac:graphicFrameMkLst>
        </pc:graphicFrameChg>
      </pc:sldChg>
      <pc:sldChg chg="modSp mod">
        <pc:chgData name="Nejra Macic" userId="54a10c8a-2ac6-4e3d-94f7-2c57bfcd9c07" providerId="ADAL" clId="{B5A496F5-1A53-48A6-A90F-7AF051162786}" dt="2022-08-29T07:53:28.606" v="174" actId="20577"/>
        <pc:sldMkLst>
          <pc:docMk/>
          <pc:sldMk cId="4031908704" sldId="3766"/>
        </pc:sldMkLst>
        <pc:spChg chg="mod">
          <ac:chgData name="Nejra Macic" userId="54a10c8a-2ac6-4e3d-94f7-2c57bfcd9c07" providerId="ADAL" clId="{B5A496F5-1A53-48A6-A90F-7AF051162786}" dt="2022-08-29T07:53:28.606" v="174" actId="20577"/>
          <ac:spMkLst>
            <pc:docMk/>
            <pc:sldMk cId="4031908704" sldId="3766"/>
            <ac:spMk id="9" creationId="{BE9FD522-91C9-4B20-8BDE-AC6860D8F900}"/>
          </ac:spMkLst>
        </pc:spChg>
      </pc:sldChg>
      <pc:sldChg chg="modSp setBg">
        <pc:chgData name="Nejra Macic" userId="54a10c8a-2ac6-4e3d-94f7-2c57bfcd9c07" providerId="ADAL" clId="{B5A496F5-1A53-48A6-A90F-7AF051162786}" dt="2022-08-29T13:15:31.288" v="660"/>
        <pc:sldMkLst>
          <pc:docMk/>
          <pc:sldMk cId="1170238417" sldId="3767"/>
        </pc:sldMkLst>
        <pc:graphicFrameChg chg="mod">
          <ac:chgData name="Nejra Macic" userId="54a10c8a-2ac6-4e3d-94f7-2c57bfcd9c07" providerId="ADAL" clId="{B5A496F5-1A53-48A6-A90F-7AF051162786}" dt="2022-08-29T12:11:35.245" v="430"/>
          <ac:graphicFrameMkLst>
            <pc:docMk/>
            <pc:sldMk cId="1170238417" sldId="3767"/>
            <ac:graphicFrameMk id="5" creationId="{1A003070-9527-4C1F-885E-4B9D47657B43}"/>
          </ac:graphicFrameMkLst>
        </pc:graphicFrameChg>
      </pc:sldChg>
      <pc:sldChg chg="ord">
        <pc:chgData name="Nejra Macic" userId="54a10c8a-2ac6-4e3d-94f7-2c57bfcd9c07" providerId="ADAL" clId="{B5A496F5-1A53-48A6-A90F-7AF051162786}" dt="2022-08-29T07:53:41.719" v="176"/>
        <pc:sldMkLst>
          <pc:docMk/>
          <pc:sldMk cId="1413391581" sldId="3771"/>
        </pc:sldMkLst>
      </pc:sldChg>
      <pc:sldChg chg="ord">
        <pc:chgData name="Nejra Macic" userId="54a10c8a-2ac6-4e3d-94f7-2c57bfcd9c07" providerId="ADAL" clId="{B5A496F5-1A53-48A6-A90F-7AF051162786}" dt="2022-08-29T07:53:41.719" v="176"/>
        <pc:sldMkLst>
          <pc:docMk/>
          <pc:sldMk cId="2804626984" sldId="3772"/>
        </pc:sldMkLst>
      </pc:sldChg>
      <pc:sldChg chg="modSp mod">
        <pc:chgData name="Nejra Macic" userId="54a10c8a-2ac6-4e3d-94f7-2c57bfcd9c07" providerId="ADAL" clId="{B5A496F5-1A53-48A6-A90F-7AF051162786}" dt="2022-08-29T11:29:22.252" v="375" actId="20577"/>
        <pc:sldMkLst>
          <pc:docMk/>
          <pc:sldMk cId="3149084646" sldId="3793"/>
        </pc:sldMkLst>
        <pc:spChg chg="mod">
          <ac:chgData name="Nejra Macic" userId="54a10c8a-2ac6-4e3d-94f7-2c57bfcd9c07" providerId="ADAL" clId="{B5A496F5-1A53-48A6-A90F-7AF051162786}" dt="2022-08-29T11:29:22.252" v="375" actId="20577"/>
          <ac:spMkLst>
            <pc:docMk/>
            <pc:sldMk cId="3149084646" sldId="3793"/>
            <ac:spMk id="11" creationId="{D3EF694A-8358-47C9-952E-649E1153EBB4}"/>
          </ac:spMkLst>
        </pc:spChg>
        <pc:spChg chg="mod">
          <ac:chgData name="Nejra Macic" userId="54a10c8a-2ac6-4e3d-94f7-2c57bfcd9c07" providerId="ADAL" clId="{B5A496F5-1A53-48A6-A90F-7AF051162786}" dt="2022-08-29T11:24:17.557" v="318" actId="20577"/>
          <ac:spMkLst>
            <pc:docMk/>
            <pc:sldMk cId="3149084646" sldId="3793"/>
            <ac:spMk id="14" creationId="{BCA63159-4041-4EDD-BF85-AD21041A3E66}"/>
          </ac:spMkLst>
        </pc:spChg>
        <pc:spChg chg="mod">
          <ac:chgData name="Nejra Macic" userId="54a10c8a-2ac6-4e3d-94f7-2c57bfcd9c07" providerId="ADAL" clId="{B5A496F5-1A53-48A6-A90F-7AF051162786}" dt="2022-08-29T11:28:46.485" v="324" actId="20577"/>
          <ac:spMkLst>
            <pc:docMk/>
            <pc:sldMk cId="3149084646" sldId="3793"/>
            <ac:spMk id="16" creationId="{3831A40E-05A0-469B-BFFF-CA48D29807A3}"/>
          </ac:spMkLst>
        </pc:spChg>
      </pc:sldChg>
      <pc:sldChg chg="ord">
        <pc:chgData name="Nejra Macic" userId="54a10c8a-2ac6-4e3d-94f7-2c57bfcd9c07" providerId="ADAL" clId="{B5A496F5-1A53-48A6-A90F-7AF051162786}" dt="2022-08-29T07:53:41.719" v="176"/>
        <pc:sldMkLst>
          <pc:docMk/>
          <pc:sldMk cId="1464648686" sldId="3817"/>
        </pc:sldMkLst>
      </pc:sldChg>
      <pc:sldChg chg="ord">
        <pc:chgData name="Nejra Macic" userId="54a10c8a-2ac6-4e3d-94f7-2c57bfcd9c07" providerId="ADAL" clId="{B5A496F5-1A53-48A6-A90F-7AF051162786}" dt="2022-08-29T07:53:41.719" v="176"/>
        <pc:sldMkLst>
          <pc:docMk/>
          <pc:sldMk cId="3503807737" sldId="3818"/>
        </pc:sldMkLst>
      </pc:sldChg>
      <pc:sldChg chg="modSp">
        <pc:chgData name="Nejra Macic" userId="54a10c8a-2ac6-4e3d-94f7-2c57bfcd9c07" providerId="ADAL" clId="{B5A496F5-1A53-48A6-A90F-7AF051162786}" dt="2022-08-29T12:11:35.921" v="431"/>
        <pc:sldMkLst>
          <pc:docMk/>
          <pc:sldMk cId="947909048" sldId="3825"/>
        </pc:sldMkLst>
        <pc:graphicFrameChg chg="mod">
          <ac:chgData name="Nejra Macic" userId="54a10c8a-2ac6-4e3d-94f7-2c57bfcd9c07" providerId="ADAL" clId="{B5A496F5-1A53-48A6-A90F-7AF051162786}" dt="2022-08-29T12:11:35.921" v="431"/>
          <ac:graphicFrameMkLst>
            <pc:docMk/>
            <pc:sldMk cId="947909048" sldId="3825"/>
            <ac:graphicFrameMk id="5" creationId="{454B95A8-53BF-3B09-1093-4F46A3604476}"/>
          </ac:graphicFrameMkLst>
        </pc:graphicFrameChg>
      </pc:sldChg>
      <pc:sldChg chg="modSp">
        <pc:chgData name="Nejra Macic" userId="54a10c8a-2ac6-4e3d-94f7-2c57bfcd9c07" providerId="ADAL" clId="{B5A496F5-1A53-48A6-A90F-7AF051162786}" dt="2022-08-29T12:11:36.297" v="432"/>
        <pc:sldMkLst>
          <pc:docMk/>
          <pc:sldMk cId="4144948219" sldId="3826"/>
        </pc:sldMkLst>
        <pc:graphicFrameChg chg="mod">
          <ac:chgData name="Nejra Macic" userId="54a10c8a-2ac6-4e3d-94f7-2c57bfcd9c07" providerId="ADAL" clId="{B5A496F5-1A53-48A6-A90F-7AF051162786}" dt="2022-08-29T12:11:36.297" v="432"/>
          <ac:graphicFrameMkLst>
            <pc:docMk/>
            <pc:sldMk cId="4144948219" sldId="3826"/>
            <ac:graphicFrameMk id="2" creationId="{E34DD87C-D75E-F8B3-AE24-EED63564BE4F}"/>
          </ac:graphicFrameMkLst>
        </pc:graphicFrameChg>
      </pc:sldChg>
      <pc:sldChg chg="addSp delSp modSp mod ord delAnim">
        <pc:chgData name="Nejra Macic" userId="54a10c8a-2ac6-4e3d-94f7-2c57bfcd9c07" providerId="ADAL" clId="{B5A496F5-1A53-48A6-A90F-7AF051162786}" dt="2022-08-29T12:27:12.983" v="462" actId="14826"/>
        <pc:sldMkLst>
          <pc:docMk/>
          <pc:sldMk cId="179612396" sldId="3834"/>
        </pc:sldMkLst>
        <pc:picChg chg="del">
          <ac:chgData name="Nejra Macic" userId="54a10c8a-2ac6-4e3d-94f7-2c57bfcd9c07" providerId="ADAL" clId="{B5A496F5-1A53-48A6-A90F-7AF051162786}" dt="2022-08-29T12:25:20.816" v="448" actId="478"/>
          <ac:picMkLst>
            <pc:docMk/>
            <pc:sldMk cId="179612396" sldId="3834"/>
            <ac:picMk id="2" creationId="{0B94245A-09ED-42B4-9F61-F5973FBD150D}"/>
          </ac:picMkLst>
        </pc:picChg>
        <pc:picChg chg="add del">
          <ac:chgData name="Nejra Macic" userId="54a10c8a-2ac6-4e3d-94f7-2c57bfcd9c07" providerId="ADAL" clId="{B5A496F5-1A53-48A6-A90F-7AF051162786}" dt="2022-08-29T12:25:30.093" v="450" actId="478"/>
          <ac:picMkLst>
            <pc:docMk/>
            <pc:sldMk cId="179612396" sldId="3834"/>
            <ac:picMk id="3" creationId="{596465CA-5F37-B4A2-D3FA-519846769C81}"/>
          </ac:picMkLst>
        </pc:picChg>
        <pc:picChg chg="add del mod">
          <ac:chgData name="Nejra Macic" userId="54a10c8a-2ac6-4e3d-94f7-2c57bfcd9c07" providerId="ADAL" clId="{B5A496F5-1A53-48A6-A90F-7AF051162786}" dt="2022-08-29T12:26:00.212" v="455" actId="478"/>
          <ac:picMkLst>
            <pc:docMk/>
            <pc:sldMk cId="179612396" sldId="3834"/>
            <ac:picMk id="6" creationId="{864C730D-767B-9E84-5C65-9E268130930B}"/>
          </ac:picMkLst>
        </pc:picChg>
        <pc:picChg chg="add mod">
          <ac:chgData name="Nejra Macic" userId="54a10c8a-2ac6-4e3d-94f7-2c57bfcd9c07" providerId="ADAL" clId="{B5A496F5-1A53-48A6-A90F-7AF051162786}" dt="2022-08-29T12:27:12.983" v="462" actId="14826"/>
          <ac:picMkLst>
            <pc:docMk/>
            <pc:sldMk cId="179612396" sldId="3834"/>
            <ac:picMk id="7" creationId="{435EC975-BED7-3C8A-34F6-DCBA18F7A521}"/>
          </ac:picMkLst>
        </pc:picChg>
        <pc:cxnChg chg="del">
          <ac:chgData name="Nejra Macic" userId="54a10c8a-2ac6-4e3d-94f7-2c57bfcd9c07" providerId="ADAL" clId="{B5A496F5-1A53-48A6-A90F-7AF051162786}" dt="2022-08-29T12:25:32.619" v="451" actId="478"/>
          <ac:cxnSpMkLst>
            <pc:docMk/>
            <pc:sldMk cId="179612396" sldId="3834"/>
            <ac:cxnSpMk id="4" creationId="{0ABBDEA3-8B82-438D-977B-470EF1F74E4B}"/>
          </ac:cxnSpMkLst>
        </pc:cxnChg>
        <pc:cxnChg chg="del">
          <ac:chgData name="Nejra Macic" userId="54a10c8a-2ac6-4e3d-94f7-2c57bfcd9c07" providerId="ADAL" clId="{B5A496F5-1A53-48A6-A90F-7AF051162786}" dt="2022-08-29T12:25:32.619" v="451" actId="478"/>
          <ac:cxnSpMkLst>
            <pc:docMk/>
            <pc:sldMk cId="179612396" sldId="3834"/>
            <ac:cxnSpMk id="5" creationId="{5ED0F1CB-B61A-43F3-AFA4-65662B0B2692}"/>
          </ac:cxnSpMkLst>
        </pc:cxnChg>
        <pc:cxnChg chg="del">
          <ac:chgData name="Nejra Macic" userId="54a10c8a-2ac6-4e3d-94f7-2c57bfcd9c07" providerId="ADAL" clId="{B5A496F5-1A53-48A6-A90F-7AF051162786}" dt="2022-08-29T12:25:32.619" v="451" actId="478"/>
          <ac:cxnSpMkLst>
            <pc:docMk/>
            <pc:sldMk cId="179612396" sldId="3834"/>
            <ac:cxnSpMk id="8" creationId="{353D3F74-40BC-451B-8F47-5EF5A5190D5D}"/>
          </ac:cxnSpMkLst>
        </pc:cxnChg>
        <pc:cxnChg chg="del">
          <ac:chgData name="Nejra Macic" userId="54a10c8a-2ac6-4e3d-94f7-2c57bfcd9c07" providerId="ADAL" clId="{B5A496F5-1A53-48A6-A90F-7AF051162786}" dt="2022-08-29T12:25:32.619" v="451" actId="478"/>
          <ac:cxnSpMkLst>
            <pc:docMk/>
            <pc:sldMk cId="179612396" sldId="3834"/>
            <ac:cxnSpMk id="9" creationId="{EFFDCF92-6351-453E-9F52-D212E7F27999}"/>
          </ac:cxnSpMkLst>
        </pc:cxnChg>
        <pc:cxnChg chg="del">
          <ac:chgData name="Nejra Macic" userId="54a10c8a-2ac6-4e3d-94f7-2c57bfcd9c07" providerId="ADAL" clId="{B5A496F5-1A53-48A6-A90F-7AF051162786}" dt="2022-08-29T12:25:32.619" v="451" actId="478"/>
          <ac:cxnSpMkLst>
            <pc:docMk/>
            <pc:sldMk cId="179612396" sldId="3834"/>
            <ac:cxnSpMk id="10" creationId="{90C43285-6EA9-4417-A00B-4493F4AD5272}"/>
          </ac:cxnSpMkLst>
        </pc:cxnChg>
        <pc:cxnChg chg="del">
          <ac:chgData name="Nejra Macic" userId="54a10c8a-2ac6-4e3d-94f7-2c57bfcd9c07" providerId="ADAL" clId="{B5A496F5-1A53-48A6-A90F-7AF051162786}" dt="2022-08-29T12:25:32.619" v="451" actId="478"/>
          <ac:cxnSpMkLst>
            <pc:docMk/>
            <pc:sldMk cId="179612396" sldId="3834"/>
            <ac:cxnSpMk id="14" creationId="{06CB2175-3722-639C-0B45-BB8DA1ED6051}"/>
          </ac:cxnSpMkLst>
        </pc:cxnChg>
        <pc:cxnChg chg="del">
          <ac:chgData name="Nejra Macic" userId="54a10c8a-2ac6-4e3d-94f7-2c57bfcd9c07" providerId="ADAL" clId="{B5A496F5-1A53-48A6-A90F-7AF051162786}" dt="2022-08-29T12:25:32.619" v="451" actId="478"/>
          <ac:cxnSpMkLst>
            <pc:docMk/>
            <pc:sldMk cId="179612396" sldId="3834"/>
            <ac:cxnSpMk id="16" creationId="{E6323286-B2AF-D6D4-D9AE-EC4A29AE6B4E}"/>
          </ac:cxnSpMkLst>
        </pc:cxnChg>
        <pc:cxnChg chg="del">
          <ac:chgData name="Nejra Macic" userId="54a10c8a-2ac6-4e3d-94f7-2c57bfcd9c07" providerId="ADAL" clId="{B5A496F5-1A53-48A6-A90F-7AF051162786}" dt="2022-08-29T12:25:32.619" v="451" actId="478"/>
          <ac:cxnSpMkLst>
            <pc:docMk/>
            <pc:sldMk cId="179612396" sldId="3834"/>
            <ac:cxnSpMk id="20" creationId="{0A9351A0-C141-F883-AEF1-0C035225741C}"/>
          </ac:cxnSpMkLst>
        </pc:cxnChg>
        <pc:cxnChg chg="del">
          <ac:chgData name="Nejra Macic" userId="54a10c8a-2ac6-4e3d-94f7-2c57bfcd9c07" providerId="ADAL" clId="{B5A496F5-1A53-48A6-A90F-7AF051162786}" dt="2022-08-29T12:25:32.619" v="451" actId="478"/>
          <ac:cxnSpMkLst>
            <pc:docMk/>
            <pc:sldMk cId="179612396" sldId="3834"/>
            <ac:cxnSpMk id="22" creationId="{406019D2-0CD5-220D-325F-A1BFDE7F8B70}"/>
          </ac:cxnSpMkLst>
        </pc:cxnChg>
        <pc:cxnChg chg="del">
          <ac:chgData name="Nejra Macic" userId="54a10c8a-2ac6-4e3d-94f7-2c57bfcd9c07" providerId="ADAL" clId="{B5A496F5-1A53-48A6-A90F-7AF051162786}" dt="2022-08-29T12:25:32.619" v="451" actId="478"/>
          <ac:cxnSpMkLst>
            <pc:docMk/>
            <pc:sldMk cId="179612396" sldId="3834"/>
            <ac:cxnSpMk id="24" creationId="{C076A9F6-1305-CAFC-0FEF-D7CB081D6527}"/>
          </ac:cxnSpMkLst>
        </pc:cxnChg>
        <pc:cxnChg chg="del">
          <ac:chgData name="Nejra Macic" userId="54a10c8a-2ac6-4e3d-94f7-2c57bfcd9c07" providerId="ADAL" clId="{B5A496F5-1A53-48A6-A90F-7AF051162786}" dt="2022-08-29T12:25:32.619" v="451" actId="478"/>
          <ac:cxnSpMkLst>
            <pc:docMk/>
            <pc:sldMk cId="179612396" sldId="3834"/>
            <ac:cxnSpMk id="25" creationId="{C8399E24-DB3F-5F9D-8919-36AB71E3DC63}"/>
          </ac:cxnSpMkLst>
        </pc:cxnChg>
      </pc:sldChg>
      <pc:sldChg chg="addSp delSp modSp mod modAnim">
        <pc:chgData name="Nejra Macic" userId="54a10c8a-2ac6-4e3d-94f7-2c57bfcd9c07" providerId="ADAL" clId="{B5A496F5-1A53-48A6-A90F-7AF051162786}" dt="2022-08-29T12:45:47.077" v="576" actId="1076"/>
        <pc:sldMkLst>
          <pc:docMk/>
          <pc:sldMk cId="4154500803" sldId="3836"/>
        </pc:sldMkLst>
        <pc:spChg chg="mod">
          <ac:chgData name="Nejra Macic" userId="54a10c8a-2ac6-4e3d-94f7-2c57bfcd9c07" providerId="ADAL" clId="{B5A496F5-1A53-48A6-A90F-7AF051162786}" dt="2022-08-29T12:44:41.500" v="561" actId="122"/>
          <ac:spMkLst>
            <pc:docMk/>
            <pc:sldMk cId="4154500803" sldId="3836"/>
            <ac:spMk id="3" creationId="{AF2B2196-77CB-455A-8EEB-A1748C88FCD1}"/>
          </ac:spMkLst>
        </pc:spChg>
        <pc:spChg chg="add mod">
          <ac:chgData name="Nejra Macic" userId="54a10c8a-2ac6-4e3d-94f7-2c57bfcd9c07" providerId="ADAL" clId="{B5A496F5-1A53-48A6-A90F-7AF051162786}" dt="2022-08-29T12:45:20.366" v="569" actId="1076"/>
          <ac:spMkLst>
            <pc:docMk/>
            <pc:sldMk cId="4154500803" sldId="3836"/>
            <ac:spMk id="4" creationId="{35200CFF-2FAD-43FB-9564-42D763AA6367}"/>
          </ac:spMkLst>
        </pc:spChg>
        <pc:spChg chg="add mod">
          <ac:chgData name="Nejra Macic" userId="54a10c8a-2ac6-4e3d-94f7-2c57bfcd9c07" providerId="ADAL" clId="{B5A496F5-1A53-48A6-A90F-7AF051162786}" dt="2022-08-29T12:45:26.830" v="571" actId="1076"/>
          <ac:spMkLst>
            <pc:docMk/>
            <pc:sldMk cId="4154500803" sldId="3836"/>
            <ac:spMk id="5" creationId="{AED3F90B-9E81-B268-4B6C-7D551AB9B15E}"/>
          </ac:spMkLst>
        </pc:spChg>
        <pc:spChg chg="mod">
          <ac:chgData name="Nejra Macic" userId="54a10c8a-2ac6-4e3d-94f7-2c57bfcd9c07" providerId="ADAL" clId="{B5A496F5-1A53-48A6-A90F-7AF051162786}" dt="2022-08-29T12:44:59.895" v="566" actId="1076"/>
          <ac:spMkLst>
            <pc:docMk/>
            <pc:sldMk cId="4154500803" sldId="3836"/>
            <ac:spMk id="9" creationId="{28A69FB1-9DF2-3B15-75CF-81F97F44209B}"/>
          </ac:spMkLst>
        </pc:spChg>
        <pc:spChg chg="add mod">
          <ac:chgData name="Nejra Macic" userId="54a10c8a-2ac6-4e3d-94f7-2c57bfcd9c07" providerId="ADAL" clId="{B5A496F5-1A53-48A6-A90F-7AF051162786}" dt="2022-08-29T12:45:47.077" v="576" actId="1076"/>
          <ac:spMkLst>
            <pc:docMk/>
            <pc:sldMk cId="4154500803" sldId="3836"/>
            <ac:spMk id="10" creationId="{28D7AC96-4237-14E9-28D6-6D9876AF8A10}"/>
          </ac:spMkLst>
        </pc:spChg>
        <pc:graphicFrameChg chg="add mod">
          <ac:chgData name="Nejra Macic" userId="54a10c8a-2ac6-4e3d-94f7-2c57bfcd9c07" providerId="ADAL" clId="{B5A496F5-1A53-48A6-A90F-7AF051162786}" dt="2022-08-29T12:44:20.549" v="543" actId="1076"/>
          <ac:graphicFrameMkLst>
            <pc:docMk/>
            <pc:sldMk cId="4154500803" sldId="3836"/>
            <ac:graphicFrameMk id="2" creationId="{96A3F3AF-A8A0-56C0-2B42-C6044536E0C0}"/>
          </ac:graphicFrameMkLst>
        </pc:graphicFrameChg>
        <pc:graphicFrameChg chg="del mod">
          <ac:chgData name="Nejra Macic" userId="54a10c8a-2ac6-4e3d-94f7-2c57bfcd9c07" providerId="ADAL" clId="{B5A496F5-1A53-48A6-A90F-7AF051162786}" dt="2022-08-29T12:44:14.567" v="540" actId="478"/>
          <ac:graphicFrameMkLst>
            <pc:docMk/>
            <pc:sldMk cId="4154500803" sldId="3836"/>
            <ac:graphicFrameMk id="8" creationId="{530CB530-5E86-2319-5149-54FBF4EFFF25}"/>
          </ac:graphicFrameMkLst>
        </pc:graphicFrameChg>
      </pc:sldChg>
      <pc:sldChg chg="modSp add ord">
        <pc:chgData name="Nejra Macic" userId="54a10c8a-2ac6-4e3d-94f7-2c57bfcd9c07" providerId="ADAL" clId="{B5A496F5-1A53-48A6-A90F-7AF051162786}" dt="2022-08-29T13:45:21.453" v="1471"/>
        <pc:sldMkLst>
          <pc:docMk/>
          <pc:sldMk cId="1667655175" sldId="3837"/>
        </pc:sldMkLst>
        <pc:graphicFrameChg chg="mod">
          <ac:chgData name="Nejra Macic" userId="54a10c8a-2ac6-4e3d-94f7-2c57bfcd9c07" providerId="ADAL" clId="{B5A496F5-1A53-48A6-A90F-7AF051162786}" dt="2022-08-29T12:11:30.839" v="426"/>
          <ac:graphicFrameMkLst>
            <pc:docMk/>
            <pc:sldMk cId="1667655175" sldId="3837"/>
            <ac:graphicFrameMk id="2" creationId="{68570491-BDEF-48FD-9708-399FB498C3F0}"/>
          </ac:graphicFrameMkLst>
        </pc:graphicFrameChg>
      </pc:sldChg>
      <pc:sldChg chg="addSp delSp modSp add mod modAnim">
        <pc:chgData name="Nejra Macic" userId="54a10c8a-2ac6-4e3d-94f7-2c57bfcd9c07" providerId="ADAL" clId="{B5A496F5-1A53-48A6-A90F-7AF051162786}" dt="2022-08-29T08:54:51.107" v="280"/>
        <pc:sldMkLst>
          <pc:docMk/>
          <pc:sldMk cId="234397009" sldId="3838"/>
        </pc:sldMkLst>
        <pc:spChg chg="del mod">
          <ac:chgData name="Nejra Macic" userId="54a10c8a-2ac6-4e3d-94f7-2c57bfcd9c07" providerId="ADAL" clId="{B5A496F5-1A53-48A6-A90F-7AF051162786}" dt="2022-08-29T08:48:44.850" v="235" actId="478"/>
          <ac:spMkLst>
            <pc:docMk/>
            <pc:sldMk cId="234397009" sldId="3838"/>
            <ac:spMk id="3" creationId="{AF2B2196-77CB-455A-8EEB-A1748C88FCD1}"/>
          </ac:spMkLst>
        </pc:spChg>
        <pc:spChg chg="add del mod">
          <ac:chgData name="Nejra Macic" userId="54a10c8a-2ac6-4e3d-94f7-2c57bfcd9c07" providerId="ADAL" clId="{B5A496F5-1A53-48A6-A90F-7AF051162786}" dt="2022-08-29T08:48:49.663" v="239" actId="478"/>
          <ac:spMkLst>
            <pc:docMk/>
            <pc:sldMk cId="234397009" sldId="3838"/>
            <ac:spMk id="4" creationId="{4A28C76B-862D-2E3F-E680-5B09DC36E78D}"/>
          </ac:spMkLst>
        </pc:spChg>
        <pc:spChg chg="add mod">
          <ac:chgData name="Nejra Macic" userId="54a10c8a-2ac6-4e3d-94f7-2c57bfcd9c07" providerId="ADAL" clId="{B5A496F5-1A53-48A6-A90F-7AF051162786}" dt="2022-08-29T08:54:47.830" v="279" actId="13822"/>
          <ac:spMkLst>
            <pc:docMk/>
            <pc:sldMk cId="234397009" sldId="3838"/>
            <ac:spMk id="18" creationId="{6B97122D-D316-8CB1-B595-60500F6BEAF3}"/>
          </ac:spMkLst>
        </pc:spChg>
        <pc:picChg chg="add mod">
          <ac:chgData name="Nejra Macic" userId="54a10c8a-2ac6-4e3d-94f7-2c57bfcd9c07" providerId="ADAL" clId="{B5A496F5-1A53-48A6-A90F-7AF051162786}" dt="2022-08-29T08:48:54.620" v="241" actId="1076"/>
          <ac:picMkLst>
            <pc:docMk/>
            <pc:sldMk cId="234397009" sldId="3838"/>
            <ac:picMk id="8" creationId="{D4C95A5E-EAD9-E2A9-E08E-22A8D1F528D9}"/>
          </ac:picMkLst>
        </pc:picChg>
        <pc:picChg chg="add mod modCrop">
          <ac:chgData name="Nejra Macic" userId="54a10c8a-2ac6-4e3d-94f7-2c57bfcd9c07" providerId="ADAL" clId="{B5A496F5-1A53-48A6-A90F-7AF051162786}" dt="2022-08-29T08:52:31.077" v="261" actId="1076"/>
          <ac:picMkLst>
            <pc:docMk/>
            <pc:sldMk cId="234397009" sldId="3838"/>
            <ac:picMk id="11" creationId="{4A400981-F671-0FBD-3B54-B1F2C7FC541A}"/>
          </ac:picMkLst>
        </pc:picChg>
        <pc:picChg chg="add mod">
          <ac:chgData name="Nejra Macic" userId="54a10c8a-2ac6-4e3d-94f7-2c57bfcd9c07" providerId="ADAL" clId="{B5A496F5-1A53-48A6-A90F-7AF051162786}" dt="2022-08-29T08:52:28.885" v="260" actId="1076"/>
          <ac:picMkLst>
            <pc:docMk/>
            <pc:sldMk cId="234397009" sldId="3838"/>
            <ac:picMk id="13" creationId="{441CBC2D-73D6-9ADF-753E-EC13975ACE44}"/>
          </ac:picMkLst>
        </pc:picChg>
        <pc:picChg chg="add mod">
          <ac:chgData name="Nejra Macic" userId="54a10c8a-2ac6-4e3d-94f7-2c57bfcd9c07" providerId="ADAL" clId="{B5A496F5-1A53-48A6-A90F-7AF051162786}" dt="2022-08-29T08:53:41.017" v="265" actId="1076"/>
          <ac:picMkLst>
            <pc:docMk/>
            <pc:sldMk cId="234397009" sldId="3838"/>
            <ac:picMk id="15" creationId="{56497753-4DAD-E6A9-8BCF-AB248C661F4E}"/>
          </ac:picMkLst>
        </pc:picChg>
        <pc:picChg chg="add mod">
          <ac:chgData name="Nejra Macic" userId="54a10c8a-2ac6-4e3d-94f7-2c57bfcd9c07" providerId="ADAL" clId="{B5A496F5-1A53-48A6-A90F-7AF051162786}" dt="2022-08-29T08:54:23.661" v="276" actId="1076"/>
          <ac:picMkLst>
            <pc:docMk/>
            <pc:sldMk cId="234397009" sldId="3838"/>
            <ac:picMk id="17" creationId="{12BD9DC6-7300-5477-D8CB-7025DC392237}"/>
          </ac:picMkLst>
        </pc:picChg>
      </pc:sldChg>
      <pc:sldChg chg="del">
        <pc:chgData name="Nejra Macic" userId="54a10c8a-2ac6-4e3d-94f7-2c57bfcd9c07" providerId="ADAL" clId="{B5A496F5-1A53-48A6-A90F-7AF051162786}" dt="2022-08-29T11:15:50.642" v="281" actId="47"/>
        <pc:sldMkLst>
          <pc:docMk/>
          <pc:sldMk cId="2021069074" sldId="3839"/>
        </pc:sldMkLst>
      </pc:sldChg>
      <pc:sldChg chg="modSp add mod">
        <pc:chgData name="Nejra Macic" userId="54a10c8a-2ac6-4e3d-94f7-2c57bfcd9c07" providerId="ADAL" clId="{B5A496F5-1A53-48A6-A90F-7AF051162786}" dt="2022-08-29T11:21:53.004" v="312" actId="1076"/>
        <pc:sldMkLst>
          <pc:docMk/>
          <pc:sldMk cId="3680447115" sldId="3843"/>
        </pc:sldMkLst>
        <pc:spChg chg="mod">
          <ac:chgData name="Nejra Macic" userId="54a10c8a-2ac6-4e3d-94f7-2c57bfcd9c07" providerId="ADAL" clId="{B5A496F5-1A53-48A6-A90F-7AF051162786}" dt="2022-08-29T11:21:53.004" v="312" actId="1076"/>
          <ac:spMkLst>
            <pc:docMk/>
            <pc:sldMk cId="3680447115" sldId="3843"/>
            <ac:spMk id="9" creationId="{85DAB2E8-9F43-4D12-9EB0-65E6AF505B65}"/>
          </ac:spMkLst>
        </pc:spChg>
      </pc:sldChg>
      <pc:sldChg chg="modSp del">
        <pc:chgData name="Nejra Macic" userId="54a10c8a-2ac6-4e3d-94f7-2c57bfcd9c07" providerId="ADAL" clId="{B5A496F5-1A53-48A6-A90F-7AF051162786}" dt="2022-08-29T13:37:43.014" v="1450" actId="47"/>
        <pc:sldMkLst>
          <pc:docMk/>
          <pc:sldMk cId="4199656782" sldId="3846"/>
        </pc:sldMkLst>
        <pc:graphicFrameChg chg="mod">
          <ac:chgData name="Nejra Macic" userId="54a10c8a-2ac6-4e3d-94f7-2c57bfcd9c07" providerId="ADAL" clId="{B5A496F5-1A53-48A6-A90F-7AF051162786}" dt="2022-08-29T12:11:36.639" v="433"/>
          <ac:graphicFrameMkLst>
            <pc:docMk/>
            <pc:sldMk cId="4199656782" sldId="3846"/>
            <ac:graphicFrameMk id="2" creationId="{E06A6F3B-E612-4EE4-8A69-4CC86B2E96C8}"/>
          </ac:graphicFrameMkLst>
        </pc:graphicFrameChg>
      </pc:sldChg>
      <pc:sldChg chg="del">
        <pc:chgData name="Nejra Macic" userId="54a10c8a-2ac6-4e3d-94f7-2c57bfcd9c07" providerId="ADAL" clId="{B5A496F5-1A53-48A6-A90F-7AF051162786}" dt="2022-08-29T13:38:22.281" v="1452" actId="47"/>
        <pc:sldMkLst>
          <pc:docMk/>
          <pc:sldMk cId="1166752854" sldId="3847"/>
        </pc:sldMkLst>
      </pc:sldChg>
      <pc:sldChg chg="modSp mod">
        <pc:chgData name="Nejra Macic" userId="54a10c8a-2ac6-4e3d-94f7-2c57bfcd9c07" providerId="ADAL" clId="{B5A496F5-1A53-48A6-A90F-7AF051162786}" dt="2022-08-29T11:43:15.556" v="410" actId="20577"/>
        <pc:sldMkLst>
          <pc:docMk/>
          <pc:sldMk cId="92753671" sldId="3849"/>
        </pc:sldMkLst>
        <pc:spChg chg="mod">
          <ac:chgData name="Nejra Macic" userId="54a10c8a-2ac6-4e3d-94f7-2c57bfcd9c07" providerId="ADAL" clId="{B5A496F5-1A53-48A6-A90F-7AF051162786}" dt="2022-08-29T11:43:15.556" v="410" actId="20577"/>
          <ac:spMkLst>
            <pc:docMk/>
            <pc:sldMk cId="92753671" sldId="3849"/>
            <ac:spMk id="9" creationId="{85DAB2E8-9F43-4D12-9EB0-65E6AF505B65}"/>
          </ac:spMkLst>
        </pc:spChg>
      </pc:sldChg>
      <pc:sldChg chg="delSp add mod delAnim">
        <pc:chgData name="Nejra Macic" userId="54a10c8a-2ac6-4e3d-94f7-2c57bfcd9c07" providerId="ADAL" clId="{B5A496F5-1A53-48A6-A90F-7AF051162786}" dt="2022-08-29T11:44:27.453" v="419" actId="478"/>
        <pc:sldMkLst>
          <pc:docMk/>
          <pc:sldMk cId="4096549624" sldId="3850"/>
        </pc:sldMkLst>
        <pc:spChg chg="del">
          <ac:chgData name="Nejra Macic" userId="54a10c8a-2ac6-4e3d-94f7-2c57bfcd9c07" providerId="ADAL" clId="{B5A496F5-1A53-48A6-A90F-7AF051162786}" dt="2022-08-29T11:44:27.453" v="419" actId="478"/>
          <ac:spMkLst>
            <pc:docMk/>
            <pc:sldMk cId="4096549624" sldId="3850"/>
            <ac:spMk id="5" creationId="{37984226-33A1-4665-82E7-5E8770667BAE}"/>
          </ac:spMkLst>
        </pc:spChg>
      </pc:sldChg>
      <pc:sldChg chg="addSp delSp modSp add mod delAnim modAnim">
        <pc:chgData name="Nejra Macic" userId="54a10c8a-2ac6-4e3d-94f7-2c57bfcd9c07" providerId="ADAL" clId="{B5A496F5-1A53-48A6-A90F-7AF051162786}" dt="2022-08-29T13:44:50.510" v="1469" actId="1076"/>
        <pc:sldMkLst>
          <pc:docMk/>
          <pc:sldMk cId="1334265826" sldId="3851"/>
        </pc:sldMkLst>
        <pc:spChg chg="del">
          <ac:chgData name="Nejra Macic" userId="54a10c8a-2ac6-4e3d-94f7-2c57bfcd9c07" providerId="ADAL" clId="{B5A496F5-1A53-48A6-A90F-7AF051162786}" dt="2022-08-29T11:59:18.982" v="422" actId="478"/>
          <ac:spMkLst>
            <pc:docMk/>
            <pc:sldMk cId="1334265826" sldId="3851"/>
            <ac:spMk id="18" creationId="{6B97122D-D316-8CB1-B595-60500F6BEAF3}"/>
          </ac:spMkLst>
        </pc:spChg>
        <pc:picChg chg="add mod">
          <ac:chgData name="Nejra Macic" userId="54a10c8a-2ac6-4e3d-94f7-2c57bfcd9c07" providerId="ADAL" clId="{B5A496F5-1A53-48A6-A90F-7AF051162786}" dt="2022-08-29T13:44:50.510" v="1469" actId="1076"/>
          <ac:picMkLst>
            <pc:docMk/>
            <pc:sldMk cId="1334265826" sldId="3851"/>
            <ac:picMk id="3" creationId="{545AADA2-6232-8603-813C-788DF25DAF9A}"/>
          </ac:picMkLst>
        </pc:picChg>
        <pc:picChg chg="add mod">
          <ac:chgData name="Nejra Macic" userId="54a10c8a-2ac6-4e3d-94f7-2c57bfcd9c07" providerId="ADAL" clId="{B5A496F5-1A53-48A6-A90F-7AF051162786}" dt="2022-08-29T13:44:32" v="1461" actId="1076"/>
          <ac:picMkLst>
            <pc:docMk/>
            <pc:sldMk cId="1334265826" sldId="3851"/>
            <ac:picMk id="5" creationId="{F7C87D67-8D0B-3CC1-A76B-5885C9AA8308}"/>
          </ac:picMkLst>
        </pc:picChg>
        <pc:picChg chg="del">
          <ac:chgData name="Nejra Macic" userId="54a10c8a-2ac6-4e3d-94f7-2c57bfcd9c07" providerId="ADAL" clId="{B5A496F5-1A53-48A6-A90F-7AF051162786}" dt="2022-08-29T11:59:21.180" v="425" actId="478"/>
          <ac:picMkLst>
            <pc:docMk/>
            <pc:sldMk cId="1334265826" sldId="3851"/>
            <ac:picMk id="8" creationId="{D4C95A5E-EAD9-E2A9-E08E-22A8D1F528D9}"/>
          </ac:picMkLst>
        </pc:picChg>
        <pc:picChg chg="del">
          <ac:chgData name="Nejra Macic" userId="54a10c8a-2ac6-4e3d-94f7-2c57bfcd9c07" providerId="ADAL" clId="{B5A496F5-1A53-48A6-A90F-7AF051162786}" dt="2022-08-29T11:59:17.001" v="421" actId="478"/>
          <ac:picMkLst>
            <pc:docMk/>
            <pc:sldMk cId="1334265826" sldId="3851"/>
            <ac:picMk id="11" creationId="{4A400981-F671-0FBD-3B54-B1F2C7FC541A}"/>
          </ac:picMkLst>
        </pc:picChg>
        <pc:picChg chg="add mod">
          <ac:chgData name="Nejra Macic" userId="54a10c8a-2ac6-4e3d-94f7-2c57bfcd9c07" providerId="ADAL" clId="{B5A496F5-1A53-48A6-A90F-7AF051162786}" dt="2022-08-29T13:44:41.567" v="1465" actId="1076"/>
          <ac:picMkLst>
            <pc:docMk/>
            <pc:sldMk cId="1334265826" sldId="3851"/>
            <ac:picMk id="12" creationId="{0A879410-9783-452B-1980-DC1DFD060262}"/>
          </ac:picMkLst>
        </pc:picChg>
        <pc:picChg chg="del">
          <ac:chgData name="Nejra Macic" userId="54a10c8a-2ac6-4e3d-94f7-2c57bfcd9c07" providerId="ADAL" clId="{B5A496F5-1A53-48A6-A90F-7AF051162786}" dt="2022-08-29T11:59:18.982" v="422" actId="478"/>
          <ac:picMkLst>
            <pc:docMk/>
            <pc:sldMk cId="1334265826" sldId="3851"/>
            <ac:picMk id="13" creationId="{441CBC2D-73D6-9ADF-753E-EC13975ACE44}"/>
          </ac:picMkLst>
        </pc:picChg>
        <pc:picChg chg="del">
          <ac:chgData name="Nejra Macic" userId="54a10c8a-2ac6-4e3d-94f7-2c57bfcd9c07" providerId="ADAL" clId="{B5A496F5-1A53-48A6-A90F-7AF051162786}" dt="2022-08-29T11:59:20.623" v="424" actId="478"/>
          <ac:picMkLst>
            <pc:docMk/>
            <pc:sldMk cId="1334265826" sldId="3851"/>
            <ac:picMk id="15" creationId="{56497753-4DAD-E6A9-8BCF-AB248C661F4E}"/>
          </ac:picMkLst>
        </pc:picChg>
        <pc:picChg chg="del">
          <ac:chgData name="Nejra Macic" userId="54a10c8a-2ac6-4e3d-94f7-2c57bfcd9c07" providerId="ADAL" clId="{B5A496F5-1A53-48A6-A90F-7AF051162786}" dt="2022-08-29T11:59:19.852" v="423" actId="478"/>
          <ac:picMkLst>
            <pc:docMk/>
            <pc:sldMk cId="1334265826" sldId="3851"/>
            <ac:picMk id="17" creationId="{12BD9DC6-7300-5477-D8CB-7025DC392237}"/>
          </ac:picMkLst>
        </pc:picChg>
      </pc:sldChg>
      <pc:sldChg chg="add">
        <pc:chgData name="Nejra Macic" userId="54a10c8a-2ac6-4e3d-94f7-2c57bfcd9c07" providerId="ADAL" clId="{B5A496F5-1A53-48A6-A90F-7AF051162786}" dt="2022-08-29T12:26:45.736" v="461" actId="2890"/>
        <pc:sldMkLst>
          <pc:docMk/>
          <pc:sldMk cId="544894634" sldId="3852"/>
        </pc:sldMkLst>
      </pc:sldChg>
      <pc:sldChg chg="add">
        <pc:chgData name="Nejra Macic" userId="54a10c8a-2ac6-4e3d-94f7-2c57bfcd9c07" providerId="ADAL" clId="{B5A496F5-1A53-48A6-A90F-7AF051162786}" dt="2022-08-29T12:38:44.126" v="467" actId="2890"/>
        <pc:sldMkLst>
          <pc:docMk/>
          <pc:sldMk cId="3421676792" sldId="3853"/>
        </pc:sldMkLst>
      </pc:sldChg>
      <pc:sldChg chg="delSp modSp add del mod">
        <pc:chgData name="Nejra Macic" userId="54a10c8a-2ac6-4e3d-94f7-2c57bfcd9c07" providerId="ADAL" clId="{B5A496F5-1A53-48A6-A90F-7AF051162786}" dt="2022-08-29T12:29:08.687" v="466" actId="47"/>
        <pc:sldMkLst>
          <pc:docMk/>
          <pc:sldMk cId="3543172823" sldId="3853"/>
        </pc:sldMkLst>
        <pc:picChg chg="del mod">
          <ac:chgData name="Nejra Macic" userId="54a10c8a-2ac6-4e3d-94f7-2c57bfcd9c07" providerId="ADAL" clId="{B5A496F5-1A53-48A6-A90F-7AF051162786}" dt="2022-08-29T12:29:06.947" v="465" actId="478"/>
          <ac:picMkLst>
            <pc:docMk/>
            <pc:sldMk cId="3543172823" sldId="3853"/>
            <ac:picMk id="7" creationId="{435EC975-BED7-3C8A-34F6-DCBA18F7A521}"/>
          </ac:picMkLst>
        </pc:picChg>
      </pc:sldChg>
      <pc:sldChg chg="modSp add mod">
        <pc:chgData name="Nejra Macic" userId="54a10c8a-2ac6-4e3d-94f7-2c57bfcd9c07" providerId="ADAL" clId="{B5A496F5-1A53-48A6-A90F-7AF051162786}" dt="2022-08-29T12:42:16.362" v="527" actId="20577"/>
        <pc:sldMkLst>
          <pc:docMk/>
          <pc:sldMk cId="1373588395" sldId="3854"/>
        </pc:sldMkLst>
        <pc:spChg chg="mod">
          <ac:chgData name="Nejra Macic" userId="54a10c8a-2ac6-4e3d-94f7-2c57bfcd9c07" providerId="ADAL" clId="{B5A496F5-1A53-48A6-A90F-7AF051162786}" dt="2022-08-29T12:42:16.362" v="527" actId="20577"/>
          <ac:spMkLst>
            <pc:docMk/>
            <pc:sldMk cId="1373588395" sldId="3854"/>
            <ac:spMk id="5" creationId="{BF2013BE-BA81-4C18-A94A-5FB34CE5448E}"/>
          </ac:spMkLst>
        </pc:spChg>
      </pc:sldChg>
      <pc:sldChg chg="modSp add mod">
        <pc:chgData name="Nejra Macic" userId="54a10c8a-2ac6-4e3d-94f7-2c57bfcd9c07" providerId="ADAL" clId="{B5A496F5-1A53-48A6-A90F-7AF051162786}" dt="2022-08-29T12:43:02.563" v="539" actId="20577"/>
        <pc:sldMkLst>
          <pc:docMk/>
          <pc:sldMk cId="1832384119" sldId="3855"/>
        </pc:sldMkLst>
        <pc:spChg chg="mod">
          <ac:chgData name="Nejra Macic" userId="54a10c8a-2ac6-4e3d-94f7-2c57bfcd9c07" providerId="ADAL" clId="{B5A496F5-1A53-48A6-A90F-7AF051162786}" dt="2022-08-29T12:43:02.563" v="539" actId="20577"/>
          <ac:spMkLst>
            <pc:docMk/>
            <pc:sldMk cId="1832384119" sldId="3855"/>
            <ac:spMk id="5" creationId="{BF2013BE-BA81-4C18-A94A-5FB34CE5448E}"/>
          </ac:spMkLst>
        </pc:spChg>
      </pc:sldChg>
      <pc:sldChg chg="addSp delSp modSp add mod modAnim">
        <pc:chgData name="Nejra Macic" userId="54a10c8a-2ac6-4e3d-94f7-2c57bfcd9c07" providerId="ADAL" clId="{B5A496F5-1A53-48A6-A90F-7AF051162786}" dt="2022-08-29T13:26:13.656" v="1437" actId="1076"/>
        <pc:sldMkLst>
          <pc:docMk/>
          <pc:sldMk cId="27106301" sldId="3856"/>
        </pc:sldMkLst>
        <pc:spChg chg="mod">
          <ac:chgData name="Nejra Macic" userId="54a10c8a-2ac6-4e3d-94f7-2c57bfcd9c07" providerId="ADAL" clId="{B5A496F5-1A53-48A6-A90F-7AF051162786}" dt="2022-08-29T13:18:13.793" v="724" actId="20577"/>
          <ac:spMkLst>
            <pc:docMk/>
            <pc:sldMk cId="27106301" sldId="3856"/>
            <ac:spMk id="3" creationId="{AF2B2196-77CB-455A-8EEB-A1748C88FCD1}"/>
          </ac:spMkLst>
        </pc:spChg>
        <pc:spChg chg="mod">
          <ac:chgData name="Nejra Macic" userId="54a10c8a-2ac6-4e3d-94f7-2c57bfcd9c07" providerId="ADAL" clId="{B5A496F5-1A53-48A6-A90F-7AF051162786}" dt="2022-08-29T13:26:13.656" v="1437" actId="1076"/>
          <ac:spMkLst>
            <pc:docMk/>
            <pc:sldMk cId="27106301" sldId="3856"/>
            <ac:spMk id="9" creationId="{28A69FB1-9DF2-3B15-75CF-81F97F44209B}"/>
          </ac:spMkLst>
        </pc:spChg>
        <pc:graphicFrameChg chg="del">
          <ac:chgData name="Nejra Macic" userId="54a10c8a-2ac6-4e3d-94f7-2c57bfcd9c07" providerId="ADAL" clId="{B5A496F5-1A53-48A6-A90F-7AF051162786}" dt="2022-08-29T13:08:36.876" v="586" actId="478"/>
          <ac:graphicFrameMkLst>
            <pc:docMk/>
            <pc:sldMk cId="27106301" sldId="3856"/>
            <ac:graphicFrameMk id="2" creationId="{96A3F3AF-A8A0-56C0-2B42-C6044536E0C0}"/>
          </ac:graphicFrameMkLst>
        </pc:graphicFrameChg>
        <pc:graphicFrameChg chg="add mod">
          <ac:chgData name="Nejra Macic" userId="54a10c8a-2ac6-4e3d-94f7-2c57bfcd9c07" providerId="ADAL" clId="{B5A496F5-1A53-48A6-A90F-7AF051162786}" dt="2022-08-29T13:08:38.034" v="587" actId="1076"/>
          <ac:graphicFrameMkLst>
            <pc:docMk/>
            <pc:sldMk cId="27106301" sldId="3856"/>
            <ac:graphicFrameMk id="8" creationId="{CFB84284-4CFB-9E03-A64D-548A7319B2CF}"/>
          </ac:graphicFrameMkLst>
        </pc:graphicFrameChg>
      </pc:sldChg>
      <pc:sldChg chg="addSp delSp modSp add mod ord">
        <pc:chgData name="Nejra Macic" userId="54a10c8a-2ac6-4e3d-94f7-2c57bfcd9c07" providerId="ADAL" clId="{B5A496F5-1A53-48A6-A90F-7AF051162786}" dt="2022-08-29T13:12:26.570" v="622" actId="1076"/>
        <pc:sldMkLst>
          <pc:docMk/>
          <pc:sldMk cId="3314458730" sldId="3857"/>
        </pc:sldMkLst>
        <pc:spChg chg="mod">
          <ac:chgData name="Nejra Macic" userId="54a10c8a-2ac6-4e3d-94f7-2c57bfcd9c07" providerId="ADAL" clId="{B5A496F5-1A53-48A6-A90F-7AF051162786}" dt="2022-08-29T13:12:26.570" v="622" actId="1076"/>
          <ac:spMkLst>
            <pc:docMk/>
            <pc:sldMk cId="3314458730" sldId="3857"/>
            <ac:spMk id="11" creationId="{15C08ADE-FCC9-4FB2-81C5-1E07F0A141F9}"/>
          </ac:spMkLst>
        </pc:spChg>
        <pc:graphicFrameChg chg="del">
          <ac:chgData name="Nejra Macic" userId="54a10c8a-2ac6-4e3d-94f7-2c57bfcd9c07" providerId="ADAL" clId="{B5A496F5-1A53-48A6-A90F-7AF051162786}" dt="2022-08-29T13:09:40.884" v="589" actId="478"/>
          <ac:graphicFrameMkLst>
            <pc:docMk/>
            <pc:sldMk cId="3314458730" sldId="3857"/>
            <ac:graphicFrameMk id="4" creationId="{1E935DCB-1B8A-03EE-92BA-C4EE199DAA34}"/>
          </ac:graphicFrameMkLst>
        </pc:graphicFrameChg>
        <pc:picChg chg="add mod">
          <ac:chgData name="Nejra Macic" userId="54a10c8a-2ac6-4e3d-94f7-2c57bfcd9c07" providerId="ADAL" clId="{B5A496F5-1A53-48A6-A90F-7AF051162786}" dt="2022-08-29T13:12:16.356" v="597" actId="1076"/>
          <ac:picMkLst>
            <pc:docMk/>
            <pc:sldMk cId="3314458730" sldId="3857"/>
            <ac:picMk id="2" creationId="{59065BA3-90AC-AC48-F193-4CC8EA2DB478}"/>
          </ac:picMkLst>
        </pc:picChg>
      </pc:sldChg>
      <pc:sldChg chg="addSp delSp modSp add mod delAnim">
        <pc:chgData name="Nejra Macic" userId="54a10c8a-2ac6-4e3d-94f7-2c57bfcd9c07" providerId="ADAL" clId="{B5A496F5-1A53-48A6-A90F-7AF051162786}" dt="2022-08-29T13:21:23.275" v="917" actId="1076"/>
        <pc:sldMkLst>
          <pc:docMk/>
          <pc:sldMk cId="1675201295" sldId="3858"/>
        </pc:sldMkLst>
        <pc:spChg chg="del">
          <ac:chgData name="Nejra Macic" userId="54a10c8a-2ac6-4e3d-94f7-2c57bfcd9c07" providerId="ADAL" clId="{B5A496F5-1A53-48A6-A90F-7AF051162786}" dt="2022-08-29T13:21:08.090" v="913" actId="478"/>
          <ac:spMkLst>
            <pc:docMk/>
            <pc:sldMk cId="1675201295" sldId="3858"/>
            <ac:spMk id="4" creationId="{35200CFF-2FAD-43FB-9564-42D763AA6367}"/>
          </ac:spMkLst>
        </pc:spChg>
        <pc:spChg chg="del">
          <ac:chgData name="Nejra Macic" userId="54a10c8a-2ac6-4e3d-94f7-2c57bfcd9c07" providerId="ADAL" clId="{B5A496F5-1A53-48A6-A90F-7AF051162786}" dt="2022-08-29T13:21:08.090" v="913" actId="478"/>
          <ac:spMkLst>
            <pc:docMk/>
            <pc:sldMk cId="1675201295" sldId="3858"/>
            <ac:spMk id="5" creationId="{AED3F90B-9E81-B268-4B6C-7D551AB9B15E}"/>
          </ac:spMkLst>
        </pc:spChg>
        <pc:spChg chg="del">
          <ac:chgData name="Nejra Macic" userId="54a10c8a-2ac6-4e3d-94f7-2c57bfcd9c07" providerId="ADAL" clId="{B5A496F5-1A53-48A6-A90F-7AF051162786}" dt="2022-08-29T13:21:08.090" v="913" actId="478"/>
          <ac:spMkLst>
            <pc:docMk/>
            <pc:sldMk cId="1675201295" sldId="3858"/>
            <ac:spMk id="10" creationId="{28D7AC96-4237-14E9-28D6-6D9876AF8A10}"/>
          </ac:spMkLst>
        </pc:spChg>
        <pc:graphicFrameChg chg="del">
          <ac:chgData name="Nejra Macic" userId="54a10c8a-2ac6-4e3d-94f7-2c57bfcd9c07" providerId="ADAL" clId="{B5A496F5-1A53-48A6-A90F-7AF051162786}" dt="2022-08-29T13:20:17.052" v="909" actId="478"/>
          <ac:graphicFrameMkLst>
            <pc:docMk/>
            <pc:sldMk cId="1675201295" sldId="3858"/>
            <ac:graphicFrameMk id="2" creationId="{96A3F3AF-A8A0-56C0-2B42-C6044536E0C0}"/>
          </ac:graphicFrameMkLst>
        </pc:graphicFrameChg>
        <pc:graphicFrameChg chg="add mod">
          <ac:chgData name="Nejra Macic" userId="54a10c8a-2ac6-4e3d-94f7-2c57bfcd9c07" providerId="ADAL" clId="{B5A496F5-1A53-48A6-A90F-7AF051162786}" dt="2022-08-29T13:21:23.275" v="917" actId="1076"/>
          <ac:graphicFrameMkLst>
            <pc:docMk/>
            <pc:sldMk cId="1675201295" sldId="3858"/>
            <ac:graphicFrameMk id="8" creationId="{262F758E-0F2B-3B96-5C0A-D003B6B3A0B3}"/>
          </ac:graphicFrameMkLst>
        </pc:graphicFrame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8712200" cy="566738"/>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idx="1"/>
          </p:nvPr>
        </p:nvSpPr>
        <p:spPr>
          <a:xfrm>
            <a:off x="11387138" y="0"/>
            <a:ext cx="8712200" cy="566738"/>
          </a:xfrm>
          <a:prstGeom prst="rect">
            <a:avLst/>
          </a:prstGeom>
        </p:spPr>
        <p:txBody>
          <a:bodyPr vert="horz" lIns="91440" tIns="45720" rIns="91440" bIns="45720" rtlCol="0"/>
          <a:lstStyle>
            <a:lvl1pPr algn="r">
              <a:defRPr sz="1200"/>
            </a:lvl1pPr>
          </a:lstStyle>
          <a:p>
            <a:fld id="{C5208CD4-4FEC-43ED-9B14-3E709BCFE648}" type="datetimeFigureOut">
              <a:rPr lang="nb-NO" smtClean="0"/>
              <a:t>30.08.2022</a:t>
            </a:fld>
            <a:endParaRPr lang="nb-NO"/>
          </a:p>
        </p:txBody>
      </p:sp>
      <p:sp>
        <p:nvSpPr>
          <p:cNvPr id="4" name="Plassholder for lysbilde 3"/>
          <p:cNvSpPr>
            <a:spLocks noGrp="1" noRot="1" noChangeAspect="1"/>
          </p:cNvSpPr>
          <p:nvPr>
            <p:ph type="sldImg" idx="2"/>
          </p:nvPr>
        </p:nvSpPr>
        <p:spPr>
          <a:xfrm>
            <a:off x="6659563" y="1414463"/>
            <a:ext cx="6784975" cy="3816350"/>
          </a:xfrm>
          <a:prstGeom prst="rect">
            <a:avLst/>
          </a:prstGeom>
          <a:noFill/>
          <a:ln w="12700">
            <a:solidFill>
              <a:prstClr val="black"/>
            </a:solidFill>
          </a:ln>
        </p:spPr>
        <p:txBody>
          <a:bodyPr vert="horz" lIns="91440" tIns="45720" rIns="91440" bIns="45720" rtlCol="0" anchor="ctr"/>
          <a:lstStyle/>
          <a:p>
            <a:endParaRPr lang="nb-NO"/>
          </a:p>
        </p:txBody>
      </p:sp>
      <p:sp>
        <p:nvSpPr>
          <p:cNvPr id="5" name="Plassholder for notater 4"/>
          <p:cNvSpPr>
            <a:spLocks noGrp="1"/>
          </p:cNvSpPr>
          <p:nvPr>
            <p:ph type="body" sz="quarter" idx="3"/>
          </p:nvPr>
        </p:nvSpPr>
        <p:spPr>
          <a:xfrm>
            <a:off x="2009775" y="5441950"/>
            <a:ext cx="16084550" cy="4454525"/>
          </a:xfrm>
          <a:prstGeom prst="rect">
            <a:avLst/>
          </a:prstGeom>
        </p:spPr>
        <p:txBody>
          <a:bodyPr vert="horz" lIns="91440" tIns="45720" rIns="91440" bIns="45720" rtlCol="0"/>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bunntekst 5"/>
          <p:cNvSpPr>
            <a:spLocks noGrp="1"/>
          </p:cNvSpPr>
          <p:nvPr>
            <p:ph type="ftr" sz="quarter" idx="4"/>
          </p:nvPr>
        </p:nvSpPr>
        <p:spPr>
          <a:xfrm>
            <a:off x="0" y="10742613"/>
            <a:ext cx="8712200" cy="566737"/>
          </a:xfrm>
          <a:prstGeom prst="rect">
            <a:avLst/>
          </a:prstGeom>
        </p:spPr>
        <p:txBody>
          <a:bodyPr vert="horz" lIns="91440" tIns="45720" rIns="91440" bIns="45720" rtlCol="0" anchor="b"/>
          <a:lstStyle>
            <a:lvl1pPr algn="l">
              <a:defRPr sz="1200"/>
            </a:lvl1pPr>
          </a:lstStyle>
          <a:p>
            <a:endParaRPr lang="nb-NO"/>
          </a:p>
        </p:txBody>
      </p:sp>
      <p:sp>
        <p:nvSpPr>
          <p:cNvPr id="7" name="Plassholder for lysbildenummer 6"/>
          <p:cNvSpPr>
            <a:spLocks noGrp="1"/>
          </p:cNvSpPr>
          <p:nvPr>
            <p:ph type="sldNum" sz="quarter" idx="5"/>
          </p:nvPr>
        </p:nvSpPr>
        <p:spPr>
          <a:xfrm>
            <a:off x="11387138" y="10742613"/>
            <a:ext cx="8712200" cy="566737"/>
          </a:xfrm>
          <a:prstGeom prst="rect">
            <a:avLst/>
          </a:prstGeom>
        </p:spPr>
        <p:txBody>
          <a:bodyPr vert="horz" lIns="91440" tIns="45720" rIns="91440" bIns="45720" rtlCol="0" anchor="b"/>
          <a:lstStyle>
            <a:lvl1pPr algn="r">
              <a:defRPr sz="1200"/>
            </a:lvl1pPr>
          </a:lstStyle>
          <a:p>
            <a:fld id="{172781BD-9E09-413F-8DAB-46C180351A2A}" type="slidenum">
              <a:rPr lang="nb-NO" smtClean="0"/>
              <a:t>‹#›</a:t>
            </a:fld>
            <a:endParaRPr lang="nb-NO"/>
          </a:p>
        </p:txBody>
      </p:sp>
    </p:spTree>
    <p:extLst>
      <p:ext uri="{BB962C8B-B14F-4D97-AF65-F5344CB8AC3E}">
        <p14:creationId xmlns:p14="http://schemas.microsoft.com/office/powerpoint/2010/main" val="7748150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171450" indent="-171450">
              <a:buFontTx/>
              <a:buChar char="-"/>
            </a:pPr>
            <a:endParaRPr lang="nb-NO" sz="1200">
              <a:solidFill>
                <a:schemeClr val="accent4"/>
              </a:solidFill>
              <a:latin typeface="Arial" panose="020B0604020202020204" pitchFamily="34" charset="0"/>
              <a:cs typeface="Arial" panose="020B0604020202020204" pitchFamily="34" charset="0"/>
            </a:endParaRPr>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1740E5-DB72-48FA-AFC9-F18BDFF406D1}"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425133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171450" indent="-171450">
              <a:buFontTx/>
              <a:buChar char="-"/>
            </a:pPr>
            <a:endParaRPr lang="nb-NO" sz="1200">
              <a:solidFill>
                <a:schemeClr val="accent4"/>
              </a:solidFill>
              <a:latin typeface="Arial" panose="020B0604020202020204" pitchFamily="34" charset="0"/>
              <a:cs typeface="Arial" panose="020B0604020202020204" pitchFamily="34" charset="0"/>
            </a:endParaRPr>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1740E5-DB72-48FA-AFC9-F18BDFF406D1}"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390790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171450" indent="-171450">
              <a:buFontTx/>
              <a:buChar char="-"/>
            </a:pPr>
            <a:endParaRPr lang="nb-NO" sz="1200">
              <a:solidFill>
                <a:schemeClr val="accent4"/>
              </a:solidFill>
              <a:latin typeface="Arial" panose="020B0604020202020204" pitchFamily="34" charset="0"/>
              <a:cs typeface="Arial" panose="020B0604020202020204" pitchFamily="34" charset="0"/>
            </a:endParaRPr>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1740E5-DB72-48FA-AFC9-F18BDFF406D1}"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820912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171450" indent="-171450">
              <a:buFontTx/>
              <a:buChar char="-"/>
            </a:pPr>
            <a:endParaRPr lang="nb-NO" sz="1200">
              <a:solidFill>
                <a:schemeClr val="accent4"/>
              </a:solidFill>
              <a:latin typeface="Arial" panose="020B0604020202020204" pitchFamily="34" charset="0"/>
              <a:cs typeface="Arial" panose="020B0604020202020204" pitchFamily="34" charset="0"/>
            </a:endParaRPr>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1740E5-DB72-48FA-AFC9-F18BDFF406D1}"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931337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nb-NO" dirty="0"/>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2781BD-9E09-413F-8DAB-46C180351A2A}"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690389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nb-NO" dirty="0"/>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2781BD-9E09-413F-8DAB-46C180351A2A}"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697145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nb-NO" dirty="0"/>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2781BD-9E09-413F-8DAB-46C180351A2A}"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5835108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171450" indent="-171450">
              <a:buFontTx/>
              <a:buChar char="-"/>
            </a:pPr>
            <a:endParaRPr lang="nb-NO" sz="1200">
              <a:solidFill>
                <a:schemeClr val="accent4"/>
              </a:solidFill>
              <a:latin typeface="Arial" panose="020B0604020202020204" pitchFamily="34" charset="0"/>
              <a:cs typeface="Arial" panose="020B0604020202020204" pitchFamily="34" charset="0"/>
            </a:endParaRPr>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1740E5-DB72-48FA-AFC9-F18BDFF406D1}"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6605205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171450" indent="-171450">
              <a:buFontTx/>
              <a:buChar char="-"/>
            </a:pPr>
            <a:endParaRPr lang="nb-NO" sz="1200">
              <a:solidFill>
                <a:schemeClr val="accent4"/>
              </a:solidFill>
              <a:latin typeface="Arial" panose="020B0604020202020204" pitchFamily="34" charset="0"/>
              <a:cs typeface="Arial" panose="020B0604020202020204" pitchFamily="34" charset="0"/>
            </a:endParaRPr>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1740E5-DB72-48FA-AFC9-F18BDFF406D1}"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9838407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171450" indent="-171450">
              <a:buFontTx/>
              <a:buChar char="-"/>
            </a:pPr>
            <a:endParaRPr lang="nb-NO" sz="1200">
              <a:solidFill>
                <a:schemeClr val="accent4"/>
              </a:solidFill>
              <a:latin typeface="Arial" panose="020B0604020202020204" pitchFamily="34" charset="0"/>
              <a:cs typeface="Arial" panose="020B0604020202020204" pitchFamily="34" charset="0"/>
            </a:endParaRPr>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1740E5-DB72-48FA-AFC9-F18BDFF406D1}"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8882084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171450" indent="-171450">
              <a:buFontTx/>
              <a:buChar char="-"/>
            </a:pPr>
            <a:endParaRPr lang="nb-NO" sz="1200">
              <a:solidFill>
                <a:schemeClr val="accent4"/>
              </a:solidFill>
              <a:latin typeface="Arial" panose="020B0604020202020204" pitchFamily="34" charset="0"/>
              <a:cs typeface="Arial" panose="020B0604020202020204" pitchFamily="34" charset="0"/>
            </a:endParaRPr>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1740E5-DB72-48FA-AFC9-F18BDFF406D1}"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556631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171450" indent="-171450">
              <a:buFontTx/>
              <a:buChar char="-"/>
            </a:pPr>
            <a:endParaRPr lang="nb-NO" sz="1200">
              <a:solidFill>
                <a:schemeClr val="accent4"/>
              </a:solidFill>
              <a:latin typeface="Arial" panose="020B0604020202020204" pitchFamily="34" charset="0"/>
              <a:cs typeface="Arial" panose="020B0604020202020204" pitchFamily="34" charset="0"/>
            </a:endParaRPr>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1740E5-DB72-48FA-AFC9-F18BDFF406D1}"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8868794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171450" indent="-171450">
              <a:buFontTx/>
              <a:buChar char="-"/>
            </a:pPr>
            <a:endParaRPr lang="nb-NO" sz="1200">
              <a:solidFill>
                <a:schemeClr val="accent4"/>
              </a:solidFill>
              <a:latin typeface="Arial" panose="020B0604020202020204" pitchFamily="34" charset="0"/>
              <a:cs typeface="Arial" panose="020B0604020202020204" pitchFamily="34" charset="0"/>
            </a:endParaRPr>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1740E5-DB72-48FA-AFC9-F18BDFF406D1}"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1843764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171450" indent="-171450">
              <a:buFontTx/>
              <a:buChar char="-"/>
            </a:pPr>
            <a:endParaRPr lang="nb-NO" sz="1200">
              <a:solidFill>
                <a:schemeClr val="accent4"/>
              </a:solidFill>
              <a:latin typeface="Arial" panose="020B0604020202020204" pitchFamily="34" charset="0"/>
              <a:cs typeface="Arial" panose="020B0604020202020204" pitchFamily="34" charset="0"/>
            </a:endParaRPr>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1740E5-DB72-48FA-AFC9-F18BDFF406D1}"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8814004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171450" indent="-171450">
              <a:buFontTx/>
              <a:buChar char="-"/>
            </a:pPr>
            <a:endParaRPr lang="nb-NO" sz="1200" dirty="0">
              <a:solidFill>
                <a:schemeClr val="accent4"/>
              </a:solidFill>
              <a:latin typeface="Arial" panose="020B0604020202020204" pitchFamily="34" charset="0"/>
              <a:cs typeface="Arial" panose="020B0604020202020204" pitchFamily="34" charset="0"/>
            </a:endParaRPr>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1740E5-DB72-48FA-AFC9-F18BDFF406D1}"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3250724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171450" indent="-171450">
              <a:buFontTx/>
              <a:buChar char="-"/>
            </a:pPr>
            <a:endParaRPr lang="nb-NO" sz="1200" dirty="0">
              <a:solidFill>
                <a:schemeClr val="accent4"/>
              </a:solidFill>
              <a:latin typeface="Arial" panose="020B0604020202020204" pitchFamily="34" charset="0"/>
              <a:cs typeface="Arial" panose="020B0604020202020204" pitchFamily="34" charset="0"/>
            </a:endParaRPr>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1740E5-DB72-48FA-AFC9-F18BDFF406D1}"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5868523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171450" indent="-171450">
              <a:buFontTx/>
              <a:buChar char="-"/>
            </a:pPr>
            <a:endParaRPr lang="nb-NO" sz="1200">
              <a:solidFill>
                <a:schemeClr val="accent4"/>
              </a:solidFill>
              <a:latin typeface="Arial" panose="020B0604020202020204" pitchFamily="34" charset="0"/>
              <a:cs typeface="Arial" panose="020B0604020202020204" pitchFamily="34" charset="0"/>
            </a:endParaRPr>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1740E5-DB72-48FA-AFC9-F18BDFF406D1}"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6605205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171450" indent="-171450">
              <a:buFontTx/>
              <a:buChar char="-"/>
            </a:pPr>
            <a:endParaRPr lang="nb-NO" sz="1200">
              <a:solidFill>
                <a:schemeClr val="accent4"/>
              </a:solidFill>
              <a:latin typeface="Arial" panose="020B0604020202020204" pitchFamily="34" charset="0"/>
              <a:cs typeface="Arial" panose="020B0604020202020204" pitchFamily="34" charset="0"/>
            </a:endParaRPr>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1740E5-DB72-48FA-AFC9-F18BDFF406D1}"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1220015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171450" indent="-171450">
              <a:buFontTx/>
              <a:buChar char="-"/>
            </a:pPr>
            <a:endParaRPr lang="nb-NO" sz="1200">
              <a:solidFill>
                <a:schemeClr val="accent4"/>
              </a:solidFill>
              <a:latin typeface="Arial" panose="020B0604020202020204" pitchFamily="34" charset="0"/>
              <a:cs typeface="Arial" panose="020B0604020202020204" pitchFamily="34" charset="0"/>
            </a:endParaRPr>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1740E5-DB72-48FA-AFC9-F18BDFF406D1}"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5492518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171450" indent="-171450">
              <a:buFontTx/>
              <a:buChar char="-"/>
            </a:pPr>
            <a:endParaRPr lang="nb-NO" sz="1200">
              <a:solidFill>
                <a:schemeClr val="accent4"/>
              </a:solidFill>
              <a:latin typeface="Arial" panose="020B0604020202020204" pitchFamily="34" charset="0"/>
              <a:cs typeface="Arial" panose="020B0604020202020204" pitchFamily="34" charset="0"/>
            </a:endParaRPr>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1740E5-DB72-48FA-AFC9-F18BDFF406D1}"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3319995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171450" indent="-171450">
              <a:buFontTx/>
              <a:buChar char="-"/>
            </a:pPr>
            <a:endParaRPr lang="nb-NO" sz="1200">
              <a:solidFill>
                <a:schemeClr val="accent4"/>
              </a:solidFill>
              <a:latin typeface="Arial" panose="020B0604020202020204" pitchFamily="34" charset="0"/>
              <a:cs typeface="Arial" panose="020B0604020202020204" pitchFamily="34" charset="0"/>
            </a:endParaRPr>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1740E5-DB72-48FA-AFC9-F18BDFF406D1}"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7041330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171450" indent="-171450">
              <a:buFontTx/>
              <a:buChar char="-"/>
            </a:pPr>
            <a:endParaRPr lang="nb-NO" sz="1200">
              <a:solidFill>
                <a:schemeClr val="accent4"/>
              </a:solidFill>
              <a:latin typeface="Arial" panose="020B0604020202020204" pitchFamily="34" charset="0"/>
              <a:cs typeface="Arial" panose="020B0604020202020204" pitchFamily="34" charset="0"/>
            </a:endParaRPr>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1740E5-DB72-48FA-AFC9-F18BDFF406D1}"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940594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171450" indent="-171450">
              <a:buFontTx/>
              <a:buChar char="-"/>
            </a:pPr>
            <a:endParaRPr lang="nb-NO" sz="1200">
              <a:solidFill>
                <a:schemeClr val="accent4"/>
              </a:solidFill>
              <a:latin typeface="Arial" panose="020B0604020202020204" pitchFamily="34" charset="0"/>
              <a:cs typeface="Arial" panose="020B0604020202020204" pitchFamily="34" charset="0"/>
            </a:endParaRPr>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1740E5-DB72-48FA-AFC9-F18BDFF406D1}"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3527220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171450" indent="-171450">
              <a:buFontTx/>
              <a:buChar char="-"/>
            </a:pPr>
            <a:endParaRPr lang="nb-NO" sz="1200">
              <a:solidFill>
                <a:schemeClr val="accent4"/>
              </a:solidFill>
              <a:latin typeface="Arial" panose="020B0604020202020204" pitchFamily="34" charset="0"/>
              <a:cs typeface="Arial" panose="020B0604020202020204" pitchFamily="34" charset="0"/>
            </a:endParaRPr>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1740E5-DB72-48FA-AFC9-F18BDFF406D1}"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4490033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171450" indent="-171450">
              <a:buFontTx/>
              <a:buChar char="-"/>
            </a:pPr>
            <a:endParaRPr lang="nb-NO" sz="1200">
              <a:solidFill>
                <a:schemeClr val="accent4"/>
              </a:solidFill>
              <a:latin typeface="Arial" panose="020B0604020202020204" pitchFamily="34" charset="0"/>
              <a:cs typeface="Arial" panose="020B0604020202020204" pitchFamily="34" charset="0"/>
            </a:endParaRPr>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1740E5-DB72-48FA-AFC9-F18BDFF406D1}"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3645722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171450" indent="-171450">
              <a:buFontTx/>
              <a:buChar char="-"/>
            </a:pPr>
            <a:endParaRPr lang="nb-NO" sz="1200">
              <a:solidFill>
                <a:schemeClr val="accent4"/>
              </a:solidFill>
              <a:latin typeface="Arial" panose="020B0604020202020204" pitchFamily="34" charset="0"/>
              <a:cs typeface="Arial" panose="020B0604020202020204" pitchFamily="34" charset="0"/>
            </a:endParaRPr>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1740E5-DB72-48FA-AFC9-F18BDFF406D1}"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0237863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171450" indent="-171450">
              <a:buFontTx/>
              <a:buChar char="-"/>
            </a:pPr>
            <a:endParaRPr lang="nb-NO" sz="1200">
              <a:solidFill>
                <a:schemeClr val="accent4"/>
              </a:solidFill>
              <a:latin typeface="Arial" panose="020B0604020202020204" pitchFamily="34" charset="0"/>
              <a:cs typeface="Arial" panose="020B0604020202020204" pitchFamily="34" charset="0"/>
            </a:endParaRPr>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1740E5-DB72-48FA-AFC9-F18BDFF406D1}"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1717750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171450" indent="-171450">
              <a:buFontTx/>
              <a:buChar char="-"/>
            </a:pPr>
            <a:endParaRPr lang="nb-NO" sz="1200">
              <a:solidFill>
                <a:schemeClr val="accent4"/>
              </a:solidFill>
              <a:latin typeface="Arial" panose="020B0604020202020204" pitchFamily="34" charset="0"/>
              <a:cs typeface="Arial" panose="020B0604020202020204" pitchFamily="34" charset="0"/>
            </a:endParaRPr>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1740E5-DB72-48FA-AFC9-F18BDFF406D1}"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3853636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171450" indent="-171450">
              <a:buFontTx/>
              <a:buChar char="-"/>
            </a:pPr>
            <a:endParaRPr lang="nb-NO" sz="1200">
              <a:solidFill>
                <a:schemeClr val="accent4"/>
              </a:solidFill>
              <a:latin typeface="Arial" panose="020B0604020202020204" pitchFamily="34" charset="0"/>
              <a:cs typeface="Arial" panose="020B0604020202020204" pitchFamily="34" charset="0"/>
            </a:endParaRPr>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1740E5-DB72-48FA-AFC9-F18BDFF406D1}"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8833787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171450" indent="-171450">
              <a:buFontTx/>
              <a:buChar char="-"/>
            </a:pPr>
            <a:endParaRPr lang="nb-NO" sz="1200">
              <a:solidFill>
                <a:schemeClr val="accent4"/>
              </a:solidFill>
              <a:latin typeface="Arial" panose="020B0604020202020204" pitchFamily="34" charset="0"/>
              <a:cs typeface="Arial" panose="020B0604020202020204" pitchFamily="34" charset="0"/>
            </a:endParaRPr>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1740E5-DB72-48FA-AFC9-F18BDFF406D1}"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1599385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171450" indent="-171450">
              <a:buFontTx/>
              <a:buChar char="-"/>
            </a:pPr>
            <a:endParaRPr lang="nb-NO" sz="1200">
              <a:solidFill>
                <a:schemeClr val="accent4"/>
              </a:solidFill>
              <a:latin typeface="Arial" panose="020B0604020202020204" pitchFamily="34" charset="0"/>
              <a:cs typeface="Arial" panose="020B0604020202020204" pitchFamily="34" charset="0"/>
            </a:endParaRPr>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1740E5-DB72-48FA-AFC9-F18BDFF406D1}"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4295143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171450" indent="-171450">
              <a:buFontTx/>
              <a:buChar char="-"/>
            </a:pPr>
            <a:endParaRPr lang="nb-NO" sz="1200">
              <a:solidFill>
                <a:schemeClr val="accent4"/>
              </a:solidFill>
              <a:latin typeface="Arial" panose="020B0604020202020204" pitchFamily="34" charset="0"/>
              <a:cs typeface="Arial" panose="020B0604020202020204" pitchFamily="34" charset="0"/>
            </a:endParaRPr>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1740E5-DB72-48FA-AFC9-F18BDFF406D1}"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0853818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171450" indent="-171450">
              <a:buFontTx/>
              <a:buChar char="-"/>
            </a:pPr>
            <a:endParaRPr lang="nb-NO" sz="1200">
              <a:solidFill>
                <a:schemeClr val="accent4"/>
              </a:solidFill>
              <a:latin typeface="Arial" panose="020B0604020202020204" pitchFamily="34" charset="0"/>
              <a:cs typeface="Arial" panose="020B0604020202020204" pitchFamily="34" charset="0"/>
            </a:endParaRPr>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1740E5-DB72-48FA-AFC9-F18BDFF406D1}"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399824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171450" indent="-171450">
              <a:buFontTx/>
              <a:buChar char="-"/>
            </a:pPr>
            <a:endParaRPr lang="nb-NO" sz="1200">
              <a:solidFill>
                <a:schemeClr val="accent4"/>
              </a:solidFill>
              <a:latin typeface="Arial" panose="020B0604020202020204" pitchFamily="34" charset="0"/>
              <a:cs typeface="Arial" panose="020B0604020202020204" pitchFamily="34" charset="0"/>
            </a:endParaRPr>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1740E5-DB72-48FA-AFC9-F18BDFF406D1}"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2748872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171450" indent="-171450">
              <a:buFontTx/>
              <a:buChar char="-"/>
            </a:pPr>
            <a:endParaRPr lang="nb-NO" sz="1200">
              <a:solidFill>
                <a:schemeClr val="accent4"/>
              </a:solidFill>
              <a:latin typeface="Arial" panose="020B0604020202020204" pitchFamily="34" charset="0"/>
              <a:cs typeface="Arial" panose="020B0604020202020204" pitchFamily="34" charset="0"/>
            </a:endParaRPr>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1740E5-DB72-48FA-AFC9-F18BDFF406D1}"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1072459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171450" indent="-171450">
              <a:buFontTx/>
              <a:buChar char="-"/>
            </a:pPr>
            <a:endParaRPr lang="nb-NO" sz="1200">
              <a:solidFill>
                <a:schemeClr val="accent4"/>
              </a:solidFill>
              <a:latin typeface="Arial" panose="020B0604020202020204" pitchFamily="34" charset="0"/>
              <a:cs typeface="Arial" panose="020B0604020202020204" pitchFamily="34" charset="0"/>
            </a:endParaRPr>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1740E5-DB72-48FA-AFC9-F18BDFF406D1}"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132146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171450" indent="-171450">
              <a:buFontTx/>
              <a:buChar char="-"/>
            </a:pPr>
            <a:endParaRPr lang="nb-NO" sz="1200">
              <a:solidFill>
                <a:schemeClr val="accent4"/>
              </a:solidFill>
              <a:latin typeface="Arial" panose="020B0604020202020204" pitchFamily="34" charset="0"/>
              <a:cs typeface="Arial" panose="020B0604020202020204" pitchFamily="34" charset="0"/>
            </a:endParaRPr>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1740E5-DB72-48FA-AFC9-F18BDFF406D1}"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016657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171450" indent="-171450">
              <a:buFontTx/>
              <a:buChar char="-"/>
            </a:pPr>
            <a:endParaRPr lang="nb-NO" sz="1200">
              <a:solidFill>
                <a:schemeClr val="accent4"/>
              </a:solidFill>
              <a:latin typeface="Arial" panose="020B0604020202020204" pitchFamily="34" charset="0"/>
              <a:cs typeface="Arial" panose="020B0604020202020204" pitchFamily="34" charset="0"/>
            </a:endParaRPr>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1740E5-DB72-48FA-AFC9-F18BDFF406D1}"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233288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171450" indent="-171450">
              <a:buFontTx/>
              <a:buChar char="-"/>
            </a:pPr>
            <a:endParaRPr lang="nb-NO" sz="1200">
              <a:solidFill>
                <a:schemeClr val="accent4"/>
              </a:solidFill>
              <a:latin typeface="Arial" panose="020B0604020202020204" pitchFamily="34" charset="0"/>
              <a:cs typeface="Arial" panose="020B0604020202020204" pitchFamily="34" charset="0"/>
            </a:endParaRPr>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1740E5-DB72-48FA-AFC9-F18BDFF406D1}"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026522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171450" indent="-171450">
              <a:buFontTx/>
              <a:buChar char="-"/>
            </a:pPr>
            <a:endParaRPr lang="nb-NO" sz="1200">
              <a:solidFill>
                <a:schemeClr val="accent4"/>
              </a:solidFill>
              <a:latin typeface="Arial" panose="020B0604020202020204" pitchFamily="34" charset="0"/>
              <a:cs typeface="Arial" panose="020B0604020202020204" pitchFamily="34" charset="0"/>
            </a:endParaRPr>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1740E5-DB72-48FA-AFC9-F18BDFF406D1}"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655711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171450" indent="-171450">
              <a:buFontTx/>
              <a:buChar char="-"/>
            </a:pPr>
            <a:endParaRPr lang="nb-NO" sz="1200">
              <a:solidFill>
                <a:schemeClr val="accent4"/>
              </a:solidFill>
              <a:latin typeface="Arial" panose="020B0604020202020204" pitchFamily="34" charset="0"/>
              <a:cs typeface="Arial" panose="020B0604020202020204" pitchFamily="34" charset="0"/>
            </a:endParaRPr>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1740E5-DB72-48FA-AFC9-F18BDFF406D1}"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608061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171450" indent="-171450">
              <a:buFontTx/>
              <a:buChar char="-"/>
            </a:pPr>
            <a:endParaRPr lang="nb-NO" sz="1200">
              <a:solidFill>
                <a:schemeClr val="accent4"/>
              </a:solidFill>
              <a:latin typeface="Arial" panose="020B0604020202020204" pitchFamily="34" charset="0"/>
              <a:cs typeface="Arial" panose="020B0604020202020204" pitchFamily="34" charset="0"/>
            </a:endParaRPr>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1740E5-DB72-48FA-AFC9-F18BDFF406D1}"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791086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2.xml"/><Relationship Id="rId4" Type="http://schemas.openxmlformats.org/officeDocument/2006/relationships/image" Target="../media/image2.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1507807" y="3505898"/>
            <a:ext cx="17088486" cy="2374963"/>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3015615" y="6333236"/>
            <a:ext cx="14072870" cy="2827337"/>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8/30/2022</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obj" preserve="1">
  <p:cSld name="Blank">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125650"/>
            <a:ext cx="20104100" cy="11182985"/>
          </a:xfrm>
          <a:custGeom>
            <a:avLst/>
            <a:gdLst/>
            <a:ahLst/>
            <a:cxnLst/>
            <a:rect l="l" t="t" r="r" b="b"/>
            <a:pathLst>
              <a:path w="20104100" h="11182985">
                <a:moveTo>
                  <a:pt x="0" y="11182906"/>
                </a:moveTo>
                <a:lnTo>
                  <a:pt x="20104100" y="11182906"/>
                </a:lnTo>
                <a:lnTo>
                  <a:pt x="20104100" y="0"/>
                </a:lnTo>
                <a:lnTo>
                  <a:pt x="0" y="0"/>
                </a:lnTo>
                <a:lnTo>
                  <a:pt x="0" y="11182906"/>
                </a:lnTo>
                <a:close/>
              </a:path>
            </a:pathLst>
          </a:custGeom>
          <a:solidFill>
            <a:srgbClr val="D8D8D8"/>
          </a:solidFill>
        </p:spPr>
        <p:txBody>
          <a:bodyPr wrap="square" lIns="0" tIns="0" rIns="0" bIns="0" rtlCol="0"/>
          <a:lstStyle/>
          <a:p>
            <a:endParaRPr/>
          </a:p>
        </p:txBody>
      </p:sp>
      <p:sp>
        <p:nvSpPr>
          <p:cNvPr id="17" name="bk object 17"/>
          <p:cNvSpPr/>
          <p:nvPr/>
        </p:nvSpPr>
        <p:spPr>
          <a:xfrm>
            <a:off x="0" y="0"/>
            <a:ext cx="20104100" cy="11308556"/>
          </a:xfrm>
          <a:prstGeom prst="rect">
            <a:avLst/>
          </a:prstGeom>
          <a:blipFill>
            <a:blip r:embed="rId2" cstate="email">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8" name="bk object 18"/>
          <p:cNvSpPr/>
          <p:nvPr/>
        </p:nvSpPr>
        <p:spPr>
          <a:xfrm>
            <a:off x="0" y="5261619"/>
            <a:ext cx="20104100" cy="6046936"/>
          </a:xfrm>
          <a:prstGeom prst="rect">
            <a:avLst/>
          </a:prstGeom>
          <a:blipFill>
            <a:blip r:embed="rId3" cstate="print">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9" name="bk object 19"/>
          <p:cNvSpPr/>
          <p:nvPr/>
        </p:nvSpPr>
        <p:spPr>
          <a:xfrm>
            <a:off x="18721942" y="9942105"/>
            <a:ext cx="926673" cy="926673"/>
          </a:xfrm>
          <a:prstGeom prst="rect">
            <a:avLst/>
          </a:prstGeom>
          <a:blipFill>
            <a:blip r:embed="rId4" cstate="email">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8/30/2022</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8389486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1507807" y="3505898"/>
            <a:ext cx="17088486" cy="2374963"/>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3015615" y="6333236"/>
            <a:ext cx="14072870" cy="2827337"/>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dirty="0"/>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A53B6899-468F-446B-A11A-5EE5F8845DAB}" type="datetime1">
              <a:rPr lang="en-US" smtClean="0"/>
              <a:t>8/30/2022</a:t>
            </a:fld>
            <a:endParaRPr lang="en-US" dirty="0"/>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dirty="0"/>
          </a:p>
        </p:txBody>
      </p:sp>
    </p:spTree>
    <p:extLst>
      <p:ext uri="{BB962C8B-B14F-4D97-AF65-F5344CB8AC3E}">
        <p14:creationId xmlns:p14="http://schemas.microsoft.com/office/powerpoint/2010/main" val="344578820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100" b="1" i="0">
                <a:solidFill>
                  <a:srgbClr val="404449"/>
                </a:solidFill>
                <a:latin typeface="Lato-Black"/>
                <a:cs typeface="Lato-Black"/>
              </a:defRPr>
            </a:lvl1pPr>
          </a:lstStyle>
          <a:p>
            <a:endParaRPr/>
          </a:p>
        </p:txBody>
      </p:sp>
      <p:sp>
        <p:nvSpPr>
          <p:cNvPr id="3" name="Holder 3"/>
          <p:cNvSpPr>
            <a:spLocks noGrp="1"/>
          </p:cNvSpPr>
          <p:nvPr>
            <p:ph type="body" idx="1"/>
          </p:nvPr>
        </p:nvSpPr>
        <p:spPr/>
        <p:txBody>
          <a:bodyPr lIns="0" tIns="0" rIns="0" bIns="0"/>
          <a:lstStyle>
            <a:lvl1pPr>
              <a:defRPr sz="2850" b="0" i="0">
                <a:solidFill>
                  <a:srgbClr val="404449"/>
                </a:solidFill>
                <a:latin typeface="Lato"/>
                <a:cs typeface="Lato"/>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dirty="0"/>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0C4495AB-B8A9-4067-86EF-494ADCA41CD8}" type="datetime1">
              <a:rPr lang="en-US" smtClean="0"/>
              <a:t>8/30/2022</a:t>
            </a:fld>
            <a:endParaRPr lang="en-US" dirty="0"/>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dirty="0"/>
          </a:p>
        </p:txBody>
      </p:sp>
    </p:spTree>
    <p:extLst>
      <p:ext uri="{BB962C8B-B14F-4D97-AF65-F5344CB8AC3E}">
        <p14:creationId xmlns:p14="http://schemas.microsoft.com/office/powerpoint/2010/main" val="185223764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100" b="1" i="0">
                <a:solidFill>
                  <a:srgbClr val="404449"/>
                </a:solidFill>
                <a:latin typeface="Lato-Black"/>
                <a:cs typeface="Lato-Black"/>
              </a:defRPr>
            </a:lvl1pPr>
          </a:lstStyle>
          <a:p>
            <a:endParaRPr/>
          </a:p>
        </p:txBody>
      </p:sp>
      <p:sp>
        <p:nvSpPr>
          <p:cNvPr id="3" name="Holder 3"/>
          <p:cNvSpPr>
            <a:spLocks noGrp="1"/>
          </p:cNvSpPr>
          <p:nvPr>
            <p:ph sz="half" idx="2"/>
          </p:nvPr>
        </p:nvSpPr>
        <p:spPr>
          <a:xfrm>
            <a:off x="2406074" y="2374661"/>
            <a:ext cx="7086600" cy="7366000"/>
          </a:xfrm>
          <a:prstGeom prst="rect">
            <a:avLst/>
          </a:prstGeom>
        </p:spPr>
        <p:txBody>
          <a:bodyPr wrap="square" lIns="0" tIns="0" rIns="0" bIns="0">
            <a:spAutoFit/>
          </a:bodyPr>
          <a:lstStyle>
            <a:lvl1pPr>
              <a:defRPr sz="4100" b="0" i="0">
                <a:solidFill>
                  <a:srgbClr val="404449"/>
                </a:solidFill>
                <a:latin typeface="Lato"/>
                <a:cs typeface="Lato"/>
              </a:defRPr>
            </a:lvl1pPr>
          </a:lstStyle>
          <a:p>
            <a:endParaRPr/>
          </a:p>
        </p:txBody>
      </p:sp>
      <p:sp>
        <p:nvSpPr>
          <p:cNvPr id="4" name="Holder 4"/>
          <p:cNvSpPr>
            <a:spLocks noGrp="1"/>
          </p:cNvSpPr>
          <p:nvPr>
            <p:ph sz="half" idx="3"/>
          </p:nvPr>
        </p:nvSpPr>
        <p:spPr>
          <a:xfrm>
            <a:off x="10301122" y="2374661"/>
            <a:ext cx="7044055" cy="7366000"/>
          </a:xfrm>
          <a:prstGeom prst="rect">
            <a:avLst/>
          </a:prstGeom>
        </p:spPr>
        <p:txBody>
          <a:bodyPr wrap="square" lIns="0" tIns="0" rIns="0" bIns="0">
            <a:spAutoFit/>
          </a:bodyPr>
          <a:lstStyle>
            <a:lvl1pPr>
              <a:defRPr sz="4100" b="0" i="0">
                <a:solidFill>
                  <a:srgbClr val="404449"/>
                </a:solidFill>
                <a:latin typeface="Lato"/>
                <a:cs typeface="Lato"/>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dirty="0"/>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C48E61F3-5875-44AF-992D-9644523655B7}" type="datetime1">
              <a:rPr lang="en-US" smtClean="0"/>
              <a:t>8/30/2022</a:t>
            </a:fld>
            <a:endParaRPr lang="en-US" dirty="0"/>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dirty="0"/>
          </a:p>
        </p:txBody>
      </p:sp>
    </p:spTree>
    <p:extLst>
      <p:ext uri="{BB962C8B-B14F-4D97-AF65-F5344CB8AC3E}">
        <p14:creationId xmlns:p14="http://schemas.microsoft.com/office/powerpoint/2010/main" val="198495918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obj" preserve="1">
  <p:cSld name="Title Only">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100" b="1" i="0">
                <a:solidFill>
                  <a:srgbClr val="404449"/>
                </a:solidFill>
                <a:latin typeface="Lato-Black"/>
                <a:cs typeface="Lato-Black"/>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dirty="0"/>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AC6EBA92-087E-4B8B-91F2-CE58A7EBA5F9}" type="datetime1">
              <a:rPr lang="en-US" smtClean="0"/>
              <a:t>8/30/2022</a:t>
            </a:fld>
            <a:endParaRPr lang="en-US" dirty="0"/>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dirty="0"/>
          </a:p>
        </p:txBody>
      </p:sp>
    </p:spTree>
    <p:extLst>
      <p:ext uri="{BB962C8B-B14F-4D97-AF65-F5344CB8AC3E}">
        <p14:creationId xmlns:p14="http://schemas.microsoft.com/office/powerpoint/2010/main" val="60559934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obj" preserve="1">
  <p:cSld name="Blank">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dirty="0"/>
          </a:p>
        </p:txBody>
      </p:sp>
      <p:sp>
        <p:nvSpPr>
          <p:cNvPr id="3" name="Holder 3"/>
          <p:cNvSpPr>
            <a:spLocks noGrp="1"/>
          </p:cNvSpPr>
          <p:nvPr>
            <p:ph type="dt" sz="half" idx="6"/>
          </p:nvPr>
        </p:nvSpPr>
        <p:spPr>
          <a:xfrm>
            <a:off x="14492605" y="10519792"/>
            <a:ext cx="4623943" cy="565467"/>
          </a:xfrm>
        </p:spPr>
        <p:txBody>
          <a:bodyPr lIns="0" tIns="0" rIns="0" bIns="0"/>
          <a:lstStyle>
            <a:lvl1pPr algn="l">
              <a:defRPr>
                <a:solidFill>
                  <a:schemeClr val="tx1">
                    <a:tint val="75000"/>
                  </a:schemeClr>
                </a:solidFill>
              </a:defRPr>
            </a:lvl1pPr>
          </a:lstStyle>
          <a:p>
            <a:fld id="{C1DCA712-52C0-4C96-897C-27EADD1C0E82}" type="datetime1">
              <a:rPr lang="en-US" smtClean="0"/>
              <a:t>8/30/2022</a:t>
            </a:fld>
            <a:endParaRPr lang="en-US" dirty="0"/>
          </a:p>
        </p:txBody>
      </p:sp>
      <p:sp>
        <p:nvSpPr>
          <p:cNvPr id="4" name="Holder 4"/>
          <p:cNvSpPr>
            <a:spLocks noGrp="1"/>
          </p:cNvSpPr>
          <p:nvPr>
            <p:ph type="sldNum" sz="quarter" idx="7"/>
          </p:nvPr>
        </p:nvSpPr>
        <p:spPr>
          <a:xfrm>
            <a:off x="542925" y="10510267"/>
            <a:ext cx="363221" cy="565467"/>
          </a:xfrm>
        </p:spPr>
        <p:txBody>
          <a:bodyPr lIns="0" tIns="0" rIns="0" bIns="0"/>
          <a:lstStyle>
            <a:lvl1pPr algn="r">
              <a:defRPr>
                <a:solidFill>
                  <a:schemeClr val="tx1">
                    <a:tint val="75000"/>
                  </a:schemeClr>
                </a:solidFill>
              </a:defRPr>
            </a:lvl1pPr>
          </a:lstStyle>
          <a:p>
            <a:fld id="{B6F15528-21DE-4FAA-801E-634DDDAF4B2B}" type="slidenum">
              <a:t>‹#›</a:t>
            </a:fld>
            <a:endParaRPr dirty="0"/>
          </a:p>
        </p:txBody>
      </p:sp>
    </p:spTree>
    <p:extLst>
      <p:ext uri="{BB962C8B-B14F-4D97-AF65-F5344CB8AC3E}">
        <p14:creationId xmlns:p14="http://schemas.microsoft.com/office/powerpoint/2010/main" val="259820292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Forside">
    <p:spTree>
      <p:nvGrpSpPr>
        <p:cNvPr id="1" name=""/>
        <p:cNvGrpSpPr/>
        <p:nvPr/>
      </p:nvGrpSpPr>
      <p:grpSpPr>
        <a:xfrm>
          <a:off x="0" y="0"/>
          <a:ext cx="0" cy="0"/>
          <a:chOff x="0" y="0"/>
          <a:chExt cx="0" cy="0"/>
        </a:xfrm>
      </p:grpSpPr>
      <p:sp>
        <p:nvSpPr>
          <p:cNvPr id="8" name="Rektangel 7"/>
          <p:cNvSpPr/>
          <p:nvPr/>
        </p:nvSpPr>
        <p:spPr>
          <a:xfrm>
            <a:off x="0" y="0"/>
            <a:ext cx="20104100" cy="17801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sv-SE" sz="2968"/>
          </a:p>
        </p:txBody>
      </p:sp>
      <p:cxnSp>
        <p:nvCxnSpPr>
          <p:cNvPr id="9" name="Rak 8"/>
          <p:cNvCxnSpPr/>
          <p:nvPr/>
        </p:nvCxnSpPr>
        <p:spPr>
          <a:xfrm>
            <a:off x="3525202" y="6487169"/>
            <a:ext cx="14788381" cy="0"/>
          </a:xfrm>
          <a:prstGeom prst="line">
            <a:avLst/>
          </a:prstGeom>
          <a:ln>
            <a:solidFill>
              <a:schemeClr val="bg2">
                <a:lumMod val="85000"/>
              </a:schemeClr>
            </a:solidFill>
          </a:ln>
        </p:spPr>
        <p:style>
          <a:lnRef idx="1">
            <a:schemeClr val="dk1"/>
          </a:lnRef>
          <a:fillRef idx="0">
            <a:schemeClr val="dk1"/>
          </a:fillRef>
          <a:effectRef idx="0">
            <a:schemeClr val="dk1"/>
          </a:effectRef>
          <a:fontRef idx="minor">
            <a:schemeClr val="tx1"/>
          </a:fontRef>
        </p:style>
      </p:cxnSp>
      <p:cxnSp>
        <p:nvCxnSpPr>
          <p:cNvPr id="10" name="Rak 9"/>
          <p:cNvCxnSpPr/>
          <p:nvPr/>
        </p:nvCxnSpPr>
        <p:spPr>
          <a:xfrm>
            <a:off x="3525202" y="7526478"/>
            <a:ext cx="14788381" cy="0"/>
          </a:xfrm>
          <a:prstGeom prst="line">
            <a:avLst/>
          </a:prstGeom>
          <a:ln>
            <a:solidFill>
              <a:schemeClr val="bg2">
                <a:lumMod val="85000"/>
              </a:schemeClr>
            </a:solidFill>
          </a:ln>
        </p:spPr>
        <p:style>
          <a:lnRef idx="1">
            <a:schemeClr val="dk1"/>
          </a:lnRef>
          <a:fillRef idx="0">
            <a:schemeClr val="dk1"/>
          </a:fillRef>
          <a:effectRef idx="0">
            <a:schemeClr val="dk1"/>
          </a:effectRef>
          <a:fontRef idx="minor">
            <a:schemeClr val="tx1"/>
          </a:fontRef>
        </p:style>
      </p:cxnSp>
      <p:sp>
        <p:nvSpPr>
          <p:cNvPr id="2" name="Rubrik 1"/>
          <p:cNvSpPr>
            <a:spLocks noGrp="1"/>
          </p:cNvSpPr>
          <p:nvPr>
            <p:ph type="ctrTitle"/>
          </p:nvPr>
        </p:nvSpPr>
        <p:spPr>
          <a:xfrm>
            <a:off x="3525939" y="5076673"/>
            <a:ext cx="14789126" cy="803939"/>
          </a:xfrm>
        </p:spPr>
        <p:txBody>
          <a:bodyPr tIns="46800">
            <a:spAutoFit/>
          </a:bodyPr>
          <a:lstStyle>
            <a:lvl1pPr algn="l">
              <a:defRPr sz="4617">
                <a:latin typeface="Gotham Bold" pitchFamily="50" charset="0"/>
              </a:defRPr>
            </a:lvl1pPr>
          </a:lstStyle>
          <a:p>
            <a:r>
              <a:rPr lang="nb-NO"/>
              <a:t>Klikk for å redigere tittelstil</a:t>
            </a:r>
            <a:endParaRPr lang="sv-SE"/>
          </a:p>
        </p:txBody>
      </p:sp>
      <p:sp>
        <p:nvSpPr>
          <p:cNvPr id="3" name="Underrubrik 2"/>
          <p:cNvSpPr>
            <a:spLocks noGrp="1"/>
          </p:cNvSpPr>
          <p:nvPr>
            <p:ph type="subTitle" idx="1"/>
          </p:nvPr>
        </p:nvSpPr>
        <p:spPr>
          <a:xfrm>
            <a:off x="3525933" y="7757707"/>
            <a:ext cx="14789131" cy="447687"/>
          </a:xfrm>
        </p:spPr>
        <p:txBody>
          <a:bodyPr>
            <a:spAutoFit/>
          </a:bodyPr>
          <a:lstStyle>
            <a:lvl1pPr marL="0" indent="0" algn="l">
              <a:buNone/>
              <a:defRPr sz="2309">
                <a:solidFill>
                  <a:schemeClr val="tx1"/>
                </a:solidFill>
                <a:latin typeface="Gotham Light" pitchFamily="50" charset="0"/>
              </a:defRPr>
            </a:lvl1pPr>
            <a:lvl2pPr marL="753923" indent="0" algn="ctr">
              <a:buNone/>
              <a:defRPr>
                <a:solidFill>
                  <a:schemeClr val="tx1">
                    <a:tint val="75000"/>
                  </a:schemeClr>
                </a:solidFill>
              </a:defRPr>
            </a:lvl2pPr>
            <a:lvl3pPr marL="1507846" indent="0" algn="ctr">
              <a:buNone/>
              <a:defRPr>
                <a:solidFill>
                  <a:schemeClr val="tx1">
                    <a:tint val="75000"/>
                  </a:schemeClr>
                </a:solidFill>
              </a:defRPr>
            </a:lvl3pPr>
            <a:lvl4pPr marL="2261768" indent="0" algn="ctr">
              <a:buNone/>
              <a:defRPr>
                <a:solidFill>
                  <a:schemeClr val="tx1">
                    <a:tint val="75000"/>
                  </a:schemeClr>
                </a:solidFill>
              </a:defRPr>
            </a:lvl4pPr>
            <a:lvl5pPr marL="3015691" indent="0" algn="ctr">
              <a:buNone/>
              <a:defRPr>
                <a:solidFill>
                  <a:schemeClr val="tx1">
                    <a:tint val="75000"/>
                  </a:schemeClr>
                </a:solidFill>
              </a:defRPr>
            </a:lvl5pPr>
            <a:lvl6pPr marL="3769614" indent="0" algn="ctr">
              <a:buNone/>
              <a:defRPr>
                <a:solidFill>
                  <a:schemeClr val="tx1">
                    <a:tint val="75000"/>
                  </a:schemeClr>
                </a:solidFill>
              </a:defRPr>
            </a:lvl6pPr>
            <a:lvl7pPr marL="4523537" indent="0" algn="ctr">
              <a:buNone/>
              <a:defRPr>
                <a:solidFill>
                  <a:schemeClr val="tx1">
                    <a:tint val="75000"/>
                  </a:schemeClr>
                </a:solidFill>
              </a:defRPr>
            </a:lvl7pPr>
            <a:lvl8pPr marL="5277460" indent="0" algn="ctr">
              <a:buNone/>
              <a:defRPr>
                <a:solidFill>
                  <a:schemeClr val="tx1">
                    <a:tint val="75000"/>
                  </a:schemeClr>
                </a:solidFill>
              </a:defRPr>
            </a:lvl8pPr>
            <a:lvl9pPr marL="6031382" indent="0" algn="ctr">
              <a:buNone/>
              <a:defRPr>
                <a:solidFill>
                  <a:schemeClr val="tx1">
                    <a:tint val="75000"/>
                  </a:schemeClr>
                </a:solidFill>
              </a:defRPr>
            </a:lvl9pPr>
          </a:lstStyle>
          <a:p>
            <a:r>
              <a:rPr lang="nb-NO"/>
              <a:t>Klikk for å redigere undertittelstil i malen</a:t>
            </a:r>
            <a:endParaRPr lang="sv-SE"/>
          </a:p>
        </p:txBody>
      </p:sp>
      <p:sp>
        <p:nvSpPr>
          <p:cNvPr id="14" name="Platshållare för text 3"/>
          <p:cNvSpPr>
            <a:spLocks noGrp="1"/>
          </p:cNvSpPr>
          <p:nvPr>
            <p:ph type="body" sz="half" idx="2"/>
          </p:nvPr>
        </p:nvSpPr>
        <p:spPr>
          <a:xfrm>
            <a:off x="3525934" y="6648701"/>
            <a:ext cx="7232701" cy="346120"/>
          </a:xfrm>
        </p:spPr>
        <p:txBody>
          <a:bodyPr>
            <a:spAutoFit/>
          </a:bodyPr>
          <a:lstStyle>
            <a:lvl1pPr marL="0" indent="0">
              <a:buNone/>
              <a:defRPr sz="1649" b="0">
                <a:latin typeface="Gotham Medium" pitchFamily="50" charset="0"/>
              </a:defRPr>
            </a:lvl1pPr>
            <a:lvl2pPr marL="753923" indent="0">
              <a:buNone/>
              <a:defRPr sz="1979"/>
            </a:lvl2pPr>
            <a:lvl3pPr marL="1507846" indent="0">
              <a:buNone/>
              <a:defRPr sz="1649"/>
            </a:lvl3pPr>
            <a:lvl4pPr marL="2261768" indent="0">
              <a:buNone/>
              <a:defRPr sz="1484"/>
            </a:lvl4pPr>
            <a:lvl5pPr marL="3015691" indent="0">
              <a:buNone/>
              <a:defRPr sz="1484"/>
            </a:lvl5pPr>
            <a:lvl6pPr marL="3769614" indent="0">
              <a:buNone/>
              <a:defRPr sz="1484"/>
            </a:lvl6pPr>
            <a:lvl7pPr marL="4523537" indent="0">
              <a:buNone/>
              <a:defRPr sz="1484"/>
            </a:lvl7pPr>
            <a:lvl8pPr marL="5277460" indent="0">
              <a:buNone/>
              <a:defRPr sz="1484"/>
            </a:lvl8pPr>
            <a:lvl9pPr marL="6031382" indent="0">
              <a:buNone/>
              <a:defRPr sz="1484"/>
            </a:lvl9pPr>
          </a:lstStyle>
          <a:p>
            <a:pPr lvl="0"/>
            <a:r>
              <a:rPr lang="nb-NO"/>
              <a:t>Klikk for å redigere tekststiler i malen</a:t>
            </a:r>
          </a:p>
        </p:txBody>
      </p:sp>
      <p:sp>
        <p:nvSpPr>
          <p:cNvPr id="15" name="Platshållare för text 3"/>
          <p:cNvSpPr>
            <a:spLocks noGrp="1"/>
          </p:cNvSpPr>
          <p:nvPr>
            <p:ph type="body" sz="half" idx="10"/>
          </p:nvPr>
        </p:nvSpPr>
        <p:spPr>
          <a:xfrm>
            <a:off x="11082363" y="6648701"/>
            <a:ext cx="7232702" cy="346120"/>
          </a:xfrm>
        </p:spPr>
        <p:txBody>
          <a:bodyPr>
            <a:spAutoFit/>
          </a:bodyPr>
          <a:lstStyle>
            <a:lvl1pPr marL="0" indent="0">
              <a:buNone/>
              <a:defRPr sz="1649" b="0" baseline="0">
                <a:latin typeface="Gotham Medium" pitchFamily="50" charset="0"/>
              </a:defRPr>
            </a:lvl1pPr>
            <a:lvl2pPr marL="753923" indent="0">
              <a:buNone/>
              <a:defRPr sz="1979"/>
            </a:lvl2pPr>
            <a:lvl3pPr marL="1507846" indent="0">
              <a:buNone/>
              <a:defRPr sz="1649"/>
            </a:lvl3pPr>
            <a:lvl4pPr marL="2261768" indent="0">
              <a:buNone/>
              <a:defRPr sz="1484"/>
            </a:lvl4pPr>
            <a:lvl5pPr marL="3015691" indent="0">
              <a:buNone/>
              <a:defRPr sz="1484"/>
            </a:lvl5pPr>
            <a:lvl6pPr marL="3769614" indent="0">
              <a:buNone/>
              <a:defRPr sz="1484"/>
            </a:lvl6pPr>
            <a:lvl7pPr marL="4523537" indent="0">
              <a:buNone/>
              <a:defRPr sz="1484"/>
            </a:lvl7pPr>
            <a:lvl8pPr marL="5277460" indent="0">
              <a:buNone/>
              <a:defRPr sz="1484"/>
            </a:lvl8pPr>
            <a:lvl9pPr marL="6031382" indent="0">
              <a:buNone/>
              <a:defRPr sz="1484"/>
            </a:lvl9pPr>
          </a:lstStyle>
          <a:p>
            <a:pPr lvl="0"/>
            <a:r>
              <a:rPr lang="nb-NO"/>
              <a:t>Klikk for å redigere tekststiler i malen</a:t>
            </a:r>
          </a:p>
        </p:txBody>
      </p:sp>
      <p:sp>
        <p:nvSpPr>
          <p:cNvPr id="19" name="Platshållare för text 3"/>
          <p:cNvSpPr>
            <a:spLocks noGrp="1"/>
          </p:cNvSpPr>
          <p:nvPr>
            <p:ph type="body" sz="half" idx="11"/>
          </p:nvPr>
        </p:nvSpPr>
        <p:spPr>
          <a:xfrm>
            <a:off x="3525937" y="4361391"/>
            <a:ext cx="14789130" cy="396904"/>
          </a:xfrm>
        </p:spPr>
        <p:txBody>
          <a:bodyPr>
            <a:spAutoFit/>
          </a:bodyPr>
          <a:lstStyle>
            <a:lvl1pPr marL="0" indent="0">
              <a:buNone/>
              <a:defRPr sz="1979" b="0">
                <a:solidFill>
                  <a:schemeClr val="accent1"/>
                </a:solidFill>
                <a:latin typeface="Gotham Medium" pitchFamily="50" charset="0"/>
              </a:defRPr>
            </a:lvl1pPr>
            <a:lvl2pPr marL="753923" indent="0">
              <a:buNone/>
              <a:defRPr sz="1979"/>
            </a:lvl2pPr>
            <a:lvl3pPr marL="1507846" indent="0">
              <a:buNone/>
              <a:defRPr sz="1649"/>
            </a:lvl3pPr>
            <a:lvl4pPr marL="2261768" indent="0">
              <a:buNone/>
              <a:defRPr sz="1484"/>
            </a:lvl4pPr>
            <a:lvl5pPr marL="3015691" indent="0">
              <a:buNone/>
              <a:defRPr sz="1484"/>
            </a:lvl5pPr>
            <a:lvl6pPr marL="3769614" indent="0">
              <a:buNone/>
              <a:defRPr sz="1484"/>
            </a:lvl6pPr>
            <a:lvl7pPr marL="4523537" indent="0">
              <a:buNone/>
              <a:defRPr sz="1484"/>
            </a:lvl7pPr>
            <a:lvl8pPr marL="5277460" indent="0">
              <a:buNone/>
              <a:defRPr sz="1484"/>
            </a:lvl8pPr>
            <a:lvl9pPr marL="6031382" indent="0">
              <a:buNone/>
              <a:defRPr sz="1484"/>
            </a:lvl9pPr>
          </a:lstStyle>
          <a:p>
            <a:pPr lvl="0"/>
            <a:r>
              <a:rPr lang="nb-NO"/>
              <a:t>Klikk for å redigere tekststiler i malen</a:t>
            </a:r>
          </a:p>
        </p:txBody>
      </p:sp>
      <p:pic>
        <p:nvPicPr>
          <p:cNvPr id="13" name="Bildobjekt 12" descr="Logo-PS-PPT.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47161" y="1464615"/>
            <a:ext cx="6549963" cy="1190816"/>
          </a:xfrm>
          <a:prstGeom prst="rect">
            <a:avLst/>
          </a:prstGeom>
        </p:spPr>
      </p:pic>
    </p:spTree>
    <p:extLst>
      <p:ext uri="{BB962C8B-B14F-4D97-AF65-F5344CB8AC3E}">
        <p14:creationId xmlns:p14="http://schemas.microsoft.com/office/powerpoint/2010/main" val="255636356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Tekst og figur">
    <p:spTree>
      <p:nvGrpSpPr>
        <p:cNvPr id="1" name=""/>
        <p:cNvGrpSpPr/>
        <p:nvPr/>
      </p:nvGrpSpPr>
      <p:grpSpPr>
        <a:xfrm>
          <a:off x="0" y="0"/>
          <a:ext cx="0" cy="0"/>
          <a:chOff x="0" y="0"/>
          <a:chExt cx="0" cy="0"/>
        </a:xfrm>
      </p:grpSpPr>
      <p:sp>
        <p:nvSpPr>
          <p:cNvPr id="5" name="Rektangel 4"/>
          <p:cNvSpPr/>
          <p:nvPr/>
        </p:nvSpPr>
        <p:spPr>
          <a:xfrm>
            <a:off x="0" y="0"/>
            <a:ext cx="20104100" cy="17801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sv-SE" sz="2968"/>
          </a:p>
        </p:txBody>
      </p:sp>
      <p:cxnSp>
        <p:nvCxnSpPr>
          <p:cNvPr id="7" name="Rak 6"/>
          <p:cNvCxnSpPr/>
          <p:nvPr/>
        </p:nvCxnSpPr>
        <p:spPr>
          <a:xfrm>
            <a:off x="2111630" y="10628695"/>
            <a:ext cx="0" cy="680655"/>
          </a:xfrm>
          <a:prstGeom prst="line">
            <a:avLst/>
          </a:prstGeom>
          <a:ln>
            <a:solidFill>
              <a:schemeClr val="bg2">
                <a:lumMod val="85000"/>
              </a:schemeClr>
            </a:solidFill>
          </a:ln>
        </p:spPr>
        <p:style>
          <a:lnRef idx="1">
            <a:schemeClr val="dk1"/>
          </a:lnRef>
          <a:fillRef idx="0">
            <a:schemeClr val="dk1"/>
          </a:fillRef>
          <a:effectRef idx="0">
            <a:schemeClr val="dk1"/>
          </a:effectRef>
          <a:fontRef idx="minor">
            <a:schemeClr val="tx1"/>
          </a:fontRef>
        </p:style>
      </p:cxnSp>
      <p:cxnSp>
        <p:nvCxnSpPr>
          <p:cNvPr id="8" name="Rak 7"/>
          <p:cNvCxnSpPr/>
          <p:nvPr/>
        </p:nvCxnSpPr>
        <p:spPr>
          <a:xfrm>
            <a:off x="6174333" y="10628695"/>
            <a:ext cx="0" cy="680655"/>
          </a:xfrm>
          <a:prstGeom prst="line">
            <a:avLst/>
          </a:prstGeom>
          <a:ln>
            <a:solidFill>
              <a:schemeClr val="bg2">
                <a:lumMod val="85000"/>
              </a:schemeClr>
            </a:solidFill>
          </a:ln>
        </p:spPr>
        <p:style>
          <a:lnRef idx="1">
            <a:schemeClr val="dk1"/>
          </a:lnRef>
          <a:fillRef idx="0">
            <a:schemeClr val="dk1"/>
          </a:fillRef>
          <a:effectRef idx="0">
            <a:schemeClr val="dk1"/>
          </a:effectRef>
          <a:fontRef idx="minor">
            <a:schemeClr val="tx1"/>
          </a:fontRef>
        </p:style>
      </p:cxnSp>
      <p:cxnSp>
        <p:nvCxnSpPr>
          <p:cNvPr id="9" name="Rak 8"/>
          <p:cNvCxnSpPr/>
          <p:nvPr/>
        </p:nvCxnSpPr>
        <p:spPr>
          <a:xfrm flipH="1">
            <a:off x="18369428" y="10628695"/>
            <a:ext cx="10469" cy="680655"/>
          </a:xfrm>
          <a:prstGeom prst="line">
            <a:avLst/>
          </a:prstGeom>
          <a:ln>
            <a:solidFill>
              <a:schemeClr val="bg2">
                <a:lumMod val="85000"/>
              </a:schemeClr>
            </a:solidFill>
          </a:ln>
        </p:spPr>
        <p:style>
          <a:lnRef idx="1">
            <a:schemeClr val="dk1"/>
          </a:lnRef>
          <a:fillRef idx="0">
            <a:schemeClr val="dk1"/>
          </a:fillRef>
          <a:effectRef idx="0">
            <a:schemeClr val="dk1"/>
          </a:effectRef>
          <a:fontRef idx="minor">
            <a:schemeClr val="tx1"/>
          </a:fontRef>
        </p:style>
      </p:cxnSp>
      <p:sp>
        <p:nvSpPr>
          <p:cNvPr id="2" name="Rubrik 1"/>
          <p:cNvSpPr>
            <a:spLocks noGrp="1"/>
          </p:cNvSpPr>
          <p:nvPr>
            <p:ph type="title"/>
          </p:nvPr>
        </p:nvSpPr>
        <p:spPr>
          <a:xfrm>
            <a:off x="2110231" y="1686284"/>
            <a:ext cx="16988664" cy="702501"/>
          </a:xfrm>
        </p:spPr>
        <p:txBody>
          <a:bodyPr>
            <a:spAutoFit/>
          </a:bodyPr>
          <a:lstStyle>
            <a:lvl1pPr>
              <a:defRPr sz="3958" b="0">
                <a:latin typeface="Gotham Bold" pitchFamily="50" charset="0"/>
              </a:defRPr>
            </a:lvl1pPr>
          </a:lstStyle>
          <a:p>
            <a:r>
              <a:rPr lang="nb-NO"/>
              <a:t>Klikk for å redigere tittelstil</a:t>
            </a:r>
            <a:endParaRPr lang="sv-SE"/>
          </a:p>
        </p:txBody>
      </p:sp>
      <p:sp>
        <p:nvSpPr>
          <p:cNvPr id="3" name="Platshållare för innehåll 2"/>
          <p:cNvSpPr>
            <a:spLocks noGrp="1"/>
          </p:cNvSpPr>
          <p:nvPr>
            <p:ph idx="1"/>
          </p:nvPr>
        </p:nvSpPr>
        <p:spPr>
          <a:xfrm>
            <a:off x="2112241" y="2862438"/>
            <a:ext cx="8310750" cy="2080940"/>
          </a:xfrm>
        </p:spPr>
        <p:txBody>
          <a:bodyPr wrap="square">
            <a:spAutoFit/>
          </a:bodyPr>
          <a:lstStyle>
            <a:lvl1pPr marL="471202" indent="-471202">
              <a:buClr>
                <a:schemeClr val="accent1"/>
              </a:buClr>
              <a:buFont typeface="Wingdings" panose="05000000000000000000" pitchFamily="2" charset="2"/>
              <a:buChar char="§"/>
              <a:defRPr/>
            </a:lvl1pPr>
            <a:lvl2pPr marL="884812" indent="-442407" defTabSz="884812">
              <a:buClr>
                <a:schemeClr val="accent1"/>
              </a:buClr>
              <a:defRPr/>
            </a:lvl2pPr>
            <a:lvl3pPr marL="1180623" indent="-295811">
              <a:buClr>
                <a:schemeClr val="accent1"/>
              </a:buClr>
              <a:defRPr/>
            </a:lvl3pPr>
            <a:lvl4pPr marL="1591615" indent="-382197" defTabSz="871724">
              <a:buClr>
                <a:schemeClr val="accent1"/>
              </a:buClr>
              <a:defRPr/>
            </a:lvl4pPr>
            <a:lvl5pPr marL="1916220" indent="-319370">
              <a:buClr>
                <a:schemeClr val="accent1"/>
              </a:buClr>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sv-SE"/>
          </a:p>
        </p:txBody>
      </p:sp>
      <p:sp>
        <p:nvSpPr>
          <p:cNvPr id="10" name="Platshållare för text 3"/>
          <p:cNvSpPr>
            <a:spLocks noGrp="1"/>
          </p:cNvSpPr>
          <p:nvPr>
            <p:ph type="body" sz="half" idx="13"/>
          </p:nvPr>
        </p:nvSpPr>
        <p:spPr>
          <a:xfrm>
            <a:off x="2110231" y="851502"/>
            <a:ext cx="16988664" cy="396904"/>
          </a:xfrm>
        </p:spPr>
        <p:txBody>
          <a:bodyPr>
            <a:spAutoFit/>
          </a:bodyPr>
          <a:lstStyle>
            <a:lvl1pPr marL="0" indent="0">
              <a:buNone/>
              <a:defRPr sz="1979" b="0">
                <a:solidFill>
                  <a:schemeClr val="accent1"/>
                </a:solidFill>
              </a:defRPr>
            </a:lvl1pPr>
            <a:lvl2pPr marL="753923" indent="0">
              <a:buNone/>
              <a:defRPr sz="1979"/>
            </a:lvl2pPr>
            <a:lvl3pPr marL="1507846" indent="0">
              <a:buNone/>
              <a:defRPr sz="1649"/>
            </a:lvl3pPr>
            <a:lvl4pPr marL="2261768" indent="0">
              <a:buNone/>
              <a:defRPr sz="1484"/>
            </a:lvl4pPr>
            <a:lvl5pPr marL="3015691" indent="0">
              <a:buNone/>
              <a:defRPr sz="1484"/>
            </a:lvl5pPr>
            <a:lvl6pPr marL="3769614" indent="0">
              <a:buNone/>
              <a:defRPr sz="1484"/>
            </a:lvl6pPr>
            <a:lvl7pPr marL="4523537" indent="0">
              <a:buNone/>
              <a:defRPr sz="1484"/>
            </a:lvl7pPr>
            <a:lvl8pPr marL="5277460" indent="0">
              <a:buNone/>
              <a:defRPr sz="1484"/>
            </a:lvl8pPr>
            <a:lvl9pPr marL="6031382" indent="0">
              <a:buNone/>
              <a:defRPr sz="1484"/>
            </a:lvl9pPr>
          </a:lstStyle>
          <a:p>
            <a:pPr lvl="0"/>
            <a:r>
              <a:rPr lang="nb-NO"/>
              <a:t>Klikk for å redigere tekststiler i malen</a:t>
            </a:r>
          </a:p>
        </p:txBody>
      </p:sp>
      <p:sp>
        <p:nvSpPr>
          <p:cNvPr id="11" name="Platshållare för datum 3"/>
          <p:cNvSpPr>
            <a:spLocks noGrp="1"/>
          </p:cNvSpPr>
          <p:nvPr>
            <p:ph type="dt" sz="half" idx="14"/>
          </p:nvPr>
        </p:nvSpPr>
        <p:spPr>
          <a:xfrm>
            <a:off x="6272062" y="10539686"/>
            <a:ext cx="3057499" cy="418865"/>
          </a:xfrm>
        </p:spPr>
        <p:txBody>
          <a:bodyPr/>
          <a:lstStyle>
            <a:lvl1pPr>
              <a:defRPr sz="1484" b="1" dirty="0" smtClean="0">
                <a:solidFill>
                  <a:schemeClr val="bg2">
                    <a:lumMod val="50000"/>
                  </a:schemeClr>
                </a:solidFill>
                <a:latin typeface="Gotham Book" pitchFamily="50" charset="0"/>
                <a:cs typeface="Arial"/>
              </a:defRPr>
            </a:lvl1pPr>
          </a:lstStyle>
          <a:p>
            <a:pPr>
              <a:defRPr/>
            </a:pPr>
            <a:endParaRPr lang="sv-SE" b="0"/>
          </a:p>
        </p:txBody>
      </p:sp>
      <p:sp>
        <p:nvSpPr>
          <p:cNvPr id="12" name="Platshållare för sidfot 4"/>
          <p:cNvSpPr>
            <a:spLocks noGrp="1"/>
          </p:cNvSpPr>
          <p:nvPr>
            <p:ph type="ftr" sz="quarter" idx="15"/>
          </p:nvPr>
        </p:nvSpPr>
        <p:spPr>
          <a:xfrm>
            <a:off x="2188417" y="10539686"/>
            <a:ext cx="3706693" cy="418865"/>
          </a:xfrm>
        </p:spPr>
        <p:txBody>
          <a:bodyPr/>
          <a:lstStyle>
            <a:lvl1pPr algn="l">
              <a:defRPr sz="1484" b="1" dirty="0" smtClean="0">
                <a:solidFill>
                  <a:schemeClr val="accent1"/>
                </a:solidFill>
                <a:latin typeface="Gotham Book" pitchFamily="50" charset="0"/>
                <a:cs typeface="Arial"/>
              </a:defRPr>
            </a:lvl1pPr>
          </a:lstStyle>
          <a:p>
            <a:pPr>
              <a:defRPr/>
            </a:pPr>
            <a:r>
              <a:rPr lang="sv-SE"/>
              <a:t>Prognosesenteret AS</a:t>
            </a:r>
          </a:p>
        </p:txBody>
      </p:sp>
      <p:sp>
        <p:nvSpPr>
          <p:cNvPr id="13" name="Platshållare för bildnummer 5"/>
          <p:cNvSpPr>
            <a:spLocks noGrp="1"/>
          </p:cNvSpPr>
          <p:nvPr>
            <p:ph type="sldNum" sz="quarter" idx="16"/>
          </p:nvPr>
        </p:nvSpPr>
        <p:spPr>
          <a:xfrm>
            <a:off x="18369424" y="10539686"/>
            <a:ext cx="1005205" cy="418865"/>
          </a:xfrm>
        </p:spPr>
        <p:txBody>
          <a:bodyPr/>
          <a:lstStyle>
            <a:lvl1pPr algn="l">
              <a:defRPr sz="1484" smtClean="0">
                <a:solidFill>
                  <a:srgbClr val="7F7F7F"/>
                </a:solidFill>
                <a:latin typeface="Gotham Book" pitchFamily="50" charset="0"/>
                <a:cs typeface="Arial"/>
              </a:defRPr>
            </a:lvl1pPr>
          </a:lstStyle>
          <a:p>
            <a:pPr>
              <a:defRPr/>
            </a:pPr>
            <a:fld id="{5BF9901C-10D9-374A-A5AC-FD2D6F7022E0}" type="slidenum">
              <a:rPr lang="sv-SE" smtClean="0"/>
              <a:pPr>
                <a:defRPr/>
              </a:pPr>
              <a:t>‹#›</a:t>
            </a:fld>
            <a:endParaRPr lang="sv-SE"/>
          </a:p>
        </p:txBody>
      </p:sp>
      <p:pic>
        <p:nvPicPr>
          <p:cNvPr id="18" name="Bildobjekt 7" descr="Prognoscentret-symbol-color.png"/>
          <p:cNvPicPr>
            <a:picLocks/>
          </p:cNvPicPr>
          <p:nvPr/>
        </p:nvPicPr>
        <p:blipFill>
          <a:blip r:embed="rId2" cstate="email">
            <a:extLst>
              <a:ext uri="{28A0092B-C50C-407E-A947-70E740481C1C}">
                <a14:useLocalDpi xmlns:a14="http://schemas.microsoft.com/office/drawing/2010/main"/>
              </a:ext>
            </a:extLst>
          </a:blip>
          <a:srcRect/>
          <a:stretch>
            <a:fillRect/>
          </a:stretch>
        </p:blipFill>
        <p:spPr bwMode="auto">
          <a:xfrm>
            <a:off x="558449" y="568092"/>
            <a:ext cx="1035744" cy="9974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59977641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Figur">
    <p:spTree>
      <p:nvGrpSpPr>
        <p:cNvPr id="1" name=""/>
        <p:cNvGrpSpPr/>
        <p:nvPr/>
      </p:nvGrpSpPr>
      <p:grpSpPr>
        <a:xfrm>
          <a:off x="0" y="0"/>
          <a:ext cx="0" cy="0"/>
          <a:chOff x="0" y="0"/>
          <a:chExt cx="0" cy="0"/>
        </a:xfrm>
      </p:grpSpPr>
      <p:sp>
        <p:nvSpPr>
          <p:cNvPr id="4" name="Rektangel 3"/>
          <p:cNvSpPr/>
          <p:nvPr/>
        </p:nvSpPr>
        <p:spPr>
          <a:xfrm>
            <a:off x="0" y="0"/>
            <a:ext cx="20104100" cy="17801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sv-SE" sz="2968"/>
          </a:p>
        </p:txBody>
      </p:sp>
      <p:cxnSp>
        <p:nvCxnSpPr>
          <p:cNvPr id="7" name="Rak 6"/>
          <p:cNvCxnSpPr/>
          <p:nvPr/>
        </p:nvCxnSpPr>
        <p:spPr>
          <a:xfrm>
            <a:off x="2111630" y="10628695"/>
            <a:ext cx="0" cy="680655"/>
          </a:xfrm>
          <a:prstGeom prst="line">
            <a:avLst/>
          </a:prstGeom>
          <a:ln>
            <a:solidFill>
              <a:schemeClr val="bg2">
                <a:lumMod val="85000"/>
              </a:schemeClr>
            </a:solidFill>
          </a:ln>
        </p:spPr>
        <p:style>
          <a:lnRef idx="1">
            <a:schemeClr val="dk1"/>
          </a:lnRef>
          <a:fillRef idx="0">
            <a:schemeClr val="dk1"/>
          </a:fillRef>
          <a:effectRef idx="0">
            <a:schemeClr val="dk1"/>
          </a:effectRef>
          <a:fontRef idx="minor">
            <a:schemeClr val="tx1"/>
          </a:fontRef>
        </p:style>
      </p:cxnSp>
      <p:cxnSp>
        <p:nvCxnSpPr>
          <p:cNvPr id="8" name="Rak 7"/>
          <p:cNvCxnSpPr/>
          <p:nvPr/>
        </p:nvCxnSpPr>
        <p:spPr>
          <a:xfrm>
            <a:off x="6174333" y="10628695"/>
            <a:ext cx="0" cy="680655"/>
          </a:xfrm>
          <a:prstGeom prst="line">
            <a:avLst/>
          </a:prstGeom>
          <a:ln>
            <a:solidFill>
              <a:schemeClr val="bg2">
                <a:lumMod val="85000"/>
              </a:schemeClr>
            </a:solidFill>
          </a:ln>
        </p:spPr>
        <p:style>
          <a:lnRef idx="1">
            <a:schemeClr val="dk1"/>
          </a:lnRef>
          <a:fillRef idx="0">
            <a:schemeClr val="dk1"/>
          </a:fillRef>
          <a:effectRef idx="0">
            <a:schemeClr val="dk1"/>
          </a:effectRef>
          <a:fontRef idx="minor">
            <a:schemeClr val="tx1"/>
          </a:fontRef>
        </p:style>
      </p:cxnSp>
      <p:cxnSp>
        <p:nvCxnSpPr>
          <p:cNvPr id="9" name="Rak 8"/>
          <p:cNvCxnSpPr/>
          <p:nvPr/>
        </p:nvCxnSpPr>
        <p:spPr>
          <a:xfrm flipH="1">
            <a:off x="18369428" y="10628695"/>
            <a:ext cx="10469" cy="680655"/>
          </a:xfrm>
          <a:prstGeom prst="line">
            <a:avLst/>
          </a:prstGeom>
          <a:ln>
            <a:solidFill>
              <a:schemeClr val="bg2">
                <a:lumMod val="85000"/>
              </a:schemeClr>
            </a:solidFill>
          </a:ln>
        </p:spPr>
        <p:style>
          <a:lnRef idx="1">
            <a:schemeClr val="dk1"/>
          </a:lnRef>
          <a:fillRef idx="0">
            <a:schemeClr val="dk1"/>
          </a:fillRef>
          <a:effectRef idx="0">
            <a:schemeClr val="dk1"/>
          </a:effectRef>
          <a:fontRef idx="minor">
            <a:schemeClr val="tx1"/>
          </a:fontRef>
        </p:style>
      </p:cxnSp>
      <p:sp>
        <p:nvSpPr>
          <p:cNvPr id="6" name="Rubrik 1"/>
          <p:cNvSpPr>
            <a:spLocks noGrp="1"/>
          </p:cNvSpPr>
          <p:nvPr>
            <p:ph type="title"/>
          </p:nvPr>
        </p:nvSpPr>
        <p:spPr>
          <a:xfrm>
            <a:off x="2111629" y="1686830"/>
            <a:ext cx="16988664" cy="701410"/>
          </a:xfrm>
          <a:noFill/>
          <a:ln>
            <a:noFill/>
          </a:ln>
        </p:spPr>
        <p:txBody>
          <a:bodyPr vert="horz" wrap="square" lIns="91440" tIns="45720" rIns="91440" bIns="45720" numCol="1" anchor="ctr" anchorCtr="0" compatLnSpc="1">
            <a:prstTxWarp prst="textNoShape">
              <a:avLst/>
            </a:prstTxWarp>
            <a:spAutoFit/>
          </a:bodyPr>
          <a:lstStyle>
            <a:lvl1pPr>
              <a:defRPr lang="sv-SE" sz="3958" b="0" dirty="0">
                <a:latin typeface="Gotham Bold" pitchFamily="50" charset="0"/>
              </a:defRPr>
            </a:lvl1pPr>
          </a:lstStyle>
          <a:p>
            <a:pPr lvl="0"/>
            <a:r>
              <a:rPr lang="nb-NO"/>
              <a:t>Klikk for å redigere tittelstil</a:t>
            </a:r>
            <a:endParaRPr lang="sv-SE"/>
          </a:p>
        </p:txBody>
      </p:sp>
      <p:sp>
        <p:nvSpPr>
          <p:cNvPr id="13" name="Platshållare för text 3"/>
          <p:cNvSpPr>
            <a:spLocks noGrp="1"/>
          </p:cNvSpPr>
          <p:nvPr>
            <p:ph type="body" sz="half" idx="13"/>
          </p:nvPr>
        </p:nvSpPr>
        <p:spPr>
          <a:xfrm>
            <a:off x="2110231" y="851502"/>
            <a:ext cx="16988664" cy="396904"/>
          </a:xfrm>
        </p:spPr>
        <p:txBody>
          <a:bodyPr>
            <a:spAutoFit/>
          </a:bodyPr>
          <a:lstStyle>
            <a:lvl1pPr marL="0" indent="0">
              <a:buNone/>
              <a:defRPr sz="1979" b="0">
                <a:solidFill>
                  <a:schemeClr val="accent1"/>
                </a:solidFill>
              </a:defRPr>
            </a:lvl1pPr>
            <a:lvl2pPr marL="753923" indent="0">
              <a:buNone/>
              <a:defRPr sz="1979"/>
            </a:lvl2pPr>
            <a:lvl3pPr marL="1507846" indent="0">
              <a:buNone/>
              <a:defRPr sz="1649"/>
            </a:lvl3pPr>
            <a:lvl4pPr marL="2261768" indent="0">
              <a:buNone/>
              <a:defRPr sz="1484"/>
            </a:lvl4pPr>
            <a:lvl5pPr marL="3015691" indent="0">
              <a:buNone/>
              <a:defRPr sz="1484"/>
            </a:lvl5pPr>
            <a:lvl6pPr marL="3769614" indent="0">
              <a:buNone/>
              <a:defRPr sz="1484"/>
            </a:lvl6pPr>
            <a:lvl7pPr marL="4523537" indent="0">
              <a:buNone/>
              <a:defRPr sz="1484"/>
            </a:lvl7pPr>
            <a:lvl8pPr marL="5277460" indent="0">
              <a:buNone/>
              <a:defRPr sz="1484"/>
            </a:lvl8pPr>
            <a:lvl9pPr marL="6031382" indent="0">
              <a:buNone/>
              <a:defRPr sz="1484"/>
            </a:lvl9pPr>
          </a:lstStyle>
          <a:p>
            <a:pPr lvl="0"/>
            <a:r>
              <a:rPr lang="nb-NO"/>
              <a:t>Klikk for å redigere tekststiler i malen</a:t>
            </a:r>
          </a:p>
        </p:txBody>
      </p:sp>
      <p:sp>
        <p:nvSpPr>
          <p:cNvPr id="10" name="Platshållare för datum 3"/>
          <p:cNvSpPr>
            <a:spLocks noGrp="1"/>
          </p:cNvSpPr>
          <p:nvPr>
            <p:ph type="dt" sz="half" idx="14"/>
          </p:nvPr>
        </p:nvSpPr>
        <p:spPr>
          <a:xfrm>
            <a:off x="6272062" y="10539686"/>
            <a:ext cx="3057499" cy="418865"/>
          </a:xfrm>
        </p:spPr>
        <p:txBody>
          <a:bodyPr/>
          <a:lstStyle>
            <a:lvl1pPr>
              <a:defRPr sz="1484" b="1" dirty="0" smtClean="0">
                <a:solidFill>
                  <a:schemeClr val="bg2">
                    <a:lumMod val="50000"/>
                  </a:schemeClr>
                </a:solidFill>
                <a:latin typeface="Gotham Book" pitchFamily="50" charset="0"/>
                <a:cs typeface="Arial"/>
              </a:defRPr>
            </a:lvl1pPr>
          </a:lstStyle>
          <a:p>
            <a:pPr>
              <a:defRPr/>
            </a:pPr>
            <a:endParaRPr lang="sv-SE" b="0"/>
          </a:p>
        </p:txBody>
      </p:sp>
      <p:sp>
        <p:nvSpPr>
          <p:cNvPr id="11" name="Platshållare för sidfot 4"/>
          <p:cNvSpPr>
            <a:spLocks noGrp="1"/>
          </p:cNvSpPr>
          <p:nvPr>
            <p:ph type="ftr" sz="quarter" idx="15"/>
          </p:nvPr>
        </p:nvSpPr>
        <p:spPr>
          <a:xfrm>
            <a:off x="2188417" y="10539686"/>
            <a:ext cx="3706693" cy="418865"/>
          </a:xfrm>
        </p:spPr>
        <p:txBody>
          <a:bodyPr/>
          <a:lstStyle>
            <a:lvl1pPr algn="l">
              <a:defRPr sz="1484" b="1" dirty="0" smtClean="0">
                <a:solidFill>
                  <a:schemeClr val="accent1"/>
                </a:solidFill>
                <a:latin typeface="Gotham Book" pitchFamily="50" charset="0"/>
                <a:cs typeface="Arial"/>
              </a:defRPr>
            </a:lvl1pPr>
          </a:lstStyle>
          <a:p>
            <a:pPr>
              <a:defRPr/>
            </a:pPr>
            <a:r>
              <a:rPr lang="sv-SE"/>
              <a:t>Prognosesenteret AS</a:t>
            </a:r>
          </a:p>
        </p:txBody>
      </p:sp>
      <p:sp>
        <p:nvSpPr>
          <p:cNvPr id="12" name="Platshållare för bildnummer 5"/>
          <p:cNvSpPr>
            <a:spLocks noGrp="1"/>
          </p:cNvSpPr>
          <p:nvPr>
            <p:ph type="sldNum" sz="quarter" idx="16"/>
          </p:nvPr>
        </p:nvSpPr>
        <p:spPr>
          <a:xfrm>
            <a:off x="18369424" y="10539686"/>
            <a:ext cx="1005205" cy="418865"/>
          </a:xfrm>
        </p:spPr>
        <p:txBody>
          <a:bodyPr/>
          <a:lstStyle>
            <a:lvl1pPr algn="l">
              <a:defRPr sz="1484" smtClean="0">
                <a:solidFill>
                  <a:srgbClr val="7F7F7F"/>
                </a:solidFill>
                <a:latin typeface="Gotham Book" pitchFamily="50" charset="0"/>
                <a:cs typeface="Arial"/>
              </a:defRPr>
            </a:lvl1pPr>
          </a:lstStyle>
          <a:p>
            <a:pPr>
              <a:defRPr/>
            </a:pPr>
            <a:fld id="{D8717EE0-B30D-9745-A340-146F0F4348C8}" type="slidenum">
              <a:rPr lang="sv-SE" smtClean="0"/>
              <a:pPr>
                <a:defRPr/>
              </a:pPr>
              <a:t>‹#›</a:t>
            </a:fld>
            <a:endParaRPr lang="sv-SE"/>
          </a:p>
        </p:txBody>
      </p:sp>
      <p:pic>
        <p:nvPicPr>
          <p:cNvPr id="18" name="Bildobjekt 7" descr="Prognoscentret-symbol-color.png">
            <a:extLst>
              <a:ext uri="{FF2B5EF4-FFF2-40B4-BE49-F238E27FC236}">
                <a16:creationId xmlns:a16="http://schemas.microsoft.com/office/drawing/2014/main" id="{E62AE503-56CE-432E-9439-51C7AF720E68}"/>
              </a:ext>
            </a:extLst>
          </p:cNvPr>
          <p:cNvPicPr>
            <a:picLocks/>
          </p:cNvPicPr>
          <p:nvPr/>
        </p:nvPicPr>
        <p:blipFill>
          <a:blip r:embed="rId2" cstate="email">
            <a:extLst>
              <a:ext uri="{28A0092B-C50C-407E-A947-70E740481C1C}">
                <a14:useLocalDpi xmlns:a14="http://schemas.microsoft.com/office/drawing/2010/main"/>
              </a:ext>
            </a:extLst>
          </a:blip>
          <a:srcRect/>
          <a:stretch>
            <a:fillRect/>
          </a:stretch>
        </p:blipFill>
        <p:spPr bwMode="auto">
          <a:xfrm>
            <a:off x="558449" y="568092"/>
            <a:ext cx="1035744" cy="9974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23160542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Tekst - 2 spalter">
    <p:spTree>
      <p:nvGrpSpPr>
        <p:cNvPr id="1" name=""/>
        <p:cNvGrpSpPr/>
        <p:nvPr/>
      </p:nvGrpSpPr>
      <p:grpSpPr>
        <a:xfrm>
          <a:off x="0" y="0"/>
          <a:ext cx="0" cy="0"/>
          <a:chOff x="0" y="0"/>
          <a:chExt cx="0" cy="0"/>
        </a:xfrm>
      </p:grpSpPr>
      <p:sp>
        <p:nvSpPr>
          <p:cNvPr id="6" name="Rektangel 5"/>
          <p:cNvSpPr/>
          <p:nvPr/>
        </p:nvSpPr>
        <p:spPr>
          <a:xfrm>
            <a:off x="0" y="0"/>
            <a:ext cx="20104100" cy="17801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sv-SE" sz="2968"/>
          </a:p>
        </p:txBody>
      </p:sp>
      <p:cxnSp>
        <p:nvCxnSpPr>
          <p:cNvPr id="10" name="Rak 9"/>
          <p:cNvCxnSpPr/>
          <p:nvPr/>
        </p:nvCxnSpPr>
        <p:spPr>
          <a:xfrm>
            <a:off x="2111630" y="10628695"/>
            <a:ext cx="0" cy="680655"/>
          </a:xfrm>
          <a:prstGeom prst="line">
            <a:avLst/>
          </a:prstGeom>
          <a:ln>
            <a:solidFill>
              <a:schemeClr val="bg2">
                <a:lumMod val="85000"/>
              </a:schemeClr>
            </a:solidFill>
          </a:ln>
        </p:spPr>
        <p:style>
          <a:lnRef idx="1">
            <a:schemeClr val="dk1"/>
          </a:lnRef>
          <a:fillRef idx="0">
            <a:schemeClr val="dk1"/>
          </a:fillRef>
          <a:effectRef idx="0">
            <a:schemeClr val="dk1"/>
          </a:effectRef>
          <a:fontRef idx="minor">
            <a:schemeClr val="tx1"/>
          </a:fontRef>
        </p:style>
      </p:cxnSp>
      <p:cxnSp>
        <p:nvCxnSpPr>
          <p:cNvPr id="11" name="Rak 10"/>
          <p:cNvCxnSpPr/>
          <p:nvPr/>
        </p:nvCxnSpPr>
        <p:spPr>
          <a:xfrm>
            <a:off x="6174333" y="10628695"/>
            <a:ext cx="0" cy="680655"/>
          </a:xfrm>
          <a:prstGeom prst="line">
            <a:avLst/>
          </a:prstGeom>
          <a:ln>
            <a:solidFill>
              <a:schemeClr val="bg2">
                <a:lumMod val="85000"/>
              </a:schemeClr>
            </a:solidFill>
          </a:ln>
        </p:spPr>
        <p:style>
          <a:lnRef idx="1">
            <a:schemeClr val="dk1"/>
          </a:lnRef>
          <a:fillRef idx="0">
            <a:schemeClr val="dk1"/>
          </a:fillRef>
          <a:effectRef idx="0">
            <a:schemeClr val="dk1"/>
          </a:effectRef>
          <a:fontRef idx="minor">
            <a:schemeClr val="tx1"/>
          </a:fontRef>
        </p:style>
      </p:cxnSp>
      <p:cxnSp>
        <p:nvCxnSpPr>
          <p:cNvPr id="12" name="Rak 11"/>
          <p:cNvCxnSpPr/>
          <p:nvPr/>
        </p:nvCxnSpPr>
        <p:spPr>
          <a:xfrm flipH="1">
            <a:off x="18369428" y="10628695"/>
            <a:ext cx="10469" cy="680655"/>
          </a:xfrm>
          <a:prstGeom prst="line">
            <a:avLst/>
          </a:prstGeom>
          <a:ln>
            <a:solidFill>
              <a:schemeClr val="bg2">
                <a:lumMod val="85000"/>
              </a:schemeClr>
            </a:solidFill>
          </a:ln>
        </p:spPr>
        <p:style>
          <a:lnRef idx="1">
            <a:schemeClr val="dk1"/>
          </a:lnRef>
          <a:fillRef idx="0">
            <a:schemeClr val="dk1"/>
          </a:fillRef>
          <a:effectRef idx="0">
            <a:schemeClr val="dk1"/>
          </a:effectRef>
          <a:fontRef idx="minor">
            <a:schemeClr val="tx1"/>
          </a:fontRef>
        </p:style>
      </p:cxnSp>
      <p:sp>
        <p:nvSpPr>
          <p:cNvPr id="8" name="Rubrik 1"/>
          <p:cNvSpPr>
            <a:spLocks noGrp="1"/>
          </p:cNvSpPr>
          <p:nvPr>
            <p:ph type="title"/>
          </p:nvPr>
        </p:nvSpPr>
        <p:spPr>
          <a:xfrm>
            <a:off x="2110231" y="1686830"/>
            <a:ext cx="16988664" cy="701410"/>
          </a:xfrm>
          <a:noFill/>
          <a:ln>
            <a:noFill/>
          </a:ln>
        </p:spPr>
        <p:txBody>
          <a:bodyPr vert="horz" wrap="square" lIns="91440" tIns="45720" rIns="91440" bIns="45720" numCol="1" anchor="ctr" anchorCtr="0" compatLnSpc="1">
            <a:prstTxWarp prst="textNoShape">
              <a:avLst/>
            </a:prstTxWarp>
            <a:spAutoFit/>
          </a:bodyPr>
          <a:lstStyle>
            <a:lvl1pPr>
              <a:defRPr lang="sv-SE" sz="3958" b="0" dirty="0">
                <a:latin typeface="Gotham Bold" pitchFamily="50" charset="0"/>
              </a:defRPr>
            </a:lvl1pPr>
          </a:lstStyle>
          <a:p>
            <a:pPr lvl="0"/>
            <a:r>
              <a:rPr lang="nb-NO"/>
              <a:t>Klikk for å redigere tittelstil</a:t>
            </a:r>
            <a:endParaRPr lang="sv-SE"/>
          </a:p>
        </p:txBody>
      </p:sp>
      <p:sp>
        <p:nvSpPr>
          <p:cNvPr id="9" name="Platshållare för innehåll 2"/>
          <p:cNvSpPr>
            <a:spLocks noGrp="1"/>
          </p:cNvSpPr>
          <p:nvPr>
            <p:ph idx="1"/>
          </p:nvPr>
        </p:nvSpPr>
        <p:spPr>
          <a:xfrm>
            <a:off x="2110231" y="2862438"/>
            <a:ext cx="16988664" cy="2080940"/>
          </a:xfrm>
        </p:spPr>
        <p:txBody>
          <a:bodyPr numCol="2">
            <a:spAutoFit/>
          </a:bodyPr>
          <a:lstStyle>
            <a:lvl1pPr marL="0" indent="0">
              <a:buClr>
                <a:schemeClr val="accent1"/>
              </a:buClr>
              <a:buNone/>
              <a:defRPr/>
            </a:lvl1pPr>
            <a:lvl2pPr marL="884812" indent="-442407" defTabSz="884812">
              <a:buClr>
                <a:schemeClr val="accent1"/>
              </a:buClr>
              <a:buFont typeface="Wingdings" panose="05000000000000000000" pitchFamily="2" charset="2"/>
              <a:buChar char="§"/>
              <a:defRPr/>
            </a:lvl2pPr>
            <a:lvl3pPr marL="1180623" indent="-295811">
              <a:buClr>
                <a:schemeClr val="accent1"/>
              </a:buClr>
              <a:defRPr/>
            </a:lvl3pPr>
            <a:lvl4pPr marL="1591615" indent="-382197" defTabSz="871724">
              <a:buClr>
                <a:schemeClr val="accent1"/>
              </a:buClr>
              <a:buFont typeface="Arial" panose="020B0604020202020204" pitchFamily="34" charset="0"/>
              <a:buChar char="•"/>
              <a:defRPr/>
            </a:lvl4pPr>
            <a:lvl5pPr marL="1916220" indent="-319370">
              <a:buClr>
                <a:schemeClr val="accent1"/>
              </a:buClr>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sv-SE"/>
          </a:p>
        </p:txBody>
      </p:sp>
      <p:sp>
        <p:nvSpPr>
          <p:cNvPr id="15" name="Platshållare för text 3"/>
          <p:cNvSpPr>
            <a:spLocks noGrp="1"/>
          </p:cNvSpPr>
          <p:nvPr>
            <p:ph type="body" sz="half" idx="13"/>
          </p:nvPr>
        </p:nvSpPr>
        <p:spPr>
          <a:xfrm>
            <a:off x="2110231" y="851502"/>
            <a:ext cx="16988664" cy="396904"/>
          </a:xfrm>
        </p:spPr>
        <p:txBody>
          <a:bodyPr>
            <a:spAutoFit/>
          </a:bodyPr>
          <a:lstStyle>
            <a:lvl1pPr marL="0" indent="0">
              <a:buNone/>
              <a:defRPr sz="1979" b="0">
                <a:solidFill>
                  <a:schemeClr val="accent1"/>
                </a:solidFill>
              </a:defRPr>
            </a:lvl1pPr>
            <a:lvl2pPr marL="753923" indent="0">
              <a:buNone/>
              <a:defRPr sz="1979"/>
            </a:lvl2pPr>
            <a:lvl3pPr marL="1507846" indent="0">
              <a:buNone/>
              <a:defRPr sz="1649"/>
            </a:lvl3pPr>
            <a:lvl4pPr marL="2261768" indent="0">
              <a:buNone/>
              <a:defRPr sz="1484"/>
            </a:lvl4pPr>
            <a:lvl5pPr marL="3015691" indent="0">
              <a:buNone/>
              <a:defRPr sz="1484"/>
            </a:lvl5pPr>
            <a:lvl6pPr marL="3769614" indent="0">
              <a:buNone/>
              <a:defRPr sz="1484"/>
            </a:lvl6pPr>
            <a:lvl7pPr marL="4523537" indent="0">
              <a:buNone/>
              <a:defRPr sz="1484"/>
            </a:lvl7pPr>
            <a:lvl8pPr marL="5277460" indent="0">
              <a:buNone/>
              <a:defRPr sz="1484"/>
            </a:lvl8pPr>
            <a:lvl9pPr marL="6031382" indent="0">
              <a:buNone/>
              <a:defRPr sz="1484"/>
            </a:lvl9pPr>
          </a:lstStyle>
          <a:p>
            <a:pPr lvl="0"/>
            <a:r>
              <a:rPr lang="nb-NO"/>
              <a:t>Klikk for å redigere tekststiler i malen</a:t>
            </a:r>
          </a:p>
        </p:txBody>
      </p:sp>
      <p:sp>
        <p:nvSpPr>
          <p:cNvPr id="13" name="Platshållare för datum 3"/>
          <p:cNvSpPr>
            <a:spLocks noGrp="1"/>
          </p:cNvSpPr>
          <p:nvPr>
            <p:ph type="dt" sz="half" idx="15"/>
          </p:nvPr>
        </p:nvSpPr>
        <p:spPr>
          <a:xfrm>
            <a:off x="6272062" y="10539686"/>
            <a:ext cx="3057499" cy="418865"/>
          </a:xfrm>
        </p:spPr>
        <p:txBody>
          <a:bodyPr/>
          <a:lstStyle>
            <a:lvl1pPr>
              <a:defRPr sz="1484" b="1" dirty="0" smtClean="0">
                <a:solidFill>
                  <a:schemeClr val="bg2">
                    <a:lumMod val="50000"/>
                  </a:schemeClr>
                </a:solidFill>
                <a:latin typeface="Gotham Book" pitchFamily="50" charset="0"/>
                <a:cs typeface="Arial"/>
              </a:defRPr>
            </a:lvl1pPr>
          </a:lstStyle>
          <a:p>
            <a:pPr>
              <a:defRPr/>
            </a:pPr>
            <a:endParaRPr lang="sv-SE" b="0"/>
          </a:p>
        </p:txBody>
      </p:sp>
      <p:sp>
        <p:nvSpPr>
          <p:cNvPr id="14" name="Platshållare för sidfot 4"/>
          <p:cNvSpPr>
            <a:spLocks noGrp="1"/>
          </p:cNvSpPr>
          <p:nvPr>
            <p:ph type="ftr" sz="quarter" idx="16"/>
          </p:nvPr>
        </p:nvSpPr>
        <p:spPr>
          <a:xfrm>
            <a:off x="2188417" y="10539686"/>
            <a:ext cx="3706693" cy="418865"/>
          </a:xfrm>
        </p:spPr>
        <p:txBody>
          <a:bodyPr/>
          <a:lstStyle>
            <a:lvl1pPr algn="l">
              <a:defRPr sz="1484" b="1" dirty="0" smtClean="0">
                <a:solidFill>
                  <a:schemeClr val="accent1"/>
                </a:solidFill>
                <a:latin typeface="Gotham Book" pitchFamily="50" charset="0"/>
                <a:cs typeface="Arial"/>
              </a:defRPr>
            </a:lvl1pPr>
          </a:lstStyle>
          <a:p>
            <a:pPr>
              <a:defRPr/>
            </a:pPr>
            <a:r>
              <a:rPr lang="sv-SE"/>
              <a:t>Prognosesenteret AS</a:t>
            </a:r>
          </a:p>
        </p:txBody>
      </p:sp>
      <p:sp>
        <p:nvSpPr>
          <p:cNvPr id="16" name="Platshållare för bildnummer 5"/>
          <p:cNvSpPr>
            <a:spLocks noGrp="1"/>
          </p:cNvSpPr>
          <p:nvPr>
            <p:ph type="sldNum" sz="quarter" idx="17"/>
          </p:nvPr>
        </p:nvSpPr>
        <p:spPr>
          <a:xfrm>
            <a:off x="18369424" y="10539686"/>
            <a:ext cx="1005205" cy="418865"/>
          </a:xfrm>
        </p:spPr>
        <p:txBody>
          <a:bodyPr/>
          <a:lstStyle>
            <a:lvl1pPr algn="l">
              <a:defRPr sz="1484" smtClean="0">
                <a:solidFill>
                  <a:srgbClr val="7F7F7F"/>
                </a:solidFill>
                <a:latin typeface="Gotham Book" pitchFamily="50" charset="0"/>
                <a:cs typeface="Arial"/>
              </a:defRPr>
            </a:lvl1pPr>
          </a:lstStyle>
          <a:p>
            <a:pPr>
              <a:defRPr/>
            </a:pPr>
            <a:fld id="{A676E516-E430-0D4B-8CA3-59CE3BDA65F5}" type="slidenum">
              <a:rPr lang="sv-SE" smtClean="0"/>
              <a:pPr>
                <a:defRPr/>
              </a:pPr>
              <a:t>‹#›</a:t>
            </a:fld>
            <a:endParaRPr lang="sv-SE"/>
          </a:p>
        </p:txBody>
      </p:sp>
      <p:pic>
        <p:nvPicPr>
          <p:cNvPr id="22" name="Bildobjekt 7" descr="Prognoscentret-symbol-color.png">
            <a:extLst>
              <a:ext uri="{FF2B5EF4-FFF2-40B4-BE49-F238E27FC236}">
                <a16:creationId xmlns:a16="http://schemas.microsoft.com/office/drawing/2014/main" id="{C8CD2119-B30F-495F-8523-A3929DC51444}"/>
              </a:ext>
            </a:extLst>
          </p:cNvPr>
          <p:cNvPicPr>
            <a:picLocks/>
          </p:cNvPicPr>
          <p:nvPr/>
        </p:nvPicPr>
        <p:blipFill>
          <a:blip r:embed="rId2" cstate="email">
            <a:extLst>
              <a:ext uri="{28A0092B-C50C-407E-A947-70E740481C1C}">
                <a14:useLocalDpi xmlns:a14="http://schemas.microsoft.com/office/drawing/2010/main"/>
              </a:ext>
            </a:extLst>
          </a:blip>
          <a:srcRect/>
          <a:stretch>
            <a:fillRect/>
          </a:stretch>
        </p:blipFill>
        <p:spPr bwMode="auto">
          <a:xfrm>
            <a:off x="558449" y="568092"/>
            <a:ext cx="1035744" cy="9974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6839830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700" b="1" i="0">
                <a:solidFill>
                  <a:srgbClr val="404449"/>
                </a:solidFill>
                <a:latin typeface="Gotham"/>
                <a:cs typeface="Gotham"/>
              </a:defRPr>
            </a:lvl1pPr>
          </a:lstStyle>
          <a:p>
            <a:endParaRPr/>
          </a:p>
        </p:txBody>
      </p:sp>
      <p:sp>
        <p:nvSpPr>
          <p:cNvPr id="3" name="Holder 3"/>
          <p:cNvSpPr>
            <a:spLocks noGrp="1"/>
          </p:cNvSpPr>
          <p:nvPr>
            <p:ph type="body" idx="1"/>
          </p:nvPr>
        </p:nvSpPr>
        <p:spPr/>
        <p:txBody>
          <a:bodyPr lIns="0" tIns="0" rIns="0" bIns="0"/>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8/30/2022</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Kapittel">
    <p:spTree>
      <p:nvGrpSpPr>
        <p:cNvPr id="1" name=""/>
        <p:cNvGrpSpPr/>
        <p:nvPr/>
      </p:nvGrpSpPr>
      <p:grpSpPr>
        <a:xfrm>
          <a:off x="0" y="0"/>
          <a:ext cx="0" cy="0"/>
          <a:chOff x="0" y="0"/>
          <a:chExt cx="0" cy="0"/>
        </a:xfrm>
      </p:grpSpPr>
      <p:sp>
        <p:nvSpPr>
          <p:cNvPr id="5" name="Rektangel 4"/>
          <p:cNvSpPr/>
          <p:nvPr/>
        </p:nvSpPr>
        <p:spPr>
          <a:xfrm>
            <a:off x="0" y="0"/>
            <a:ext cx="20104100" cy="17801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sv-SE" sz="2968"/>
          </a:p>
        </p:txBody>
      </p:sp>
      <p:cxnSp>
        <p:nvCxnSpPr>
          <p:cNvPr id="6" name="Rak 5"/>
          <p:cNvCxnSpPr/>
          <p:nvPr/>
        </p:nvCxnSpPr>
        <p:spPr>
          <a:xfrm>
            <a:off x="3525202" y="6487169"/>
            <a:ext cx="14788381" cy="0"/>
          </a:xfrm>
          <a:prstGeom prst="line">
            <a:avLst/>
          </a:prstGeom>
          <a:ln>
            <a:solidFill>
              <a:schemeClr val="bg2">
                <a:lumMod val="85000"/>
              </a:schemeClr>
            </a:solidFill>
          </a:ln>
        </p:spPr>
        <p:style>
          <a:lnRef idx="1">
            <a:schemeClr val="dk1"/>
          </a:lnRef>
          <a:fillRef idx="0">
            <a:schemeClr val="dk1"/>
          </a:fillRef>
          <a:effectRef idx="0">
            <a:schemeClr val="dk1"/>
          </a:effectRef>
          <a:fontRef idx="minor">
            <a:schemeClr val="tx1"/>
          </a:fontRef>
        </p:style>
      </p:cxnSp>
      <p:cxnSp>
        <p:nvCxnSpPr>
          <p:cNvPr id="7" name="Rak 6"/>
          <p:cNvCxnSpPr/>
          <p:nvPr/>
        </p:nvCxnSpPr>
        <p:spPr>
          <a:xfrm>
            <a:off x="3525202" y="5144184"/>
            <a:ext cx="14788381" cy="0"/>
          </a:xfrm>
          <a:prstGeom prst="line">
            <a:avLst/>
          </a:prstGeom>
          <a:ln w="57150" cmpd="sng">
            <a:solidFill>
              <a:schemeClr val="accent4"/>
            </a:solidFill>
          </a:ln>
        </p:spPr>
        <p:style>
          <a:lnRef idx="1">
            <a:schemeClr val="dk1"/>
          </a:lnRef>
          <a:fillRef idx="0">
            <a:schemeClr val="dk1"/>
          </a:fillRef>
          <a:effectRef idx="0">
            <a:schemeClr val="dk1"/>
          </a:effectRef>
          <a:fontRef idx="minor">
            <a:schemeClr val="tx1"/>
          </a:fontRef>
        </p:style>
      </p:cxnSp>
      <p:sp>
        <p:nvSpPr>
          <p:cNvPr id="9" name="Rubrik 1"/>
          <p:cNvSpPr>
            <a:spLocks noGrp="1"/>
          </p:cNvSpPr>
          <p:nvPr>
            <p:ph type="ctrTitle"/>
          </p:nvPr>
        </p:nvSpPr>
        <p:spPr>
          <a:xfrm>
            <a:off x="3525939" y="5444435"/>
            <a:ext cx="14789126" cy="803939"/>
          </a:xfrm>
        </p:spPr>
        <p:txBody>
          <a:bodyPr>
            <a:spAutoFit/>
          </a:bodyPr>
          <a:lstStyle>
            <a:lvl1pPr>
              <a:defRPr sz="4617"/>
            </a:lvl1pPr>
          </a:lstStyle>
          <a:p>
            <a:r>
              <a:rPr lang="nb-NO"/>
              <a:t>Klikk for å redigere tittelstil</a:t>
            </a:r>
            <a:endParaRPr lang="sv-SE"/>
          </a:p>
        </p:txBody>
      </p:sp>
      <p:sp>
        <p:nvSpPr>
          <p:cNvPr id="10" name="Underrubrik 2"/>
          <p:cNvSpPr>
            <a:spLocks noGrp="1"/>
          </p:cNvSpPr>
          <p:nvPr>
            <p:ph type="subTitle" idx="1"/>
          </p:nvPr>
        </p:nvSpPr>
        <p:spPr>
          <a:xfrm>
            <a:off x="3525933" y="6670242"/>
            <a:ext cx="14789131" cy="447687"/>
          </a:xfrm>
        </p:spPr>
        <p:txBody>
          <a:bodyPr>
            <a:spAutoFit/>
          </a:bodyPr>
          <a:lstStyle>
            <a:lvl1pPr marL="0" indent="0" algn="l">
              <a:buNone/>
              <a:defRPr sz="2309">
                <a:solidFill>
                  <a:schemeClr val="tx1"/>
                </a:solidFill>
              </a:defRPr>
            </a:lvl1pPr>
            <a:lvl2pPr marL="753923" indent="0" algn="ctr">
              <a:buNone/>
              <a:defRPr>
                <a:solidFill>
                  <a:schemeClr val="tx1">
                    <a:tint val="75000"/>
                  </a:schemeClr>
                </a:solidFill>
              </a:defRPr>
            </a:lvl2pPr>
            <a:lvl3pPr marL="1507846" indent="0" algn="ctr">
              <a:buNone/>
              <a:defRPr>
                <a:solidFill>
                  <a:schemeClr val="tx1">
                    <a:tint val="75000"/>
                  </a:schemeClr>
                </a:solidFill>
              </a:defRPr>
            </a:lvl3pPr>
            <a:lvl4pPr marL="2261768" indent="0" algn="ctr">
              <a:buNone/>
              <a:defRPr>
                <a:solidFill>
                  <a:schemeClr val="tx1">
                    <a:tint val="75000"/>
                  </a:schemeClr>
                </a:solidFill>
              </a:defRPr>
            </a:lvl4pPr>
            <a:lvl5pPr marL="3015691" indent="0" algn="ctr">
              <a:buNone/>
              <a:defRPr>
                <a:solidFill>
                  <a:schemeClr val="tx1">
                    <a:tint val="75000"/>
                  </a:schemeClr>
                </a:solidFill>
              </a:defRPr>
            </a:lvl5pPr>
            <a:lvl6pPr marL="3769614" indent="0" algn="ctr">
              <a:buNone/>
              <a:defRPr>
                <a:solidFill>
                  <a:schemeClr val="tx1">
                    <a:tint val="75000"/>
                  </a:schemeClr>
                </a:solidFill>
              </a:defRPr>
            </a:lvl6pPr>
            <a:lvl7pPr marL="4523537" indent="0" algn="ctr">
              <a:buNone/>
              <a:defRPr>
                <a:solidFill>
                  <a:schemeClr val="tx1">
                    <a:tint val="75000"/>
                  </a:schemeClr>
                </a:solidFill>
              </a:defRPr>
            </a:lvl7pPr>
            <a:lvl8pPr marL="5277460" indent="0" algn="ctr">
              <a:buNone/>
              <a:defRPr>
                <a:solidFill>
                  <a:schemeClr val="tx1">
                    <a:tint val="75000"/>
                  </a:schemeClr>
                </a:solidFill>
              </a:defRPr>
            </a:lvl8pPr>
            <a:lvl9pPr marL="6031382" indent="0" algn="ctr">
              <a:buNone/>
              <a:defRPr>
                <a:solidFill>
                  <a:schemeClr val="tx1">
                    <a:tint val="75000"/>
                  </a:schemeClr>
                </a:solidFill>
              </a:defRPr>
            </a:lvl9pPr>
          </a:lstStyle>
          <a:p>
            <a:r>
              <a:rPr lang="nb-NO"/>
              <a:t>Klikk for å redigere undertittelstil i malen</a:t>
            </a:r>
            <a:endParaRPr lang="sv-SE"/>
          </a:p>
        </p:txBody>
      </p:sp>
      <p:pic>
        <p:nvPicPr>
          <p:cNvPr id="14" name="Bildobjekt 12" descr="Logo-PS-PPT.png">
            <a:extLst>
              <a:ext uri="{FF2B5EF4-FFF2-40B4-BE49-F238E27FC236}">
                <a16:creationId xmlns:a16="http://schemas.microsoft.com/office/drawing/2014/main" id="{0BD5D731-5CCB-4A2E-B7CC-A94734E3F91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47161" y="1464615"/>
            <a:ext cx="6549963" cy="1190816"/>
          </a:xfrm>
          <a:prstGeom prst="rect">
            <a:avLst/>
          </a:prstGeom>
        </p:spPr>
      </p:pic>
    </p:spTree>
    <p:extLst>
      <p:ext uri="{BB962C8B-B14F-4D97-AF65-F5344CB8AC3E}">
        <p14:creationId xmlns:p14="http://schemas.microsoft.com/office/powerpoint/2010/main" val="238609546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Bullet points">
    <p:spTree>
      <p:nvGrpSpPr>
        <p:cNvPr id="1" name=""/>
        <p:cNvGrpSpPr/>
        <p:nvPr/>
      </p:nvGrpSpPr>
      <p:grpSpPr>
        <a:xfrm>
          <a:off x="0" y="0"/>
          <a:ext cx="0" cy="0"/>
          <a:chOff x="0" y="0"/>
          <a:chExt cx="0" cy="0"/>
        </a:xfrm>
      </p:grpSpPr>
      <p:sp>
        <p:nvSpPr>
          <p:cNvPr id="5" name="Rektangel 4"/>
          <p:cNvSpPr/>
          <p:nvPr/>
        </p:nvSpPr>
        <p:spPr>
          <a:xfrm>
            <a:off x="0" y="0"/>
            <a:ext cx="20104100" cy="17801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sv-SE" sz="2968"/>
          </a:p>
        </p:txBody>
      </p:sp>
      <p:cxnSp>
        <p:nvCxnSpPr>
          <p:cNvPr id="7" name="Rak 6"/>
          <p:cNvCxnSpPr/>
          <p:nvPr/>
        </p:nvCxnSpPr>
        <p:spPr>
          <a:xfrm>
            <a:off x="2111630" y="10628695"/>
            <a:ext cx="0" cy="680655"/>
          </a:xfrm>
          <a:prstGeom prst="line">
            <a:avLst/>
          </a:prstGeom>
          <a:ln>
            <a:solidFill>
              <a:schemeClr val="bg2">
                <a:lumMod val="85000"/>
              </a:schemeClr>
            </a:solidFill>
          </a:ln>
        </p:spPr>
        <p:style>
          <a:lnRef idx="1">
            <a:schemeClr val="dk1"/>
          </a:lnRef>
          <a:fillRef idx="0">
            <a:schemeClr val="dk1"/>
          </a:fillRef>
          <a:effectRef idx="0">
            <a:schemeClr val="dk1"/>
          </a:effectRef>
          <a:fontRef idx="minor">
            <a:schemeClr val="tx1"/>
          </a:fontRef>
        </p:style>
      </p:cxnSp>
      <p:cxnSp>
        <p:nvCxnSpPr>
          <p:cNvPr id="8" name="Rak 7"/>
          <p:cNvCxnSpPr/>
          <p:nvPr/>
        </p:nvCxnSpPr>
        <p:spPr>
          <a:xfrm>
            <a:off x="6174333" y="10628695"/>
            <a:ext cx="0" cy="680655"/>
          </a:xfrm>
          <a:prstGeom prst="line">
            <a:avLst/>
          </a:prstGeom>
          <a:ln>
            <a:solidFill>
              <a:schemeClr val="bg2">
                <a:lumMod val="85000"/>
              </a:schemeClr>
            </a:solidFill>
          </a:ln>
        </p:spPr>
        <p:style>
          <a:lnRef idx="1">
            <a:schemeClr val="dk1"/>
          </a:lnRef>
          <a:fillRef idx="0">
            <a:schemeClr val="dk1"/>
          </a:fillRef>
          <a:effectRef idx="0">
            <a:schemeClr val="dk1"/>
          </a:effectRef>
          <a:fontRef idx="minor">
            <a:schemeClr val="tx1"/>
          </a:fontRef>
        </p:style>
      </p:cxnSp>
      <p:cxnSp>
        <p:nvCxnSpPr>
          <p:cNvPr id="10" name="Rak 9"/>
          <p:cNvCxnSpPr/>
          <p:nvPr/>
        </p:nvCxnSpPr>
        <p:spPr>
          <a:xfrm flipH="1">
            <a:off x="18369428" y="10628695"/>
            <a:ext cx="10469" cy="680655"/>
          </a:xfrm>
          <a:prstGeom prst="line">
            <a:avLst/>
          </a:prstGeom>
          <a:ln>
            <a:solidFill>
              <a:schemeClr val="bg2">
                <a:lumMod val="85000"/>
              </a:schemeClr>
            </a:solidFill>
          </a:ln>
        </p:spPr>
        <p:style>
          <a:lnRef idx="1">
            <a:schemeClr val="dk1"/>
          </a:lnRef>
          <a:fillRef idx="0">
            <a:schemeClr val="dk1"/>
          </a:fillRef>
          <a:effectRef idx="0">
            <a:schemeClr val="dk1"/>
          </a:effectRef>
          <a:fontRef idx="minor">
            <a:schemeClr val="tx1"/>
          </a:fontRef>
        </p:style>
      </p:cxnSp>
      <p:sp>
        <p:nvSpPr>
          <p:cNvPr id="2" name="Rubrik 1"/>
          <p:cNvSpPr>
            <a:spLocks noGrp="1"/>
          </p:cNvSpPr>
          <p:nvPr>
            <p:ph type="title"/>
          </p:nvPr>
        </p:nvSpPr>
        <p:spPr>
          <a:xfrm>
            <a:off x="2110235" y="1973556"/>
            <a:ext cx="5509084" cy="600935"/>
          </a:xfrm>
        </p:spPr>
        <p:txBody>
          <a:bodyPr anchor="t">
            <a:spAutoFit/>
          </a:bodyPr>
          <a:lstStyle>
            <a:lvl1pPr algn="l">
              <a:defRPr sz="3298" b="1"/>
            </a:lvl1pPr>
          </a:lstStyle>
          <a:p>
            <a:r>
              <a:rPr lang="nb-NO"/>
              <a:t>Klikk for å redigere tittelstil</a:t>
            </a:r>
            <a:endParaRPr lang="sv-SE"/>
          </a:p>
        </p:txBody>
      </p:sp>
      <p:sp>
        <p:nvSpPr>
          <p:cNvPr id="4" name="Platshållare för text 3"/>
          <p:cNvSpPr>
            <a:spLocks noGrp="1"/>
          </p:cNvSpPr>
          <p:nvPr>
            <p:ph type="body" sz="half" idx="2"/>
          </p:nvPr>
        </p:nvSpPr>
        <p:spPr>
          <a:xfrm>
            <a:off x="2110235" y="3342968"/>
            <a:ext cx="5509084" cy="447687"/>
          </a:xfrm>
        </p:spPr>
        <p:txBody>
          <a:bodyPr>
            <a:spAutoFit/>
          </a:bodyPr>
          <a:lstStyle>
            <a:lvl1pPr marL="471202" indent="-471202">
              <a:buFont typeface="Wingdings" panose="05000000000000000000" pitchFamily="2" charset="2"/>
              <a:buChar char="§"/>
              <a:defRPr sz="2309"/>
            </a:lvl1pPr>
            <a:lvl2pPr marL="753923" indent="0">
              <a:buNone/>
              <a:defRPr sz="1979"/>
            </a:lvl2pPr>
            <a:lvl3pPr marL="1507846" indent="0">
              <a:buNone/>
              <a:defRPr sz="1649"/>
            </a:lvl3pPr>
            <a:lvl4pPr marL="2261768" indent="0">
              <a:buNone/>
              <a:defRPr sz="1484"/>
            </a:lvl4pPr>
            <a:lvl5pPr marL="3015691" indent="0">
              <a:buNone/>
              <a:defRPr sz="1484"/>
            </a:lvl5pPr>
            <a:lvl6pPr marL="3769614" indent="0">
              <a:buNone/>
              <a:defRPr sz="1484"/>
            </a:lvl6pPr>
            <a:lvl7pPr marL="4523537" indent="0">
              <a:buNone/>
              <a:defRPr sz="1484"/>
            </a:lvl7pPr>
            <a:lvl8pPr marL="5277460" indent="0">
              <a:buNone/>
              <a:defRPr sz="1484"/>
            </a:lvl8pPr>
            <a:lvl9pPr marL="6031382" indent="0">
              <a:buNone/>
              <a:defRPr sz="1484"/>
            </a:lvl9pPr>
          </a:lstStyle>
          <a:p>
            <a:pPr lvl="0"/>
            <a:r>
              <a:rPr lang="nb-NO"/>
              <a:t>Klikk for å redigere tekststiler i malen</a:t>
            </a:r>
          </a:p>
        </p:txBody>
      </p:sp>
      <p:sp>
        <p:nvSpPr>
          <p:cNvPr id="11" name="Platshållare för datum 3"/>
          <p:cNvSpPr>
            <a:spLocks noGrp="1"/>
          </p:cNvSpPr>
          <p:nvPr>
            <p:ph type="dt" sz="half" idx="14"/>
          </p:nvPr>
        </p:nvSpPr>
        <p:spPr>
          <a:xfrm>
            <a:off x="6272062" y="10539686"/>
            <a:ext cx="3057499" cy="418865"/>
          </a:xfrm>
        </p:spPr>
        <p:txBody>
          <a:bodyPr/>
          <a:lstStyle>
            <a:lvl1pPr>
              <a:defRPr sz="1484" b="1" dirty="0" smtClean="0">
                <a:solidFill>
                  <a:schemeClr val="bg2">
                    <a:lumMod val="50000"/>
                  </a:schemeClr>
                </a:solidFill>
                <a:latin typeface="Gotham Book" pitchFamily="50" charset="0"/>
                <a:cs typeface="Arial"/>
              </a:defRPr>
            </a:lvl1pPr>
          </a:lstStyle>
          <a:p>
            <a:pPr>
              <a:defRPr/>
            </a:pPr>
            <a:endParaRPr lang="sv-SE" b="0"/>
          </a:p>
        </p:txBody>
      </p:sp>
      <p:sp>
        <p:nvSpPr>
          <p:cNvPr id="12" name="Platshållare för sidfot 4"/>
          <p:cNvSpPr>
            <a:spLocks noGrp="1"/>
          </p:cNvSpPr>
          <p:nvPr>
            <p:ph type="ftr" sz="quarter" idx="15"/>
          </p:nvPr>
        </p:nvSpPr>
        <p:spPr>
          <a:xfrm>
            <a:off x="2188417" y="10539686"/>
            <a:ext cx="3706693" cy="418865"/>
          </a:xfrm>
        </p:spPr>
        <p:txBody>
          <a:bodyPr/>
          <a:lstStyle>
            <a:lvl1pPr algn="l">
              <a:defRPr sz="1484" b="1" dirty="0" smtClean="0">
                <a:solidFill>
                  <a:schemeClr val="accent1"/>
                </a:solidFill>
                <a:latin typeface="Gotham Book" pitchFamily="50" charset="0"/>
                <a:cs typeface="Arial"/>
              </a:defRPr>
            </a:lvl1pPr>
          </a:lstStyle>
          <a:p>
            <a:pPr>
              <a:defRPr/>
            </a:pPr>
            <a:r>
              <a:rPr lang="sv-SE"/>
              <a:t>Prognosesenteret AS</a:t>
            </a:r>
          </a:p>
        </p:txBody>
      </p:sp>
      <p:sp>
        <p:nvSpPr>
          <p:cNvPr id="13" name="Platshållare för bildnummer 5"/>
          <p:cNvSpPr>
            <a:spLocks noGrp="1"/>
          </p:cNvSpPr>
          <p:nvPr>
            <p:ph type="sldNum" sz="quarter" idx="16"/>
          </p:nvPr>
        </p:nvSpPr>
        <p:spPr>
          <a:xfrm>
            <a:off x="18369424" y="10539686"/>
            <a:ext cx="1005205" cy="418865"/>
          </a:xfrm>
        </p:spPr>
        <p:txBody>
          <a:bodyPr/>
          <a:lstStyle>
            <a:lvl1pPr algn="l">
              <a:defRPr sz="1484" smtClean="0">
                <a:solidFill>
                  <a:srgbClr val="7F7F7F"/>
                </a:solidFill>
                <a:latin typeface="Gotham Book" pitchFamily="50" charset="0"/>
                <a:cs typeface="Arial"/>
              </a:defRPr>
            </a:lvl1pPr>
          </a:lstStyle>
          <a:p>
            <a:pPr>
              <a:defRPr/>
            </a:pPr>
            <a:fld id="{96C95666-28E1-9849-8F99-0014AB9873F7}" type="slidenum">
              <a:rPr lang="sv-SE" smtClean="0"/>
              <a:pPr>
                <a:defRPr/>
              </a:pPr>
              <a:t>‹#›</a:t>
            </a:fld>
            <a:endParaRPr lang="sv-SE"/>
          </a:p>
        </p:txBody>
      </p:sp>
      <p:pic>
        <p:nvPicPr>
          <p:cNvPr id="18" name="Bildobjekt 7" descr="Prognoscentret-symbol-color.png">
            <a:extLst>
              <a:ext uri="{FF2B5EF4-FFF2-40B4-BE49-F238E27FC236}">
                <a16:creationId xmlns:a16="http://schemas.microsoft.com/office/drawing/2014/main" id="{21D7F144-FA0C-4BFC-96D2-A20EA7F82850}"/>
              </a:ext>
            </a:extLst>
          </p:cNvPr>
          <p:cNvPicPr>
            <a:picLocks/>
          </p:cNvPicPr>
          <p:nvPr/>
        </p:nvPicPr>
        <p:blipFill>
          <a:blip r:embed="rId2" cstate="email">
            <a:extLst>
              <a:ext uri="{28A0092B-C50C-407E-A947-70E740481C1C}">
                <a14:useLocalDpi xmlns:a14="http://schemas.microsoft.com/office/drawing/2010/main"/>
              </a:ext>
            </a:extLst>
          </a:blip>
          <a:srcRect/>
          <a:stretch>
            <a:fillRect/>
          </a:stretch>
        </p:blipFill>
        <p:spPr bwMode="auto">
          <a:xfrm>
            <a:off x="558449" y="568092"/>
            <a:ext cx="1035744" cy="9974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 name="Platshållare för innehåll 2">
            <a:extLst>
              <a:ext uri="{FF2B5EF4-FFF2-40B4-BE49-F238E27FC236}">
                <a16:creationId xmlns:a16="http://schemas.microsoft.com/office/drawing/2014/main" id="{1546726A-A846-47D4-9329-1B2A480534B0}"/>
              </a:ext>
            </a:extLst>
          </p:cNvPr>
          <p:cNvSpPr>
            <a:spLocks noGrp="1"/>
          </p:cNvSpPr>
          <p:nvPr>
            <p:ph idx="13"/>
          </p:nvPr>
        </p:nvSpPr>
        <p:spPr>
          <a:xfrm>
            <a:off x="7860145" y="1973558"/>
            <a:ext cx="11238751" cy="2080940"/>
          </a:xfrm>
        </p:spPr>
        <p:txBody>
          <a:bodyPr>
            <a:spAutoFit/>
          </a:bodyPr>
          <a:lstStyle>
            <a:lvl1pPr marL="0" indent="0">
              <a:buClr>
                <a:schemeClr val="accent1"/>
              </a:buClr>
              <a:buNone/>
              <a:defRPr/>
            </a:lvl1pPr>
            <a:lvl2pPr marL="884812" indent="-442407" defTabSz="884812">
              <a:buClr>
                <a:schemeClr val="accent1"/>
              </a:buClr>
              <a:defRPr/>
            </a:lvl2pPr>
            <a:lvl3pPr marL="1180623" indent="-295811">
              <a:buClr>
                <a:schemeClr val="accent1"/>
              </a:buClr>
              <a:defRPr/>
            </a:lvl3pPr>
            <a:lvl4pPr marL="1591615" indent="-382197" defTabSz="871724">
              <a:buClr>
                <a:schemeClr val="accent1"/>
              </a:buClr>
              <a:defRPr/>
            </a:lvl4pPr>
            <a:lvl5pPr marL="1916220" indent="-319370">
              <a:buClr>
                <a:schemeClr val="accent1"/>
              </a:buClr>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sv-SE"/>
          </a:p>
        </p:txBody>
      </p:sp>
    </p:spTree>
    <p:extLst>
      <p:ext uri="{BB962C8B-B14F-4D97-AF65-F5344CB8AC3E}">
        <p14:creationId xmlns:p14="http://schemas.microsoft.com/office/powerpoint/2010/main" val="100864656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Figur - tittel lav">
    <p:spTree>
      <p:nvGrpSpPr>
        <p:cNvPr id="1" name=""/>
        <p:cNvGrpSpPr/>
        <p:nvPr/>
      </p:nvGrpSpPr>
      <p:grpSpPr>
        <a:xfrm>
          <a:off x="0" y="0"/>
          <a:ext cx="0" cy="0"/>
          <a:chOff x="0" y="0"/>
          <a:chExt cx="0" cy="0"/>
        </a:xfrm>
      </p:grpSpPr>
      <p:sp>
        <p:nvSpPr>
          <p:cNvPr id="5" name="Rektangel 4"/>
          <p:cNvSpPr/>
          <p:nvPr/>
        </p:nvSpPr>
        <p:spPr>
          <a:xfrm>
            <a:off x="0" y="0"/>
            <a:ext cx="20104100" cy="17801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sv-SE" sz="2968"/>
          </a:p>
        </p:txBody>
      </p:sp>
      <p:cxnSp>
        <p:nvCxnSpPr>
          <p:cNvPr id="7" name="Rak 6"/>
          <p:cNvCxnSpPr/>
          <p:nvPr/>
        </p:nvCxnSpPr>
        <p:spPr>
          <a:xfrm>
            <a:off x="2111630" y="10628695"/>
            <a:ext cx="0" cy="680655"/>
          </a:xfrm>
          <a:prstGeom prst="line">
            <a:avLst/>
          </a:prstGeom>
          <a:ln>
            <a:solidFill>
              <a:schemeClr val="bg2">
                <a:lumMod val="85000"/>
              </a:schemeClr>
            </a:solidFill>
          </a:ln>
        </p:spPr>
        <p:style>
          <a:lnRef idx="1">
            <a:schemeClr val="dk1"/>
          </a:lnRef>
          <a:fillRef idx="0">
            <a:schemeClr val="dk1"/>
          </a:fillRef>
          <a:effectRef idx="0">
            <a:schemeClr val="dk1"/>
          </a:effectRef>
          <a:fontRef idx="minor">
            <a:schemeClr val="tx1"/>
          </a:fontRef>
        </p:style>
      </p:cxnSp>
      <p:cxnSp>
        <p:nvCxnSpPr>
          <p:cNvPr id="8" name="Rak 7"/>
          <p:cNvCxnSpPr/>
          <p:nvPr/>
        </p:nvCxnSpPr>
        <p:spPr>
          <a:xfrm>
            <a:off x="6174333" y="10628695"/>
            <a:ext cx="0" cy="680655"/>
          </a:xfrm>
          <a:prstGeom prst="line">
            <a:avLst/>
          </a:prstGeom>
          <a:ln>
            <a:solidFill>
              <a:schemeClr val="bg2">
                <a:lumMod val="85000"/>
              </a:schemeClr>
            </a:solidFill>
          </a:ln>
        </p:spPr>
        <p:style>
          <a:lnRef idx="1">
            <a:schemeClr val="dk1"/>
          </a:lnRef>
          <a:fillRef idx="0">
            <a:schemeClr val="dk1"/>
          </a:fillRef>
          <a:effectRef idx="0">
            <a:schemeClr val="dk1"/>
          </a:effectRef>
          <a:fontRef idx="minor">
            <a:schemeClr val="tx1"/>
          </a:fontRef>
        </p:style>
      </p:cxnSp>
      <p:cxnSp>
        <p:nvCxnSpPr>
          <p:cNvPr id="9" name="Rak 8"/>
          <p:cNvCxnSpPr/>
          <p:nvPr/>
        </p:nvCxnSpPr>
        <p:spPr>
          <a:xfrm flipH="1">
            <a:off x="18369428" y="10628695"/>
            <a:ext cx="10469" cy="680655"/>
          </a:xfrm>
          <a:prstGeom prst="line">
            <a:avLst/>
          </a:prstGeom>
          <a:ln>
            <a:solidFill>
              <a:schemeClr val="bg2">
                <a:lumMod val="85000"/>
              </a:schemeClr>
            </a:solidFill>
          </a:ln>
        </p:spPr>
        <p:style>
          <a:lnRef idx="1">
            <a:schemeClr val="dk1"/>
          </a:lnRef>
          <a:fillRef idx="0">
            <a:schemeClr val="dk1"/>
          </a:fillRef>
          <a:effectRef idx="0">
            <a:schemeClr val="dk1"/>
          </a:effectRef>
          <a:fontRef idx="minor">
            <a:schemeClr val="tx1"/>
          </a:fontRef>
        </p:style>
      </p:cxnSp>
      <p:sp>
        <p:nvSpPr>
          <p:cNvPr id="2" name="Rubrik 1"/>
          <p:cNvSpPr>
            <a:spLocks noGrp="1"/>
          </p:cNvSpPr>
          <p:nvPr>
            <p:ph type="title"/>
          </p:nvPr>
        </p:nvSpPr>
        <p:spPr>
          <a:xfrm>
            <a:off x="2110235" y="8148638"/>
            <a:ext cx="16988657" cy="702501"/>
          </a:xfrm>
        </p:spPr>
        <p:txBody>
          <a:bodyPr anchor="b">
            <a:spAutoFit/>
          </a:bodyPr>
          <a:lstStyle>
            <a:lvl1pPr algn="l">
              <a:defRPr sz="3958" b="1"/>
            </a:lvl1pPr>
          </a:lstStyle>
          <a:p>
            <a:r>
              <a:rPr lang="nb-NO"/>
              <a:t>Klikk for å redigere tittelstil</a:t>
            </a:r>
            <a:endParaRPr lang="sv-SE"/>
          </a:p>
        </p:txBody>
      </p:sp>
      <p:sp>
        <p:nvSpPr>
          <p:cNvPr id="4" name="Platshållare för text 3"/>
          <p:cNvSpPr>
            <a:spLocks noGrp="1"/>
          </p:cNvSpPr>
          <p:nvPr>
            <p:ph type="body" sz="half" idx="2"/>
          </p:nvPr>
        </p:nvSpPr>
        <p:spPr>
          <a:xfrm>
            <a:off x="2110232" y="8958540"/>
            <a:ext cx="16988659" cy="447687"/>
          </a:xfrm>
        </p:spPr>
        <p:txBody>
          <a:bodyPr>
            <a:spAutoFit/>
          </a:bodyPr>
          <a:lstStyle>
            <a:lvl1pPr marL="0" indent="0">
              <a:buNone/>
              <a:defRPr sz="2309"/>
            </a:lvl1pPr>
            <a:lvl2pPr marL="753923" indent="0">
              <a:buNone/>
              <a:defRPr sz="1979"/>
            </a:lvl2pPr>
            <a:lvl3pPr marL="1507846" indent="0">
              <a:buNone/>
              <a:defRPr sz="1649"/>
            </a:lvl3pPr>
            <a:lvl4pPr marL="2261768" indent="0">
              <a:buNone/>
              <a:defRPr sz="1484"/>
            </a:lvl4pPr>
            <a:lvl5pPr marL="3015691" indent="0">
              <a:buNone/>
              <a:defRPr sz="1484"/>
            </a:lvl5pPr>
            <a:lvl6pPr marL="3769614" indent="0">
              <a:buNone/>
              <a:defRPr sz="1484"/>
            </a:lvl6pPr>
            <a:lvl7pPr marL="4523537" indent="0">
              <a:buNone/>
              <a:defRPr sz="1484"/>
            </a:lvl7pPr>
            <a:lvl8pPr marL="5277460" indent="0">
              <a:buNone/>
              <a:defRPr sz="1484"/>
            </a:lvl8pPr>
            <a:lvl9pPr marL="6031382" indent="0">
              <a:buNone/>
              <a:defRPr sz="1484"/>
            </a:lvl9pPr>
          </a:lstStyle>
          <a:p>
            <a:pPr lvl="0"/>
            <a:r>
              <a:rPr lang="nb-NO"/>
              <a:t>Klikk for å redigere tekststiler i malen</a:t>
            </a:r>
          </a:p>
        </p:txBody>
      </p:sp>
      <p:sp>
        <p:nvSpPr>
          <p:cNvPr id="10" name="Platshållare för datum 3"/>
          <p:cNvSpPr>
            <a:spLocks noGrp="1"/>
          </p:cNvSpPr>
          <p:nvPr>
            <p:ph type="dt" sz="half" idx="10"/>
          </p:nvPr>
        </p:nvSpPr>
        <p:spPr>
          <a:xfrm>
            <a:off x="6272062" y="10539686"/>
            <a:ext cx="3057499" cy="418865"/>
          </a:xfrm>
        </p:spPr>
        <p:txBody>
          <a:bodyPr/>
          <a:lstStyle>
            <a:lvl1pPr>
              <a:defRPr sz="1484" b="1" dirty="0" smtClean="0">
                <a:solidFill>
                  <a:schemeClr val="bg2">
                    <a:lumMod val="50000"/>
                  </a:schemeClr>
                </a:solidFill>
                <a:latin typeface="Gotham Book" pitchFamily="50" charset="0"/>
                <a:cs typeface="Arial"/>
              </a:defRPr>
            </a:lvl1pPr>
          </a:lstStyle>
          <a:p>
            <a:pPr>
              <a:defRPr/>
            </a:pPr>
            <a:endParaRPr lang="sv-SE" b="0"/>
          </a:p>
        </p:txBody>
      </p:sp>
      <p:sp>
        <p:nvSpPr>
          <p:cNvPr id="11" name="Platshållare för sidfot 4"/>
          <p:cNvSpPr>
            <a:spLocks noGrp="1"/>
          </p:cNvSpPr>
          <p:nvPr>
            <p:ph type="ftr" sz="quarter" idx="11"/>
          </p:nvPr>
        </p:nvSpPr>
        <p:spPr>
          <a:xfrm>
            <a:off x="2188417" y="10539686"/>
            <a:ext cx="3706693" cy="418865"/>
          </a:xfrm>
        </p:spPr>
        <p:txBody>
          <a:bodyPr/>
          <a:lstStyle>
            <a:lvl1pPr algn="l">
              <a:defRPr sz="1484" b="1" dirty="0" smtClean="0">
                <a:solidFill>
                  <a:schemeClr val="accent1"/>
                </a:solidFill>
                <a:latin typeface="Gotham Book" pitchFamily="50" charset="0"/>
                <a:cs typeface="Arial"/>
              </a:defRPr>
            </a:lvl1pPr>
          </a:lstStyle>
          <a:p>
            <a:pPr>
              <a:defRPr/>
            </a:pPr>
            <a:r>
              <a:rPr lang="sv-SE"/>
              <a:t>Prognosesenteret AS</a:t>
            </a:r>
          </a:p>
        </p:txBody>
      </p:sp>
      <p:sp>
        <p:nvSpPr>
          <p:cNvPr id="12" name="Platshållare för bildnummer 5"/>
          <p:cNvSpPr>
            <a:spLocks noGrp="1"/>
          </p:cNvSpPr>
          <p:nvPr>
            <p:ph type="sldNum" sz="quarter" idx="12"/>
          </p:nvPr>
        </p:nvSpPr>
        <p:spPr>
          <a:xfrm>
            <a:off x="18369424" y="10539686"/>
            <a:ext cx="1005205" cy="418865"/>
          </a:xfrm>
        </p:spPr>
        <p:txBody>
          <a:bodyPr/>
          <a:lstStyle>
            <a:lvl1pPr algn="l">
              <a:defRPr sz="1484" smtClean="0">
                <a:solidFill>
                  <a:srgbClr val="7F7F7F"/>
                </a:solidFill>
                <a:latin typeface="Gotham Book" pitchFamily="50" charset="0"/>
                <a:cs typeface="Arial"/>
              </a:defRPr>
            </a:lvl1pPr>
          </a:lstStyle>
          <a:p>
            <a:pPr>
              <a:defRPr/>
            </a:pPr>
            <a:fld id="{28819B68-7E51-3A4D-9AC9-90032372F6D6}" type="slidenum">
              <a:rPr lang="sv-SE" smtClean="0"/>
              <a:pPr>
                <a:defRPr/>
              </a:pPr>
              <a:t>‹#›</a:t>
            </a:fld>
            <a:endParaRPr lang="sv-SE"/>
          </a:p>
        </p:txBody>
      </p:sp>
      <p:pic>
        <p:nvPicPr>
          <p:cNvPr id="17" name="Bildobjekt 7" descr="Prognoscentret-symbol-color.png">
            <a:extLst>
              <a:ext uri="{FF2B5EF4-FFF2-40B4-BE49-F238E27FC236}">
                <a16:creationId xmlns:a16="http://schemas.microsoft.com/office/drawing/2014/main" id="{C0B32C07-BF1A-4786-B6EF-9110FD8AB2DF}"/>
              </a:ext>
            </a:extLst>
          </p:cNvPr>
          <p:cNvPicPr>
            <a:picLocks/>
          </p:cNvPicPr>
          <p:nvPr/>
        </p:nvPicPr>
        <p:blipFill>
          <a:blip r:embed="rId2" cstate="email">
            <a:extLst>
              <a:ext uri="{28A0092B-C50C-407E-A947-70E740481C1C}">
                <a14:useLocalDpi xmlns:a14="http://schemas.microsoft.com/office/drawing/2010/main"/>
              </a:ext>
            </a:extLst>
          </a:blip>
          <a:srcRect/>
          <a:stretch>
            <a:fillRect/>
          </a:stretch>
        </p:blipFill>
        <p:spPr bwMode="auto">
          <a:xfrm>
            <a:off x="558449" y="568092"/>
            <a:ext cx="1035744" cy="9974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56075267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Forside">
    <p:spTree>
      <p:nvGrpSpPr>
        <p:cNvPr id="1" name=""/>
        <p:cNvGrpSpPr/>
        <p:nvPr/>
      </p:nvGrpSpPr>
      <p:grpSpPr>
        <a:xfrm>
          <a:off x="0" y="0"/>
          <a:ext cx="0" cy="0"/>
          <a:chOff x="0" y="0"/>
          <a:chExt cx="0" cy="0"/>
        </a:xfrm>
      </p:grpSpPr>
      <p:sp>
        <p:nvSpPr>
          <p:cNvPr id="8" name="Rektangel 7"/>
          <p:cNvSpPr/>
          <p:nvPr/>
        </p:nvSpPr>
        <p:spPr>
          <a:xfrm>
            <a:off x="0" y="0"/>
            <a:ext cx="20104100" cy="17801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sv-SE" sz="2968"/>
          </a:p>
        </p:txBody>
      </p:sp>
      <p:cxnSp>
        <p:nvCxnSpPr>
          <p:cNvPr id="9" name="Rak 8"/>
          <p:cNvCxnSpPr/>
          <p:nvPr/>
        </p:nvCxnSpPr>
        <p:spPr>
          <a:xfrm>
            <a:off x="3525202" y="6487169"/>
            <a:ext cx="14788381" cy="0"/>
          </a:xfrm>
          <a:prstGeom prst="line">
            <a:avLst/>
          </a:prstGeom>
          <a:ln>
            <a:solidFill>
              <a:schemeClr val="bg2">
                <a:lumMod val="85000"/>
              </a:schemeClr>
            </a:solidFill>
          </a:ln>
        </p:spPr>
        <p:style>
          <a:lnRef idx="1">
            <a:schemeClr val="dk1"/>
          </a:lnRef>
          <a:fillRef idx="0">
            <a:schemeClr val="dk1"/>
          </a:fillRef>
          <a:effectRef idx="0">
            <a:schemeClr val="dk1"/>
          </a:effectRef>
          <a:fontRef idx="minor">
            <a:schemeClr val="tx1"/>
          </a:fontRef>
        </p:style>
      </p:cxnSp>
      <p:cxnSp>
        <p:nvCxnSpPr>
          <p:cNvPr id="10" name="Rak 9"/>
          <p:cNvCxnSpPr/>
          <p:nvPr/>
        </p:nvCxnSpPr>
        <p:spPr>
          <a:xfrm>
            <a:off x="3525202" y="7526478"/>
            <a:ext cx="14788381" cy="0"/>
          </a:xfrm>
          <a:prstGeom prst="line">
            <a:avLst/>
          </a:prstGeom>
          <a:ln>
            <a:solidFill>
              <a:schemeClr val="bg2">
                <a:lumMod val="85000"/>
              </a:schemeClr>
            </a:solidFill>
          </a:ln>
        </p:spPr>
        <p:style>
          <a:lnRef idx="1">
            <a:schemeClr val="dk1"/>
          </a:lnRef>
          <a:fillRef idx="0">
            <a:schemeClr val="dk1"/>
          </a:fillRef>
          <a:effectRef idx="0">
            <a:schemeClr val="dk1"/>
          </a:effectRef>
          <a:fontRef idx="minor">
            <a:schemeClr val="tx1"/>
          </a:fontRef>
        </p:style>
      </p:cxnSp>
      <p:sp>
        <p:nvSpPr>
          <p:cNvPr id="2" name="Rubrik 1"/>
          <p:cNvSpPr>
            <a:spLocks noGrp="1"/>
          </p:cNvSpPr>
          <p:nvPr>
            <p:ph type="ctrTitle"/>
          </p:nvPr>
        </p:nvSpPr>
        <p:spPr>
          <a:xfrm>
            <a:off x="3525939" y="5076673"/>
            <a:ext cx="14789126" cy="803939"/>
          </a:xfrm>
        </p:spPr>
        <p:txBody>
          <a:bodyPr tIns="46800">
            <a:spAutoFit/>
          </a:bodyPr>
          <a:lstStyle>
            <a:lvl1pPr algn="l">
              <a:defRPr sz="4617">
                <a:latin typeface="Gotham Bold" pitchFamily="50" charset="0"/>
              </a:defRPr>
            </a:lvl1pPr>
          </a:lstStyle>
          <a:p>
            <a:r>
              <a:rPr lang="nb-NO"/>
              <a:t>Klikk for å redigere tittelstil</a:t>
            </a:r>
            <a:endParaRPr lang="sv-SE" dirty="0"/>
          </a:p>
        </p:txBody>
      </p:sp>
      <p:sp>
        <p:nvSpPr>
          <p:cNvPr id="3" name="Underrubrik 2"/>
          <p:cNvSpPr>
            <a:spLocks noGrp="1"/>
          </p:cNvSpPr>
          <p:nvPr>
            <p:ph type="subTitle" idx="1"/>
          </p:nvPr>
        </p:nvSpPr>
        <p:spPr>
          <a:xfrm>
            <a:off x="3525933" y="7757707"/>
            <a:ext cx="14789131" cy="447687"/>
          </a:xfrm>
        </p:spPr>
        <p:txBody>
          <a:bodyPr>
            <a:spAutoFit/>
          </a:bodyPr>
          <a:lstStyle>
            <a:lvl1pPr marL="0" indent="0" algn="l">
              <a:buNone/>
              <a:defRPr sz="2309">
                <a:solidFill>
                  <a:schemeClr val="tx1"/>
                </a:solidFill>
                <a:latin typeface="Gotham Light" pitchFamily="50" charset="0"/>
              </a:defRPr>
            </a:lvl1pPr>
            <a:lvl2pPr marL="753923" indent="0" algn="ctr">
              <a:buNone/>
              <a:defRPr>
                <a:solidFill>
                  <a:schemeClr val="tx1">
                    <a:tint val="75000"/>
                  </a:schemeClr>
                </a:solidFill>
              </a:defRPr>
            </a:lvl2pPr>
            <a:lvl3pPr marL="1507846" indent="0" algn="ctr">
              <a:buNone/>
              <a:defRPr>
                <a:solidFill>
                  <a:schemeClr val="tx1">
                    <a:tint val="75000"/>
                  </a:schemeClr>
                </a:solidFill>
              </a:defRPr>
            </a:lvl3pPr>
            <a:lvl4pPr marL="2261768" indent="0" algn="ctr">
              <a:buNone/>
              <a:defRPr>
                <a:solidFill>
                  <a:schemeClr val="tx1">
                    <a:tint val="75000"/>
                  </a:schemeClr>
                </a:solidFill>
              </a:defRPr>
            </a:lvl4pPr>
            <a:lvl5pPr marL="3015691" indent="0" algn="ctr">
              <a:buNone/>
              <a:defRPr>
                <a:solidFill>
                  <a:schemeClr val="tx1">
                    <a:tint val="75000"/>
                  </a:schemeClr>
                </a:solidFill>
              </a:defRPr>
            </a:lvl5pPr>
            <a:lvl6pPr marL="3769614" indent="0" algn="ctr">
              <a:buNone/>
              <a:defRPr>
                <a:solidFill>
                  <a:schemeClr val="tx1">
                    <a:tint val="75000"/>
                  </a:schemeClr>
                </a:solidFill>
              </a:defRPr>
            </a:lvl6pPr>
            <a:lvl7pPr marL="4523537" indent="0" algn="ctr">
              <a:buNone/>
              <a:defRPr>
                <a:solidFill>
                  <a:schemeClr val="tx1">
                    <a:tint val="75000"/>
                  </a:schemeClr>
                </a:solidFill>
              </a:defRPr>
            </a:lvl7pPr>
            <a:lvl8pPr marL="5277460" indent="0" algn="ctr">
              <a:buNone/>
              <a:defRPr>
                <a:solidFill>
                  <a:schemeClr val="tx1">
                    <a:tint val="75000"/>
                  </a:schemeClr>
                </a:solidFill>
              </a:defRPr>
            </a:lvl8pPr>
            <a:lvl9pPr marL="6031382" indent="0" algn="ctr">
              <a:buNone/>
              <a:defRPr>
                <a:solidFill>
                  <a:schemeClr val="tx1">
                    <a:tint val="75000"/>
                  </a:schemeClr>
                </a:solidFill>
              </a:defRPr>
            </a:lvl9pPr>
          </a:lstStyle>
          <a:p>
            <a:r>
              <a:rPr lang="nb-NO"/>
              <a:t>Klikk for å redigere undertittelstil i malen</a:t>
            </a:r>
            <a:endParaRPr lang="sv-SE" dirty="0"/>
          </a:p>
        </p:txBody>
      </p:sp>
      <p:sp>
        <p:nvSpPr>
          <p:cNvPr id="14" name="Platshållare för text 3"/>
          <p:cNvSpPr>
            <a:spLocks noGrp="1"/>
          </p:cNvSpPr>
          <p:nvPr>
            <p:ph type="body" sz="half" idx="2"/>
          </p:nvPr>
        </p:nvSpPr>
        <p:spPr>
          <a:xfrm>
            <a:off x="3525934" y="6648701"/>
            <a:ext cx="7232701" cy="346120"/>
          </a:xfrm>
        </p:spPr>
        <p:txBody>
          <a:bodyPr>
            <a:spAutoFit/>
          </a:bodyPr>
          <a:lstStyle>
            <a:lvl1pPr marL="0" indent="0">
              <a:buNone/>
              <a:defRPr sz="1649" b="0">
                <a:latin typeface="Gotham Medium" pitchFamily="50" charset="0"/>
              </a:defRPr>
            </a:lvl1pPr>
            <a:lvl2pPr marL="753923" indent="0">
              <a:buNone/>
              <a:defRPr sz="1979"/>
            </a:lvl2pPr>
            <a:lvl3pPr marL="1507846" indent="0">
              <a:buNone/>
              <a:defRPr sz="1649"/>
            </a:lvl3pPr>
            <a:lvl4pPr marL="2261768" indent="0">
              <a:buNone/>
              <a:defRPr sz="1484"/>
            </a:lvl4pPr>
            <a:lvl5pPr marL="3015691" indent="0">
              <a:buNone/>
              <a:defRPr sz="1484"/>
            </a:lvl5pPr>
            <a:lvl6pPr marL="3769614" indent="0">
              <a:buNone/>
              <a:defRPr sz="1484"/>
            </a:lvl6pPr>
            <a:lvl7pPr marL="4523537" indent="0">
              <a:buNone/>
              <a:defRPr sz="1484"/>
            </a:lvl7pPr>
            <a:lvl8pPr marL="5277460" indent="0">
              <a:buNone/>
              <a:defRPr sz="1484"/>
            </a:lvl8pPr>
            <a:lvl9pPr marL="6031382" indent="0">
              <a:buNone/>
              <a:defRPr sz="1484"/>
            </a:lvl9pPr>
          </a:lstStyle>
          <a:p>
            <a:pPr lvl="0"/>
            <a:r>
              <a:rPr lang="nb-NO"/>
              <a:t>Klikk for å redigere tekststiler i malen</a:t>
            </a:r>
          </a:p>
        </p:txBody>
      </p:sp>
      <p:sp>
        <p:nvSpPr>
          <p:cNvPr id="15" name="Platshållare för text 3"/>
          <p:cNvSpPr>
            <a:spLocks noGrp="1"/>
          </p:cNvSpPr>
          <p:nvPr>
            <p:ph type="body" sz="half" idx="10"/>
          </p:nvPr>
        </p:nvSpPr>
        <p:spPr>
          <a:xfrm>
            <a:off x="11082363" y="6648701"/>
            <a:ext cx="7232702" cy="346120"/>
          </a:xfrm>
        </p:spPr>
        <p:txBody>
          <a:bodyPr>
            <a:spAutoFit/>
          </a:bodyPr>
          <a:lstStyle>
            <a:lvl1pPr marL="0" indent="0">
              <a:buNone/>
              <a:defRPr sz="1649" b="0" baseline="0">
                <a:latin typeface="Gotham Medium" pitchFamily="50" charset="0"/>
              </a:defRPr>
            </a:lvl1pPr>
            <a:lvl2pPr marL="753923" indent="0">
              <a:buNone/>
              <a:defRPr sz="1979"/>
            </a:lvl2pPr>
            <a:lvl3pPr marL="1507846" indent="0">
              <a:buNone/>
              <a:defRPr sz="1649"/>
            </a:lvl3pPr>
            <a:lvl4pPr marL="2261768" indent="0">
              <a:buNone/>
              <a:defRPr sz="1484"/>
            </a:lvl4pPr>
            <a:lvl5pPr marL="3015691" indent="0">
              <a:buNone/>
              <a:defRPr sz="1484"/>
            </a:lvl5pPr>
            <a:lvl6pPr marL="3769614" indent="0">
              <a:buNone/>
              <a:defRPr sz="1484"/>
            </a:lvl6pPr>
            <a:lvl7pPr marL="4523537" indent="0">
              <a:buNone/>
              <a:defRPr sz="1484"/>
            </a:lvl7pPr>
            <a:lvl8pPr marL="5277460" indent="0">
              <a:buNone/>
              <a:defRPr sz="1484"/>
            </a:lvl8pPr>
            <a:lvl9pPr marL="6031382" indent="0">
              <a:buNone/>
              <a:defRPr sz="1484"/>
            </a:lvl9pPr>
          </a:lstStyle>
          <a:p>
            <a:pPr lvl="0"/>
            <a:r>
              <a:rPr lang="nb-NO"/>
              <a:t>Klikk for å redigere tekststiler i malen</a:t>
            </a:r>
          </a:p>
        </p:txBody>
      </p:sp>
      <p:sp>
        <p:nvSpPr>
          <p:cNvPr id="19" name="Platshållare för text 3"/>
          <p:cNvSpPr>
            <a:spLocks noGrp="1"/>
          </p:cNvSpPr>
          <p:nvPr>
            <p:ph type="body" sz="half" idx="11"/>
          </p:nvPr>
        </p:nvSpPr>
        <p:spPr>
          <a:xfrm>
            <a:off x="3525937" y="4361391"/>
            <a:ext cx="14789130" cy="396904"/>
          </a:xfrm>
        </p:spPr>
        <p:txBody>
          <a:bodyPr>
            <a:spAutoFit/>
          </a:bodyPr>
          <a:lstStyle>
            <a:lvl1pPr marL="0" indent="0">
              <a:buNone/>
              <a:defRPr sz="1979" b="0">
                <a:solidFill>
                  <a:schemeClr val="accent1"/>
                </a:solidFill>
                <a:latin typeface="Gotham Medium" pitchFamily="50" charset="0"/>
              </a:defRPr>
            </a:lvl1pPr>
            <a:lvl2pPr marL="753923" indent="0">
              <a:buNone/>
              <a:defRPr sz="1979"/>
            </a:lvl2pPr>
            <a:lvl3pPr marL="1507846" indent="0">
              <a:buNone/>
              <a:defRPr sz="1649"/>
            </a:lvl3pPr>
            <a:lvl4pPr marL="2261768" indent="0">
              <a:buNone/>
              <a:defRPr sz="1484"/>
            </a:lvl4pPr>
            <a:lvl5pPr marL="3015691" indent="0">
              <a:buNone/>
              <a:defRPr sz="1484"/>
            </a:lvl5pPr>
            <a:lvl6pPr marL="3769614" indent="0">
              <a:buNone/>
              <a:defRPr sz="1484"/>
            </a:lvl6pPr>
            <a:lvl7pPr marL="4523537" indent="0">
              <a:buNone/>
              <a:defRPr sz="1484"/>
            </a:lvl7pPr>
            <a:lvl8pPr marL="5277460" indent="0">
              <a:buNone/>
              <a:defRPr sz="1484"/>
            </a:lvl8pPr>
            <a:lvl9pPr marL="6031382" indent="0">
              <a:buNone/>
              <a:defRPr sz="1484"/>
            </a:lvl9pPr>
          </a:lstStyle>
          <a:p>
            <a:pPr lvl="0"/>
            <a:r>
              <a:rPr lang="nb-NO"/>
              <a:t>Klikk for å redigere tekststiler i malen</a:t>
            </a:r>
          </a:p>
        </p:txBody>
      </p:sp>
      <p:pic>
        <p:nvPicPr>
          <p:cNvPr id="13" name="Bildobjekt 12" descr="Logo-PS-PPT.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547161" y="1464615"/>
            <a:ext cx="6549963" cy="1190816"/>
          </a:xfrm>
          <a:prstGeom prst="rect">
            <a:avLst/>
          </a:prstGeom>
        </p:spPr>
      </p:pic>
    </p:spTree>
    <p:extLst>
      <p:ext uri="{BB962C8B-B14F-4D97-AF65-F5344CB8AC3E}">
        <p14:creationId xmlns:p14="http://schemas.microsoft.com/office/powerpoint/2010/main" val="123053458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Tekst og figur">
    <p:spTree>
      <p:nvGrpSpPr>
        <p:cNvPr id="1" name=""/>
        <p:cNvGrpSpPr/>
        <p:nvPr/>
      </p:nvGrpSpPr>
      <p:grpSpPr>
        <a:xfrm>
          <a:off x="0" y="0"/>
          <a:ext cx="0" cy="0"/>
          <a:chOff x="0" y="0"/>
          <a:chExt cx="0" cy="0"/>
        </a:xfrm>
      </p:grpSpPr>
      <p:sp>
        <p:nvSpPr>
          <p:cNvPr id="5" name="Rektangel 4"/>
          <p:cNvSpPr/>
          <p:nvPr/>
        </p:nvSpPr>
        <p:spPr>
          <a:xfrm>
            <a:off x="0" y="0"/>
            <a:ext cx="20104100" cy="17801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sv-SE" sz="2968"/>
          </a:p>
        </p:txBody>
      </p:sp>
      <p:cxnSp>
        <p:nvCxnSpPr>
          <p:cNvPr id="7" name="Rak 6"/>
          <p:cNvCxnSpPr/>
          <p:nvPr/>
        </p:nvCxnSpPr>
        <p:spPr>
          <a:xfrm>
            <a:off x="2111630" y="10628695"/>
            <a:ext cx="0" cy="680655"/>
          </a:xfrm>
          <a:prstGeom prst="line">
            <a:avLst/>
          </a:prstGeom>
          <a:ln>
            <a:solidFill>
              <a:schemeClr val="bg2">
                <a:lumMod val="85000"/>
              </a:schemeClr>
            </a:solidFill>
          </a:ln>
        </p:spPr>
        <p:style>
          <a:lnRef idx="1">
            <a:schemeClr val="dk1"/>
          </a:lnRef>
          <a:fillRef idx="0">
            <a:schemeClr val="dk1"/>
          </a:fillRef>
          <a:effectRef idx="0">
            <a:schemeClr val="dk1"/>
          </a:effectRef>
          <a:fontRef idx="minor">
            <a:schemeClr val="tx1"/>
          </a:fontRef>
        </p:style>
      </p:cxnSp>
      <p:cxnSp>
        <p:nvCxnSpPr>
          <p:cNvPr id="8" name="Rak 7"/>
          <p:cNvCxnSpPr/>
          <p:nvPr/>
        </p:nvCxnSpPr>
        <p:spPr>
          <a:xfrm>
            <a:off x="6174333" y="10628695"/>
            <a:ext cx="0" cy="680655"/>
          </a:xfrm>
          <a:prstGeom prst="line">
            <a:avLst/>
          </a:prstGeom>
          <a:ln>
            <a:solidFill>
              <a:schemeClr val="bg2">
                <a:lumMod val="85000"/>
              </a:schemeClr>
            </a:solidFill>
          </a:ln>
        </p:spPr>
        <p:style>
          <a:lnRef idx="1">
            <a:schemeClr val="dk1"/>
          </a:lnRef>
          <a:fillRef idx="0">
            <a:schemeClr val="dk1"/>
          </a:fillRef>
          <a:effectRef idx="0">
            <a:schemeClr val="dk1"/>
          </a:effectRef>
          <a:fontRef idx="minor">
            <a:schemeClr val="tx1"/>
          </a:fontRef>
        </p:style>
      </p:cxnSp>
      <p:cxnSp>
        <p:nvCxnSpPr>
          <p:cNvPr id="9" name="Rak 8"/>
          <p:cNvCxnSpPr/>
          <p:nvPr/>
        </p:nvCxnSpPr>
        <p:spPr>
          <a:xfrm flipH="1">
            <a:off x="18369428" y="10628695"/>
            <a:ext cx="10469" cy="680655"/>
          </a:xfrm>
          <a:prstGeom prst="line">
            <a:avLst/>
          </a:prstGeom>
          <a:ln>
            <a:solidFill>
              <a:schemeClr val="bg2">
                <a:lumMod val="85000"/>
              </a:schemeClr>
            </a:solidFill>
          </a:ln>
        </p:spPr>
        <p:style>
          <a:lnRef idx="1">
            <a:schemeClr val="dk1"/>
          </a:lnRef>
          <a:fillRef idx="0">
            <a:schemeClr val="dk1"/>
          </a:fillRef>
          <a:effectRef idx="0">
            <a:schemeClr val="dk1"/>
          </a:effectRef>
          <a:fontRef idx="minor">
            <a:schemeClr val="tx1"/>
          </a:fontRef>
        </p:style>
      </p:cxnSp>
      <p:sp>
        <p:nvSpPr>
          <p:cNvPr id="2" name="Rubrik 1"/>
          <p:cNvSpPr>
            <a:spLocks noGrp="1"/>
          </p:cNvSpPr>
          <p:nvPr>
            <p:ph type="title"/>
          </p:nvPr>
        </p:nvSpPr>
        <p:spPr>
          <a:xfrm>
            <a:off x="2110231" y="1686284"/>
            <a:ext cx="16988664" cy="702501"/>
          </a:xfrm>
        </p:spPr>
        <p:txBody>
          <a:bodyPr>
            <a:spAutoFit/>
          </a:bodyPr>
          <a:lstStyle>
            <a:lvl1pPr>
              <a:defRPr sz="3958" b="0">
                <a:latin typeface="Gotham Bold" pitchFamily="50" charset="0"/>
              </a:defRPr>
            </a:lvl1pPr>
          </a:lstStyle>
          <a:p>
            <a:r>
              <a:rPr lang="nb-NO"/>
              <a:t>Klikk for å redigere tittelstil</a:t>
            </a:r>
            <a:endParaRPr lang="sv-SE" dirty="0"/>
          </a:p>
        </p:txBody>
      </p:sp>
      <p:sp>
        <p:nvSpPr>
          <p:cNvPr id="3" name="Platshållare för innehåll 2"/>
          <p:cNvSpPr>
            <a:spLocks noGrp="1"/>
          </p:cNvSpPr>
          <p:nvPr>
            <p:ph idx="1"/>
          </p:nvPr>
        </p:nvSpPr>
        <p:spPr>
          <a:xfrm>
            <a:off x="2112241" y="2862438"/>
            <a:ext cx="8310750" cy="2080940"/>
          </a:xfrm>
        </p:spPr>
        <p:txBody>
          <a:bodyPr wrap="square">
            <a:spAutoFit/>
          </a:bodyPr>
          <a:lstStyle>
            <a:lvl1pPr marL="471202" indent="-471202">
              <a:buClr>
                <a:schemeClr val="accent1"/>
              </a:buClr>
              <a:buFont typeface="Wingdings" panose="05000000000000000000" pitchFamily="2" charset="2"/>
              <a:buChar char="§"/>
              <a:defRPr/>
            </a:lvl1pPr>
            <a:lvl2pPr marL="884812" indent="-442407" defTabSz="884812">
              <a:buClr>
                <a:schemeClr val="accent1"/>
              </a:buClr>
              <a:defRPr/>
            </a:lvl2pPr>
            <a:lvl3pPr marL="1180623" indent="-295811">
              <a:buClr>
                <a:schemeClr val="accent1"/>
              </a:buClr>
              <a:defRPr/>
            </a:lvl3pPr>
            <a:lvl4pPr marL="1591615" indent="-382197" defTabSz="871724">
              <a:buClr>
                <a:schemeClr val="accent1"/>
              </a:buClr>
              <a:defRPr/>
            </a:lvl4pPr>
            <a:lvl5pPr marL="1916220" indent="-319370">
              <a:buClr>
                <a:schemeClr val="accent1"/>
              </a:buClr>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sv-SE" dirty="0"/>
          </a:p>
        </p:txBody>
      </p:sp>
      <p:sp>
        <p:nvSpPr>
          <p:cNvPr id="10" name="Platshållare för text 3"/>
          <p:cNvSpPr>
            <a:spLocks noGrp="1"/>
          </p:cNvSpPr>
          <p:nvPr>
            <p:ph type="body" sz="half" idx="13"/>
          </p:nvPr>
        </p:nvSpPr>
        <p:spPr>
          <a:xfrm>
            <a:off x="2110231" y="851502"/>
            <a:ext cx="16988664" cy="396904"/>
          </a:xfrm>
        </p:spPr>
        <p:txBody>
          <a:bodyPr>
            <a:spAutoFit/>
          </a:bodyPr>
          <a:lstStyle>
            <a:lvl1pPr marL="0" indent="0">
              <a:buNone/>
              <a:defRPr sz="1979" b="0">
                <a:solidFill>
                  <a:schemeClr val="accent1"/>
                </a:solidFill>
              </a:defRPr>
            </a:lvl1pPr>
            <a:lvl2pPr marL="753923" indent="0">
              <a:buNone/>
              <a:defRPr sz="1979"/>
            </a:lvl2pPr>
            <a:lvl3pPr marL="1507846" indent="0">
              <a:buNone/>
              <a:defRPr sz="1649"/>
            </a:lvl3pPr>
            <a:lvl4pPr marL="2261768" indent="0">
              <a:buNone/>
              <a:defRPr sz="1484"/>
            </a:lvl4pPr>
            <a:lvl5pPr marL="3015691" indent="0">
              <a:buNone/>
              <a:defRPr sz="1484"/>
            </a:lvl5pPr>
            <a:lvl6pPr marL="3769614" indent="0">
              <a:buNone/>
              <a:defRPr sz="1484"/>
            </a:lvl6pPr>
            <a:lvl7pPr marL="4523537" indent="0">
              <a:buNone/>
              <a:defRPr sz="1484"/>
            </a:lvl7pPr>
            <a:lvl8pPr marL="5277460" indent="0">
              <a:buNone/>
              <a:defRPr sz="1484"/>
            </a:lvl8pPr>
            <a:lvl9pPr marL="6031382" indent="0">
              <a:buNone/>
              <a:defRPr sz="1484"/>
            </a:lvl9pPr>
          </a:lstStyle>
          <a:p>
            <a:pPr lvl="0"/>
            <a:r>
              <a:rPr lang="nb-NO"/>
              <a:t>Klikk for å redigere tekststiler i malen</a:t>
            </a:r>
          </a:p>
        </p:txBody>
      </p:sp>
      <p:sp>
        <p:nvSpPr>
          <p:cNvPr id="11" name="Platshållare för datum 3"/>
          <p:cNvSpPr>
            <a:spLocks noGrp="1"/>
          </p:cNvSpPr>
          <p:nvPr>
            <p:ph type="dt" sz="half" idx="14"/>
          </p:nvPr>
        </p:nvSpPr>
        <p:spPr>
          <a:xfrm>
            <a:off x="6272062" y="10539686"/>
            <a:ext cx="3057499" cy="418865"/>
          </a:xfrm>
        </p:spPr>
        <p:txBody>
          <a:bodyPr/>
          <a:lstStyle>
            <a:lvl1pPr>
              <a:defRPr sz="1484" b="1" dirty="0" smtClean="0">
                <a:solidFill>
                  <a:schemeClr val="bg2">
                    <a:lumMod val="50000"/>
                  </a:schemeClr>
                </a:solidFill>
                <a:latin typeface="Gotham Book" pitchFamily="50" charset="0"/>
                <a:cs typeface="Arial"/>
              </a:defRPr>
            </a:lvl1pPr>
          </a:lstStyle>
          <a:p>
            <a:pPr>
              <a:defRPr/>
            </a:pPr>
            <a:endParaRPr lang="sv-SE" b="0" dirty="0"/>
          </a:p>
        </p:txBody>
      </p:sp>
      <p:sp>
        <p:nvSpPr>
          <p:cNvPr id="12" name="Platshållare för sidfot 4"/>
          <p:cNvSpPr>
            <a:spLocks noGrp="1"/>
          </p:cNvSpPr>
          <p:nvPr>
            <p:ph type="ftr" sz="quarter" idx="15"/>
          </p:nvPr>
        </p:nvSpPr>
        <p:spPr>
          <a:xfrm>
            <a:off x="2188417" y="10539686"/>
            <a:ext cx="3706693" cy="418865"/>
          </a:xfrm>
        </p:spPr>
        <p:txBody>
          <a:bodyPr/>
          <a:lstStyle>
            <a:lvl1pPr algn="l">
              <a:defRPr sz="1484" b="1" dirty="0" smtClean="0">
                <a:solidFill>
                  <a:schemeClr val="accent1"/>
                </a:solidFill>
                <a:latin typeface="Gotham Book" pitchFamily="50" charset="0"/>
                <a:cs typeface="Arial"/>
              </a:defRPr>
            </a:lvl1pPr>
          </a:lstStyle>
          <a:p>
            <a:pPr>
              <a:defRPr/>
            </a:pPr>
            <a:r>
              <a:rPr lang="sv-SE" dirty="0"/>
              <a:t>Prognosesenteret AS</a:t>
            </a:r>
          </a:p>
        </p:txBody>
      </p:sp>
      <p:sp>
        <p:nvSpPr>
          <p:cNvPr id="13" name="Platshållare för bildnummer 5"/>
          <p:cNvSpPr>
            <a:spLocks noGrp="1"/>
          </p:cNvSpPr>
          <p:nvPr>
            <p:ph type="sldNum" sz="quarter" idx="16"/>
          </p:nvPr>
        </p:nvSpPr>
        <p:spPr>
          <a:xfrm>
            <a:off x="18369424" y="10539686"/>
            <a:ext cx="1005205" cy="418865"/>
          </a:xfrm>
        </p:spPr>
        <p:txBody>
          <a:bodyPr/>
          <a:lstStyle>
            <a:lvl1pPr algn="l">
              <a:defRPr sz="1484" smtClean="0">
                <a:solidFill>
                  <a:srgbClr val="7F7F7F"/>
                </a:solidFill>
                <a:latin typeface="Gotham Book" pitchFamily="50" charset="0"/>
                <a:cs typeface="Arial"/>
              </a:defRPr>
            </a:lvl1pPr>
          </a:lstStyle>
          <a:p>
            <a:pPr>
              <a:defRPr/>
            </a:pPr>
            <a:fld id="{5BF9901C-10D9-374A-A5AC-FD2D6F7022E0}" type="slidenum">
              <a:rPr lang="sv-SE" smtClean="0"/>
              <a:pPr>
                <a:defRPr/>
              </a:pPr>
              <a:t>‹#›</a:t>
            </a:fld>
            <a:endParaRPr lang="sv-SE" dirty="0"/>
          </a:p>
        </p:txBody>
      </p:sp>
      <p:pic>
        <p:nvPicPr>
          <p:cNvPr id="18" name="Bildobjekt 7" descr="Prognoscentret-symbol-color.png"/>
          <p:cNvPicPr>
            <a:picLocks/>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558449" y="568092"/>
            <a:ext cx="1035744" cy="9974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7528843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Figur">
    <p:spTree>
      <p:nvGrpSpPr>
        <p:cNvPr id="1" name=""/>
        <p:cNvGrpSpPr/>
        <p:nvPr/>
      </p:nvGrpSpPr>
      <p:grpSpPr>
        <a:xfrm>
          <a:off x="0" y="0"/>
          <a:ext cx="0" cy="0"/>
          <a:chOff x="0" y="0"/>
          <a:chExt cx="0" cy="0"/>
        </a:xfrm>
      </p:grpSpPr>
      <p:sp>
        <p:nvSpPr>
          <p:cNvPr id="4" name="Rektangel 3"/>
          <p:cNvSpPr/>
          <p:nvPr/>
        </p:nvSpPr>
        <p:spPr>
          <a:xfrm>
            <a:off x="0" y="0"/>
            <a:ext cx="20104100" cy="17801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sv-SE" sz="2968"/>
          </a:p>
        </p:txBody>
      </p:sp>
      <p:cxnSp>
        <p:nvCxnSpPr>
          <p:cNvPr id="7" name="Rak 6"/>
          <p:cNvCxnSpPr/>
          <p:nvPr/>
        </p:nvCxnSpPr>
        <p:spPr>
          <a:xfrm>
            <a:off x="2111630" y="10628695"/>
            <a:ext cx="0" cy="680655"/>
          </a:xfrm>
          <a:prstGeom prst="line">
            <a:avLst/>
          </a:prstGeom>
          <a:ln>
            <a:solidFill>
              <a:schemeClr val="bg2">
                <a:lumMod val="85000"/>
              </a:schemeClr>
            </a:solidFill>
          </a:ln>
        </p:spPr>
        <p:style>
          <a:lnRef idx="1">
            <a:schemeClr val="dk1"/>
          </a:lnRef>
          <a:fillRef idx="0">
            <a:schemeClr val="dk1"/>
          </a:fillRef>
          <a:effectRef idx="0">
            <a:schemeClr val="dk1"/>
          </a:effectRef>
          <a:fontRef idx="minor">
            <a:schemeClr val="tx1"/>
          </a:fontRef>
        </p:style>
      </p:cxnSp>
      <p:cxnSp>
        <p:nvCxnSpPr>
          <p:cNvPr id="8" name="Rak 7"/>
          <p:cNvCxnSpPr/>
          <p:nvPr/>
        </p:nvCxnSpPr>
        <p:spPr>
          <a:xfrm>
            <a:off x="6174333" y="10628695"/>
            <a:ext cx="0" cy="680655"/>
          </a:xfrm>
          <a:prstGeom prst="line">
            <a:avLst/>
          </a:prstGeom>
          <a:ln>
            <a:solidFill>
              <a:schemeClr val="bg2">
                <a:lumMod val="85000"/>
              </a:schemeClr>
            </a:solidFill>
          </a:ln>
        </p:spPr>
        <p:style>
          <a:lnRef idx="1">
            <a:schemeClr val="dk1"/>
          </a:lnRef>
          <a:fillRef idx="0">
            <a:schemeClr val="dk1"/>
          </a:fillRef>
          <a:effectRef idx="0">
            <a:schemeClr val="dk1"/>
          </a:effectRef>
          <a:fontRef idx="minor">
            <a:schemeClr val="tx1"/>
          </a:fontRef>
        </p:style>
      </p:cxnSp>
      <p:cxnSp>
        <p:nvCxnSpPr>
          <p:cNvPr id="9" name="Rak 8"/>
          <p:cNvCxnSpPr/>
          <p:nvPr/>
        </p:nvCxnSpPr>
        <p:spPr>
          <a:xfrm flipH="1">
            <a:off x="18369428" y="10628695"/>
            <a:ext cx="10469" cy="680655"/>
          </a:xfrm>
          <a:prstGeom prst="line">
            <a:avLst/>
          </a:prstGeom>
          <a:ln>
            <a:solidFill>
              <a:schemeClr val="bg2">
                <a:lumMod val="85000"/>
              </a:schemeClr>
            </a:solidFill>
          </a:ln>
        </p:spPr>
        <p:style>
          <a:lnRef idx="1">
            <a:schemeClr val="dk1"/>
          </a:lnRef>
          <a:fillRef idx="0">
            <a:schemeClr val="dk1"/>
          </a:fillRef>
          <a:effectRef idx="0">
            <a:schemeClr val="dk1"/>
          </a:effectRef>
          <a:fontRef idx="minor">
            <a:schemeClr val="tx1"/>
          </a:fontRef>
        </p:style>
      </p:cxnSp>
      <p:sp>
        <p:nvSpPr>
          <p:cNvPr id="6" name="Rubrik 1"/>
          <p:cNvSpPr>
            <a:spLocks noGrp="1"/>
          </p:cNvSpPr>
          <p:nvPr>
            <p:ph type="title"/>
          </p:nvPr>
        </p:nvSpPr>
        <p:spPr>
          <a:xfrm>
            <a:off x="2111629" y="1686830"/>
            <a:ext cx="16988664" cy="701410"/>
          </a:xfrm>
          <a:noFill/>
          <a:ln>
            <a:noFill/>
          </a:ln>
        </p:spPr>
        <p:txBody>
          <a:bodyPr vert="horz" wrap="square" lIns="91440" tIns="45720" rIns="91440" bIns="45720" numCol="1" anchor="ctr" anchorCtr="0" compatLnSpc="1">
            <a:prstTxWarp prst="textNoShape">
              <a:avLst/>
            </a:prstTxWarp>
            <a:spAutoFit/>
          </a:bodyPr>
          <a:lstStyle>
            <a:lvl1pPr>
              <a:defRPr lang="sv-SE" sz="3958" b="0" dirty="0">
                <a:latin typeface="Gotham Bold" pitchFamily="50" charset="0"/>
              </a:defRPr>
            </a:lvl1pPr>
          </a:lstStyle>
          <a:p>
            <a:pPr lvl="0"/>
            <a:r>
              <a:rPr lang="nb-NO"/>
              <a:t>Klikk for å redigere tittelstil</a:t>
            </a:r>
            <a:endParaRPr lang="sv-SE" dirty="0"/>
          </a:p>
        </p:txBody>
      </p:sp>
      <p:sp>
        <p:nvSpPr>
          <p:cNvPr id="13" name="Platshållare för text 3"/>
          <p:cNvSpPr>
            <a:spLocks noGrp="1"/>
          </p:cNvSpPr>
          <p:nvPr>
            <p:ph type="body" sz="half" idx="13"/>
          </p:nvPr>
        </p:nvSpPr>
        <p:spPr>
          <a:xfrm>
            <a:off x="2110231" y="851502"/>
            <a:ext cx="16988664" cy="396904"/>
          </a:xfrm>
        </p:spPr>
        <p:txBody>
          <a:bodyPr>
            <a:spAutoFit/>
          </a:bodyPr>
          <a:lstStyle>
            <a:lvl1pPr marL="0" indent="0">
              <a:buNone/>
              <a:defRPr sz="1979" b="0">
                <a:solidFill>
                  <a:schemeClr val="accent1"/>
                </a:solidFill>
              </a:defRPr>
            </a:lvl1pPr>
            <a:lvl2pPr marL="753923" indent="0">
              <a:buNone/>
              <a:defRPr sz="1979"/>
            </a:lvl2pPr>
            <a:lvl3pPr marL="1507846" indent="0">
              <a:buNone/>
              <a:defRPr sz="1649"/>
            </a:lvl3pPr>
            <a:lvl4pPr marL="2261768" indent="0">
              <a:buNone/>
              <a:defRPr sz="1484"/>
            </a:lvl4pPr>
            <a:lvl5pPr marL="3015691" indent="0">
              <a:buNone/>
              <a:defRPr sz="1484"/>
            </a:lvl5pPr>
            <a:lvl6pPr marL="3769614" indent="0">
              <a:buNone/>
              <a:defRPr sz="1484"/>
            </a:lvl6pPr>
            <a:lvl7pPr marL="4523537" indent="0">
              <a:buNone/>
              <a:defRPr sz="1484"/>
            </a:lvl7pPr>
            <a:lvl8pPr marL="5277460" indent="0">
              <a:buNone/>
              <a:defRPr sz="1484"/>
            </a:lvl8pPr>
            <a:lvl9pPr marL="6031382" indent="0">
              <a:buNone/>
              <a:defRPr sz="1484"/>
            </a:lvl9pPr>
          </a:lstStyle>
          <a:p>
            <a:pPr lvl="0"/>
            <a:r>
              <a:rPr lang="nb-NO"/>
              <a:t>Klikk for å redigere tekststiler i malen</a:t>
            </a:r>
          </a:p>
        </p:txBody>
      </p:sp>
      <p:sp>
        <p:nvSpPr>
          <p:cNvPr id="10" name="Platshållare för datum 3"/>
          <p:cNvSpPr>
            <a:spLocks noGrp="1"/>
          </p:cNvSpPr>
          <p:nvPr>
            <p:ph type="dt" sz="half" idx="14"/>
          </p:nvPr>
        </p:nvSpPr>
        <p:spPr>
          <a:xfrm>
            <a:off x="6272062" y="10539686"/>
            <a:ext cx="3057499" cy="418865"/>
          </a:xfrm>
        </p:spPr>
        <p:txBody>
          <a:bodyPr/>
          <a:lstStyle>
            <a:lvl1pPr>
              <a:defRPr sz="1484" b="1" dirty="0" smtClean="0">
                <a:solidFill>
                  <a:schemeClr val="bg2">
                    <a:lumMod val="50000"/>
                  </a:schemeClr>
                </a:solidFill>
                <a:latin typeface="Gotham Book" pitchFamily="50" charset="0"/>
                <a:cs typeface="Arial"/>
              </a:defRPr>
            </a:lvl1pPr>
          </a:lstStyle>
          <a:p>
            <a:pPr>
              <a:defRPr/>
            </a:pPr>
            <a:endParaRPr lang="sv-SE" b="0"/>
          </a:p>
        </p:txBody>
      </p:sp>
      <p:sp>
        <p:nvSpPr>
          <p:cNvPr id="11" name="Platshållare för sidfot 4"/>
          <p:cNvSpPr>
            <a:spLocks noGrp="1"/>
          </p:cNvSpPr>
          <p:nvPr>
            <p:ph type="ftr" sz="quarter" idx="15"/>
          </p:nvPr>
        </p:nvSpPr>
        <p:spPr>
          <a:xfrm>
            <a:off x="2188417" y="10539686"/>
            <a:ext cx="3706693" cy="418865"/>
          </a:xfrm>
        </p:spPr>
        <p:txBody>
          <a:bodyPr/>
          <a:lstStyle>
            <a:lvl1pPr algn="l">
              <a:defRPr sz="1484" b="1" dirty="0" smtClean="0">
                <a:solidFill>
                  <a:schemeClr val="accent1"/>
                </a:solidFill>
                <a:latin typeface="Gotham Book" pitchFamily="50" charset="0"/>
                <a:cs typeface="Arial"/>
              </a:defRPr>
            </a:lvl1pPr>
          </a:lstStyle>
          <a:p>
            <a:pPr>
              <a:defRPr/>
            </a:pPr>
            <a:r>
              <a:rPr lang="sv-SE"/>
              <a:t>Prognosesenteret AS</a:t>
            </a:r>
          </a:p>
        </p:txBody>
      </p:sp>
      <p:sp>
        <p:nvSpPr>
          <p:cNvPr id="12" name="Platshållare för bildnummer 5"/>
          <p:cNvSpPr>
            <a:spLocks noGrp="1"/>
          </p:cNvSpPr>
          <p:nvPr>
            <p:ph type="sldNum" sz="quarter" idx="16"/>
          </p:nvPr>
        </p:nvSpPr>
        <p:spPr>
          <a:xfrm>
            <a:off x="18369424" y="10539686"/>
            <a:ext cx="1005205" cy="418865"/>
          </a:xfrm>
        </p:spPr>
        <p:txBody>
          <a:bodyPr/>
          <a:lstStyle>
            <a:lvl1pPr algn="l">
              <a:defRPr sz="1484" smtClean="0">
                <a:solidFill>
                  <a:srgbClr val="7F7F7F"/>
                </a:solidFill>
                <a:latin typeface="Gotham Book" pitchFamily="50" charset="0"/>
                <a:cs typeface="Arial"/>
              </a:defRPr>
            </a:lvl1pPr>
          </a:lstStyle>
          <a:p>
            <a:pPr>
              <a:defRPr/>
            </a:pPr>
            <a:fld id="{D8717EE0-B30D-9745-A340-146F0F4348C8}" type="slidenum">
              <a:rPr lang="sv-SE" smtClean="0"/>
              <a:pPr>
                <a:defRPr/>
              </a:pPr>
              <a:t>‹#›</a:t>
            </a:fld>
            <a:endParaRPr lang="sv-SE" dirty="0"/>
          </a:p>
        </p:txBody>
      </p:sp>
      <p:pic>
        <p:nvPicPr>
          <p:cNvPr id="18" name="Bildobjekt 7" descr="Prognoscentret-symbol-color.png">
            <a:extLst>
              <a:ext uri="{FF2B5EF4-FFF2-40B4-BE49-F238E27FC236}">
                <a16:creationId xmlns:a16="http://schemas.microsoft.com/office/drawing/2014/main" id="{E62AE503-56CE-432E-9439-51C7AF720E68}"/>
              </a:ext>
            </a:extLst>
          </p:cNvPr>
          <p:cNvPicPr>
            <a:picLocks/>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558449" y="568092"/>
            <a:ext cx="1035744" cy="9974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4962026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ekst - 2 spalter">
    <p:spTree>
      <p:nvGrpSpPr>
        <p:cNvPr id="1" name=""/>
        <p:cNvGrpSpPr/>
        <p:nvPr/>
      </p:nvGrpSpPr>
      <p:grpSpPr>
        <a:xfrm>
          <a:off x="0" y="0"/>
          <a:ext cx="0" cy="0"/>
          <a:chOff x="0" y="0"/>
          <a:chExt cx="0" cy="0"/>
        </a:xfrm>
      </p:grpSpPr>
      <p:sp>
        <p:nvSpPr>
          <p:cNvPr id="6" name="Rektangel 5"/>
          <p:cNvSpPr/>
          <p:nvPr/>
        </p:nvSpPr>
        <p:spPr>
          <a:xfrm>
            <a:off x="0" y="0"/>
            <a:ext cx="20104100" cy="17801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sv-SE" sz="2968"/>
          </a:p>
        </p:txBody>
      </p:sp>
      <p:cxnSp>
        <p:nvCxnSpPr>
          <p:cNvPr id="10" name="Rak 9"/>
          <p:cNvCxnSpPr/>
          <p:nvPr/>
        </p:nvCxnSpPr>
        <p:spPr>
          <a:xfrm>
            <a:off x="2111630" y="10628695"/>
            <a:ext cx="0" cy="680655"/>
          </a:xfrm>
          <a:prstGeom prst="line">
            <a:avLst/>
          </a:prstGeom>
          <a:ln>
            <a:solidFill>
              <a:schemeClr val="bg2">
                <a:lumMod val="85000"/>
              </a:schemeClr>
            </a:solidFill>
          </a:ln>
        </p:spPr>
        <p:style>
          <a:lnRef idx="1">
            <a:schemeClr val="dk1"/>
          </a:lnRef>
          <a:fillRef idx="0">
            <a:schemeClr val="dk1"/>
          </a:fillRef>
          <a:effectRef idx="0">
            <a:schemeClr val="dk1"/>
          </a:effectRef>
          <a:fontRef idx="minor">
            <a:schemeClr val="tx1"/>
          </a:fontRef>
        </p:style>
      </p:cxnSp>
      <p:cxnSp>
        <p:nvCxnSpPr>
          <p:cNvPr id="11" name="Rak 10"/>
          <p:cNvCxnSpPr/>
          <p:nvPr/>
        </p:nvCxnSpPr>
        <p:spPr>
          <a:xfrm>
            <a:off x="6174333" y="10628695"/>
            <a:ext cx="0" cy="680655"/>
          </a:xfrm>
          <a:prstGeom prst="line">
            <a:avLst/>
          </a:prstGeom>
          <a:ln>
            <a:solidFill>
              <a:schemeClr val="bg2">
                <a:lumMod val="85000"/>
              </a:schemeClr>
            </a:solidFill>
          </a:ln>
        </p:spPr>
        <p:style>
          <a:lnRef idx="1">
            <a:schemeClr val="dk1"/>
          </a:lnRef>
          <a:fillRef idx="0">
            <a:schemeClr val="dk1"/>
          </a:fillRef>
          <a:effectRef idx="0">
            <a:schemeClr val="dk1"/>
          </a:effectRef>
          <a:fontRef idx="minor">
            <a:schemeClr val="tx1"/>
          </a:fontRef>
        </p:style>
      </p:cxnSp>
      <p:cxnSp>
        <p:nvCxnSpPr>
          <p:cNvPr id="12" name="Rak 11"/>
          <p:cNvCxnSpPr/>
          <p:nvPr/>
        </p:nvCxnSpPr>
        <p:spPr>
          <a:xfrm flipH="1">
            <a:off x="18369428" y="10628695"/>
            <a:ext cx="10469" cy="680655"/>
          </a:xfrm>
          <a:prstGeom prst="line">
            <a:avLst/>
          </a:prstGeom>
          <a:ln>
            <a:solidFill>
              <a:schemeClr val="bg2">
                <a:lumMod val="85000"/>
              </a:schemeClr>
            </a:solidFill>
          </a:ln>
        </p:spPr>
        <p:style>
          <a:lnRef idx="1">
            <a:schemeClr val="dk1"/>
          </a:lnRef>
          <a:fillRef idx="0">
            <a:schemeClr val="dk1"/>
          </a:fillRef>
          <a:effectRef idx="0">
            <a:schemeClr val="dk1"/>
          </a:effectRef>
          <a:fontRef idx="minor">
            <a:schemeClr val="tx1"/>
          </a:fontRef>
        </p:style>
      </p:cxnSp>
      <p:sp>
        <p:nvSpPr>
          <p:cNvPr id="8" name="Rubrik 1"/>
          <p:cNvSpPr>
            <a:spLocks noGrp="1"/>
          </p:cNvSpPr>
          <p:nvPr>
            <p:ph type="title"/>
          </p:nvPr>
        </p:nvSpPr>
        <p:spPr>
          <a:xfrm>
            <a:off x="2110231" y="1686830"/>
            <a:ext cx="16988664" cy="701410"/>
          </a:xfrm>
          <a:noFill/>
          <a:ln>
            <a:noFill/>
          </a:ln>
        </p:spPr>
        <p:txBody>
          <a:bodyPr vert="horz" wrap="square" lIns="91440" tIns="45720" rIns="91440" bIns="45720" numCol="1" anchor="ctr" anchorCtr="0" compatLnSpc="1">
            <a:prstTxWarp prst="textNoShape">
              <a:avLst/>
            </a:prstTxWarp>
            <a:spAutoFit/>
          </a:bodyPr>
          <a:lstStyle>
            <a:lvl1pPr>
              <a:defRPr lang="sv-SE" sz="3958" b="0" dirty="0">
                <a:latin typeface="Gotham Bold" pitchFamily="50" charset="0"/>
              </a:defRPr>
            </a:lvl1pPr>
          </a:lstStyle>
          <a:p>
            <a:pPr lvl="0"/>
            <a:r>
              <a:rPr lang="nb-NO"/>
              <a:t>Klikk for å redigere tittelstil</a:t>
            </a:r>
            <a:endParaRPr lang="sv-SE" dirty="0"/>
          </a:p>
        </p:txBody>
      </p:sp>
      <p:sp>
        <p:nvSpPr>
          <p:cNvPr id="9" name="Platshållare för innehåll 2"/>
          <p:cNvSpPr>
            <a:spLocks noGrp="1"/>
          </p:cNvSpPr>
          <p:nvPr>
            <p:ph idx="1"/>
          </p:nvPr>
        </p:nvSpPr>
        <p:spPr>
          <a:xfrm>
            <a:off x="2110231" y="2862438"/>
            <a:ext cx="16988664" cy="2080940"/>
          </a:xfrm>
        </p:spPr>
        <p:txBody>
          <a:bodyPr numCol="2">
            <a:spAutoFit/>
          </a:bodyPr>
          <a:lstStyle>
            <a:lvl1pPr marL="0" indent="0">
              <a:buClr>
                <a:schemeClr val="accent1"/>
              </a:buClr>
              <a:buNone/>
              <a:defRPr/>
            </a:lvl1pPr>
            <a:lvl2pPr marL="884812" indent="-442407" defTabSz="884812">
              <a:buClr>
                <a:schemeClr val="accent1"/>
              </a:buClr>
              <a:buFont typeface="Wingdings" panose="05000000000000000000" pitchFamily="2" charset="2"/>
              <a:buChar char="§"/>
              <a:defRPr/>
            </a:lvl2pPr>
            <a:lvl3pPr marL="1180623" indent="-295811">
              <a:buClr>
                <a:schemeClr val="accent1"/>
              </a:buClr>
              <a:defRPr/>
            </a:lvl3pPr>
            <a:lvl4pPr marL="1591615" indent="-382197" defTabSz="871724">
              <a:buClr>
                <a:schemeClr val="accent1"/>
              </a:buClr>
              <a:buFont typeface="Arial" panose="020B0604020202020204" pitchFamily="34" charset="0"/>
              <a:buChar char="•"/>
              <a:defRPr/>
            </a:lvl4pPr>
            <a:lvl5pPr marL="1916220" indent="-319370">
              <a:buClr>
                <a:schemeClr val="accent1"/>
              </a:buClr>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sv-SE" dirty="0"/>
          </a:p>
        </p:txBody>
      </p:sp>
      <p:sp>
        <p:nvSpPr>
          <p:cNvPr id="15" name="Platshållare för text 3"/>
          <p:cNvSpPr>
            <a:spLocks noGrp="1"/>
          </p:cNvSpPr>
          <p:nvPr>
            <p:ph type="body" sz="half" idx="13"/>
          </p:nvPr>
        </p:nvSpPr>
        <p:spPr>
          <a:xfrm>
            <a:off x="2110231" y="851502"/>
            <a:ext cx="16988664" cy="396904"/>
          </a:xfrm>
        </p:spPr>
        <p:txBody>
          <a:bodyPr>
            <a:spAutoFit/>
          </a:bodyPr>
          <a:lstStyle>
            <a:lvl1pPr marL="0" indent="0">
              <a:buNone/>
              <a:defRPr sz="1979" b="0">
                <a:solidFill>
                  <a:schemeClr val="accent1"/>
                </a:solidFill>
              </a:defRPr>
            </a:lvl1pPr>
            <a:lvl2pPr marL="753923" indent="0">
              <a:buNone/>
              <a:defRPr sz="1979"/>
            </a:lvl2pPr>
            <a:lvl3pPr marL="1507846" indent="0">
              <a:buNone/>
              <a:defRPr sz="1649"/>
            </a:lvl3pPr>
            <a:lvl4pPr marL="2261768" indent="0">
              <a:buNone/>
              <a:defRPr sz="1484"/>
            </a:lvl4pPr>
            <a:lvl5pPr marL="3015691" indent="0">
              <a:buNone/>
              <a:defRPr sz="1484"/>
            </a:lvl5pPr>
            <a:lvl6pPr marL="3769614" indent="0">
              <a:buNone/>
              <a:defRPr sz="1484"/>
            </a:lvl6pPr>
            <a:lvl7pPr marL="4523537" indent="0">
              <a:buNone/>
              <a:defRPr sz="1484"/>
            </a:lvl7pPr>
            <a:lvl8pPr marL="5277460" indent="0">
              <a:buNone/>
              <a:defRPr sz="1484"/>
            </a:lvl8pPr>
            <a:lvl9pPr marL="6031382" indent="0">
              <a:buNone/>
              <a:defRPr sz="1484"/>
            </a:lvl9pPr>
          </a:lstStyle>
          <a:p>
            <a:pPr lvl="0"/>
            <a:r>
              <a:rPr lang="nb-NO"/>
              <a:t>Klikk for å redigere tekststiler i malen</a:t>
            </a:r>
          </a:p>
        </p:txBody>
      </p:sp>
      <p:sp>
        <p:nvSpPr>
          <p:cNvPr id="13" name="Platshållare för datum 3"/>
          <p:cNvSpPr>
            <a:spLocks noGrp="1"/>
          </p:cNvSpPr>
          <p:nvPr>
            <p:ph type="dt" sz="half" idx="15"/>
          </p:nvPr>
        </p:nvSpPr>
        <p:spPr>
          <a:xfrm>
            <a:off x="6272062" y="10539686"/>
            <a:ext cx="3057499" cy="418865"/>
          </a:xfrm>
        </p:spPr>
        <p:txBody>
          <a:bodyPr/>
          <a:lstStyle>
            <a:lvl1pPr>
              <a:defRPr sz="1484" b="1" dirty="0" smtClean="0">
                <a:solidFill>
                  <a:schemeClr val="bg2">
                    <a:lumMod val="50000"/>
                  </a:schemeClr>
                </a:solidFill>
                <a:latin typeface="Gotham Book" pitchFamily="50" charset="0"/>
                <a:cs typeface="Arial"/>
              </a:defRPr>
            </a:lvl1pPr>
          </a:lstStyle>
          <a:p>
            <a:pPr>
              <a:defRPr/>
            </a:pPr>
            <a:endParaRPr lang="sv-SE" b="0"/>
          </a:p>
        </p:txBody>
      </p:sp>
      <p:sp>
        <p:nvSpPr>
          <p:cNvPr id="14" name="Platshållare för sidfot 4"/>
          <p:cNvSpPr>
            <a:spLocks noGrp="1"/>
          </p:cNvSpPr>
          <p:nvPr>
            <p:ph type="ftr" sz="quarter" idx="16"/>
          </p:nvPr>
        </p:nvSpPr>
        <p:spPr>
          <a:xfrm>
            <a:off x="2188417" y="10539686"/>
            <a:ext cx="3706693" cy="418865"/>
          </a:xfrm>
        </p:spPr>
        <p:txBody>
          <a:bodyPr/>
          <a:lstStyle>
            <a:lvl1pPr algn="l">
              <a:defRPr sz="1484" b="1" dirty="0" smtClean="0">
                <a:solidFill>
                  <a:schemeClr val="accent1"/>
                </a:solidFill>
                <a:latin typeface="Gotham Book" pitchFamily="50" charset="0"/>
                <a:cs typeface="Arial"/>
              </a:defRPr>
            </a:lvl1pPr>
          </a:lstStyle>
          <a:p>
            <a:pPr>
              <a:defRPr/>
            </a:pPr>
            <a:r>
              <a:rPr lang="sv-SE"/>
              <a:t>Prognosesenteret AS</a:t>
            </a:r>
          </a:p>
        </p:txBody>
      </p:sp>
      <p:sp>
        <p:nvSpPr>
          <p:cNvPr id="16" name="Platshållare för bildnummer 5"/>
          <p:cNvSpPr>
            <a:spLocks noGrp="1"/>
          </p:cNvSpPr>
          <p:nvPr>
            <p:ph type="sldNum" sz="quarter" idx="17"/>
          </p:nvPr>
        </p:nvSpPr>
        <p:spPr>
          <a:xfrm>
            <a:off x="18369424" y="10539686"/>
            <a:ext cx="1005205" cy="418865"/>
          </a:xfrm>
        </p:spPr>
        <p:txBody>
          <a:bodyPr/>
          <a:lstStyle>
            <a:lvl1pPr algn="l">
              <a:defRPr sz="1484" smtClean="0">
                <a:solidFill>
                  <a:srgbClr val="7F7F7F"/>
                </a:solidFill>
                <a:latin typeface="Gotham Book" pitchFamily="50" charset="0"/>
                <a:cs typeface="Arial"/>
              </a:defRPr>
            </a:lvl1pPr>
          </a:lstStyle>
          <a:p>
            <a:pPr>
              <a:defRPr/>
            </a:pPr>
            <a:fld id="{A676E516-E430-0D4B-8CA3-59CE3BDA65F5}" type="slidenum">
              <a:rPr lang="sv-SE" smtClean="0"/>
              <a:pPr>
                <a:defRPr/>
              </a:pPr>
              <a:t>‹#›</a:t>
            </a:fld>
            <a:endParaRPr lang="sv-SE" dirty="0"/>
          </a:p>
        </p:txBody>
      </p:sp>
      <p:pic>
        <p:nvPicPr>
          <p:cNvPr id="22" name="Bildobjekt 7" descr="Prognoscentret-symbol-color.png">
            <a:extLst>
              <a:ext uri="{FF2B5EF4-FFF2-40B4-BE49-F238E27FC236}">
                <a16:creationId xmlns:a16="http://schemas.microsoft.com/office/drawing/2014/main" id="{C8CD2119-B30F-495F-8523-A3929DC51444}"/>
              </a:ext>
            </a:extLst>
          </p:cNvPr>
          <p:cNvPicPr>
            <a:picLocks/>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558449" y="568092"/>
            <a:ext cx="1035744" cy="9974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446350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Kapittel">
    <p:spTree>
      <p:nvGrpSpPr>
        <p:cNvPr id="1" name=""/>
        <p:cNvGrpSpPr/>
        <p:nvPr/>
      </p:nvGrpSpPr>
      <p:grpSpPr>
        <a:xfrm>
          <a:off x="0" y="0"/>
          <a:ext cx="0" cy="0"/>
          <a:chOff x="0" y="0"/>
          <a:chExt cx="0" cy="0"/>
        </a:xfrm>
      </p:grpSpPr>
      <p:sp>
        <p:nvSpPr>
          <p:cNvPr id="5" name="Rektangel 4"/>
          <p:cNvSpPr/>
          <p:nvPr/>
        </p:nvSpPr>
        <p:spPr>
          <a:xfrm>
            <a:off x="0" y="0"/>
            <a:ext cx="20104100" cy="17801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sv-SE" sz="2968"/>
          </a:p>
        </p:txBody>
      </p:sp>
      <p:cxnSp>
        <p:nvCxnSpPr>
          <p:cNvPr id="6" name="Rak 5"/>
          <p:cNvCxnSpPr/>
          <p:nvPr/>
        </p:nvCxnSpPr>
        <p:spPr>
          <a:xfrm>
            <a:off x="3525202" y="6487169"/>
            <a:ext cx="14788381" cy="0"/>
          </a:xfrm>
          <a:prstGeom prst="line">
            <a:avLst/>
          </a:prstGeom>
          <a:ln>
            <a:solidFill>
              <a:schemeClr val="bg2">
                <a:lumMod val="85000"/>
              </a:schemeClr>
            </a:solidFill>
          </a:ln>
        </p:spPr>
        <p:style>
          <a:lnRef idx="1">
            <a:schemeClr val="dk1"/>
          </a:lnRef>
          <a:fillRef idx="0">
            <a:schemeClr val="dk1"/>
          </a:fillRef>
          <a:effectRef idx="0">
            <a:schemeClr val="dk1"/>
          </a:effectRef>
          <a:fontRef idx="minor">
            <a:schemeClr val="tx1"/>
          </a:fontRef>
        </p:style>
      </p:cxnSp>
      <p:cxnSp>
        <p:nvCxnSpPr>
          <p:cNvPr id="7" name="Rak 6"/>
          <p:cNvCxnSpPr/>
          <p:nvPr/>
        </p:nvCxnSpPr>
        <p:spPr>
          <a:xfrm>
            <a:off x="3525202" y="5144184"/>
            <a:ext cx="14788381" cy="0"/>
          </a:xfrm>
          <a:prstGeom prst="line">
            <a:avLst/>
          </a:prstGeom>
          <a:ln w="57150" cmpd="sng">
            <a:solidFill>
              <a:schemeClr val="accent4"/>
            </a:solidFill>
          </a:ln>
        </p:spPr>
        <p:style>
          <a:lnRef idx="1">
            <a:schemeClr val="dk1"/>
          </a:lnRef>
          <a:fillRef idx="0">
            <a:schemeClr val="dk1"/>
          </a:fillRef>
          <a:effectRef idx="0">
            <a:schemeClr val="dk1"/>
          </a:effectRef>
          <a:fontRef idx="minor">
            <a:schemeClr val="tx1"/>
          </a:fontRef>
        </p:style>
      </p:cxnSp>
      <p:sp>
        <p:nvSpPr>
          <p:cNvPr id="9" name="Rubrik 1"/>
          <p:cNvSpPr>
            <a:spLocks noGrp="1"/>
          </p:cNvSpPr>
          <p:nvPr>
            <p:ph type="ctrTitle"/>
          </p:nvPr>
        </p:nvSpPr>
        <p:spPr>
          <a:xfrm>
            <a:off x="3525939" y="5444435"/>
            <a:ext cx="14789126" cy="803939"/>
          </a:xfrm>
        </p:spPr>
        <p:txBody>
          <a:bodyPr>
            <a:spAutoFit/>
          </a:bodyPr>
          <a:lstStyle>
            <a:lvl1pPr>
              <a:defRPr sz="4617"/>
            </a:lvl1pPr>
          </a:lstStyle>
          <a:p>
            <a:r>
              <a:rPr lang="nb-NO"/>
              <a:t>Klikk for å redigere tittelstil</a:t>
            </a:r>
            <a:endParaRPr lang="sv-SE" dirty="0"/>
          </a:p>
        </p:txBody>
      </p:sp>
      <p:sp>
        <p:nvSpPr>
          <p:cNvPr id="10" name="Underrubrik 2"/>
          <p:cNvSpPr>
            <a:spLocks noGrp="1"/>
          </p:cNvSpPr>
          <p:nvPr>
            <p:ph type="subTitle" idx="1"/>
          </p:nvPr>
        </p:nvSpPr>
        <p:spPr>
          <a:xfrm>
            <a:off x="3525933" y="6670242"/>
            <a:ext cx="14789131" cy="447687"/>
          </a:xfrm>
        </p:spPr>
        <p:txBody>
          <a:bodyPr>
            <a:spAutoFit/>
          </a:bodyPr>
          <a:lstStyle>
            <a:lvl1pPr marL="0" indent="0" algn="l">
              <a:buNone/>
              <a:defRPr sz="2309">
                <a:solidFill>
                  <a:schemeClr val="tx1"/>
                </a:solidFill>
              </a:defRPr>
            </a:lvl1pPr>
            <a:lvl2pPr marL="753923" indent="0" algn="ctr">
              <a:buNone/>
              <a:defRPr>
                <a:solidFill>
                  <a:schemeClr val="tx1">
                    <a:tint val="75000"/>
                  </a:schemeClr>
                </a:solidFill>
              </a:defRPr>
            </a:lvl2pPr>
            <a:lvl3pPr marL="1507846" indent="0" algn="ctr">
              <a:buNone/>
              <a:defRPr>
                <a:solidFill>
                  <a:schemeClr val="tx1">
                    <a:tint val="75000"/>
                  </a:schemeClr>
                </a:solidFill>
              </a:defRPr>
            </a:lvl3pPr>
            <a:lvl4pPr marL="2261768" indent="0" algn="ctr">
              <a:buNone/>
              <a:defRPr>
                <a:solidFill>
                  <a:schemeClr val="tx1">
                    <a:tint val="75000"/>
                  </a:schemeClr>
                </a:solidFill>
              </a:defRPr>
            </a:lvl4pPr>
            <a:lvl5pPr marL="3015691" indent="0" algn="ctr">
              <a:buNone/>
              <a:defRPr>
                <a:solidFill>
                  <a:schemeClr val="tx1">
                    <a:tint val="75000"/>
                  </a:schemeClr>
                </a:solidFill>
              </a:defRPr>
            </a:lvl5pPr>
            <a:lvl6pPr marL="3769614" indent="0" algn="ctr">
              <a:buNone/>
              <a:defRPr>
                <a:solidFill>
                  <a:schemeClr val="tx1">
                    <a:tint val="75000"/>
                  </a:schemeClr>
                </a:solidFill>
              </a:defRPr>
            </a:lvl6pPr>
            <a:lvl7pPr marL="4523537" indent="0" algn="ctr">
              <a:buNone/>
              <a:defRPr>
                <a:solidFill>
                  <a:schemeClr val="tx1">
                    <a:tint val="75000"/>
                  </a:schemeClr>
                </a:solidFill>
              </a:defRPr>
            </a:lvl7pPr>
            <a:lvl8pPr marL="5277460" indent="0" algn="ctr">
              <a:buNone/>
              <a:defRPr>
                <a:solidFill>
                  <a:schemeClr val="tx1">
                    <a:tint val="75000"/>
                  </a:schemeClr>
                </a:solidFill>
              </a:defRPr>
            </a:lvl8pPr>
            <a:lvl9pPr marL="6031382" indent="0" algn="ctr">
              <a:buNone/>
              <a:defRPr>
                <a:solidFill>
                  <a:schemeClr val="tx1">
                    <a:tint val="75000"/>
                  </a:schemeClr>
                </a:solidFill>
              </a:defRPr>
            </a:lvl9pPr>
          </a:lstStyle>
          <a:p>
            <a:r>
              <a:rPr lang="nb-NO"/>
              <a:t>Klikk for å redigere undertittelstil i malen</a:t>
            </a:r>
            <a:endParaRPr lang="sv-SE" dirty="0"/>
          </a:p>
        </p:txBody>
      </p:sp>
      <p:pic>
        <p:nvPicPr>
          <p:cNvPr id="14" name="Bildobjekt 12" descr="Logo-PS-PPT.png">
            <a:extLst>
              <a:ext uri="{FF2B5EF4-FFF2-40B4-BE49-F238E27FC236}">
                <a16:creationId xmlns:a16="http://schemas.microsoft.com/office/drawing/2014/main" id="{0BD5D731-5CCB-4A2E-B7CC-A94734E3F91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547161" y="1464615"/>
            <a:ext cx="6549963" cy="1190816"/>
          </a:xfrm>
          <a:prstGeom prst="rect">
            <a:avLst/>
          </a:prstGeom>
        </p:spPr>
      </p:pic>
    </p:spTree>
    <p:extLst>
      <p:ext uri="{BB962C8B-B14F-4D97-AF65-F5344CB8AC3E}">
        <p14:creationId xmlns:p14="http://schemas.microsoft.com/office/powerpoint/2010/main" val="374304519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Bullet points">
    <p:spTree>
      <p:nvGrpSpPr>
        <p:cNvPr id="1" name=""/>
        <p:cNvGrpSpPr/>
        <p:nvPr/>
      </p:nvGrpSpPr>
      <p:grpSpPr>
        <a:xfrm>
          <a:off x="0" y="0"/>
          <a:ext cx="0" cy="0"/>
          <a:chOff x="0" y="0"/>
          <a:chExt cx="0" cy="0"/>
        </a:xfrm>
      </p:grpSpPr>
      <p:sp>
        <p:nvSpPr>
          <p:cNvPr id="5" name="Rektangel 4"/>
          <p:cNvSpPr/>
          <p:nvPr/>
        </p:nvSpPr>
        <p:spPr>
          <a:xfrm>
            <a:off x="0" y="0"/>
            <a:ext cx="20104100" cy="17801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sv-SE" sz="2968"/>
          </a:p>
        </p:txBody>
      </p:sp>
      <p:cxnSp>
        <p:nvCxnSpPr>
          <p:cNvPr id="7" name="Rak 6"/>
          <p:cNvCxnSpPr/>
          <p:nvPr/>
        </p:nvCxnSpPr>
        <p:spPr>
          <a:xfrm>
            <a:off x="2111630" y="10628695"/>
            <a:ext cx="0" cy="680655"/>
          </a:xfrm>
          <a:prstGeom prst="line">
            <a:avLst/>
          </a:prstGeom>
          <a:ln>
            <a:solidFill>
              <a:schemeClr val="bg2">
                <a:lumMod val="85000"/>
              </a:schemeClr>
            </a:solidFill>
          </a:ln>
        </p:spPr>
        <p:style>
          <a:lnRef idx="1">
            <a:schemeClr val="dk1"/>
          </a:lnRef>
          <a:fillRef idx="0">
            <a:schemeClr val="dk1"/>
          </a:fillRef>
          <a:effectRef idx="0">
            <a:schemeClr val="dk1"/>
          </a:effectRef>
          <a:fontRef idx="minor">
            <a:schemeClr val="tx1"/>
          </a:fontRef>
        </p:style>
      </p:cxnSp>
      <p:cxnSp>
        <p:nvCxnSpPr>
          <p:cNvPr id="8" name="Rak 7"/>
          <p:cNvCxnSpPr/>
          <p:nvPr/>
        </p:nvCxnSpPr>
        <p:spPr>
          <a:xfrm>
            <a:off x="6174333" y="10628695"/>
            <a:ext cx="0" cy="680655"/>
          </a:xfrm>
          <a:prstGeom prst="line">
            <a:avLst/>
          </a:prstGeom>
          <a:ln>
            <a:solidFill>
              <a:schemeClr val="bg2">
                <a:lumMod val="85000"/>
              </a:schemeClr>
            </a:solidFill>
          </a:ln>
        </p:spPr>
        <p:style>
          <a:lnRef idx="1">
            <a:schemeClr val="dk1"/>
          </a:lnRef>
          <a:fillRef idx="0">
            <a:schemeClr val="dk1"/>
          </a:fillRef>
          <a:effectRef idx="0">
            <a:schemeClr val="dk1"/>
          </a:effectRef>
          <a:fontRef idx="minor">
            <a:schemeClr val="tx1"/>
          </a:fontRef>
        </p:style>
      </p:cxnSp>
      <p:cxnSp>
        <p:nvCxnSpPr>
          <p:cNvPr id="10" name="Rak 9"/>
          <p:cNvCxnSpPr/>
          <p:nvPr/>
        </p:nvCxnSpPr>
        <p:spPr>
          <a:xfrm flipH="1">
            <a:off x="18369428" y="10628695"/>
            <a:ext cx="10469" cy="680655"/>
          </a:xfrm>
          <a:prstGeom prst="line">
            <a:avLst/>
          </a:prstGeom>
          <a:ln>
            <a:solidFill>
              <a:schemeClr val="bg2">
                <a:lumMod val="85000"/>
              </a:schemeClr>
            </a:solidFill>
          </a:ln>
        </p:spPr>
        <p:style>
          <a:lnRef idx="1">
            <a:schemeClr val="dk1"/>
          </a:lnRef>
          <a:fillRef idx="0">
            <a:schemeClr val="dk1"/>
          </a:fillRef>
          <a:effectRef idx="0">
            <a:schemeClr val="dk1"/>
          </a:effectRef>
          <a:fontRef idx="minor">
            <a:schemeClr val="tx1"/>
          </a:fontRef>
        </p:style>
      </p:cxnSp>
      <p:sp>
        <p:nvSpPr>
          <p:cNvPr id="2" name="Rubrik 1"/>
          <p:cNvSpPr>
            <a:spLocks noGrp="1"/>
          </p:cNvSpPr>
          <p:nvPr>
            <p:ph type="title"/>
          </p:nvPr>
        </p:nvSpPr>
        <p:spPr>
          <a:xfrm>
            <a:off x="2110235" y="1973556"/>
            <a:ext cx="5509084" cy="600935"/>
          </a:xfrm>
        </p:spPr>
        <p:txBody>
          <a:bodyPr anchor="t">
            <a:spAutoFit/>
          </a:bodyPr>
          <a:lstStyle>
            <a:lvl1pPr algn="l">
              <a:defRPr sz="3298" b="1"/>
            </a:lvl1pPr>
          </a:lstStyle>
          <a:p>
            <a:r>
              <a:rPr lang="nb-NO"/>
              <a:t>Klikk for å redigere tittelstil</a:t>
            </a:r>
            <a:endParaRPr lang="sv-SE" dirty="0"/>
          </a:p>
        </p:txBody>
      </p:sp>
      <p:sp>
        <p:nvSpPr>
          <p:cNvPr id="4" name="Platshållare för text 3"/>
          <p:cNvSpPr>
            <a:spLocks noGrp="1"/>
          </p:cNvSpPr>
          <p:nvPr>
            <p:ph type="body" sz="half" idx="2"/>
          </p:nvPr>
        </p:nvSpPr>
        <p:spPr>
          <a:xfrm>
            <a:off x="2110235" y="3342968"/>
            <a:ext cx="5509084" cy="447687"/>
          </a:xfrm>
        </p:spPr>
        <p:txBody>
          <a:bodyPr>
            <a:spAutoFit/>
          </a:bodyPr>
          <a:lstStyle>
            <a:lvl1pPr marL="471202" indent="-471202">
              <a:buFont typeface="Wingdings" panose="05000000000000000000" pitchFamily="2" charset="2"/>
              <a:buChar char="§"/>
              <a:defRPr sz="2309"/>
            </a:lvl1pPr>
            <a:lvl2pPr marL="753923" indent="0">
              <a:buNone/>
              <a:defRPr sz="1979"/>
            </a:lvl2pPr>
            <a:lvl3pPr marL="1507846" indent="0">
              <a:buNone/>
              <a:defRPr sz="1649"/>
            </a:lvl3pPr>
            <a:lvl4pPr marL="2261768" indent="0">
              <a:buNone/>
              <a:defRPr sz="1484"/>
            </a:lvl4pPr>
            <a:lvl5pPr marL="3015691" indent="0">
              <a:buNone/>
              <a:defRPr sz="1484"/>
            </a:lvl5pPr>
            <a:lvl6pPr marL="3769614" indent="0">
              <a:buNone/>
              <a:defRPr sz="1484"/>
            </a:lvl6pPr>
            <a:lvl7pPr marL="4523537" indent="0">
              <a:buNone/>
              <a:defRPr sz="1484"/>
            </a:lvl7pPr>
            <a:lvl8pPr marL="5277460" indent="0">
              <a:buNone/>
              <a:defRPr sz="1484"/>
            </a:lvl8pPr>
            <a:lvl9pPr marL="6031382" indent="0">
              <a:buNone/>
              <a:defRPr sz="1484"/>
            </a:lvl9pPr>
          </a:lstStyle>
          <a:p>
            <a:pPr lvl="0"/>
            <a:r>
              <a:rPr lang="nb-NO"/>
              <a:t>Klikk for å redigere tekststiler i malen</a:t>
            </a:r>
          </a:p>
        </p:txBody>
      </p:sp>
      <p:sp>
        <p:nvSpPr>
          <p:cNvPr id="11" name="Platshållare för datum 3"/>
          <p:cNvSpPr>
            <a:spLocks noGrp="1"/>
          </p:cNvSpPr>
          <p:nvPr>
            <p:ph type="dt" sz="half" idx="14"/>
          </p:nvPr>
        </p:nvSpPr>
        <p:spPr>
          <a:xfrm>
            <a:off x="6272062" y="10539686"/>
            <a:ext cx="3057499" cy="418865"/>
          </a:xfrm>
        </p:spPr>
        <p:txBody>
          <a:bodyPr/>
          <a:lstStyle>
            <a:lvl1pPr>
              <a:defRPr sz="1484" b="1" dirty="0" smtClean="0">
                <a:solidFill>
                  <a:schemeClr val="bg2">
                    <a:lumMod val="50000"/>
                  </a:schemeClr>
                </a:solidFill>
                <a:latin typeface="Gotham Book" pitchFamily="50" charset="0"/>
                <a:cs typeface="Arial"/>
              </a:defRPr>
            </a:lvl1pPr>
          </a:lstStyle>
          <a:p>
            <a:pPr>
              <a:defRPr/>
            </a:pPr>
            <a:endParaRPr lang="sv-SE" b="0"/>
          </a:p>
        </p:txBody>
      </p:sp>
      <p:sp>
        <p:nvSpPr>
          <p:cNvPr id="12" name="Platshållare för sidfot 4"/>
          <p:cNvSpPr>
            <a:spLocks noGrp="1"/>
          </p:cNvSpPr>
          <p:nvPr>
            <p:ph type="ftr" sz="quarter" idx="15"/>
          </p:nvPr>
        </p:nvSpPr>
        <p:spPr>
          <a:xfrm>
            <a:off x="2188417" y="10539686"/>
            <a:ext cx="3706693" cy="418865"/>
          </a:xfrm>
        </p:spPr>
        <p:txBody>
          <a:bodyPr/>
          <a:lstStyle>
            <a:lvl1pPr algn="l">
              <a:defRPr sz="1484" b="1" dirty="0" smtClean="0">
                <a:solidFill>
                  <a:schemeClr val="accent1"/>
                </a:solidFill>
                <a:latin typeface="Gotham Book" pitchFamily="50" charset="0"/>
                <a:cs typeface="Arial"/>
              </a:defRPr>
            </a:lvl1pPr>
          </a:lstStyle>
          <a:p>
            <a:pPr>
              <a:defRPr/>
            </a:pPr>
            <a:r>
              <a:rPr lang="sv-SE"/>
              <a:t>Prognosesenteret AS</a:t>
            </a:r>
          </a:p>
        </p:txBody>
      </p:sp>
      <p:sp>
        <p:nvSpPr>
          <p:cNvPr id="13" name="Platshållare för bildnummer 5"/>
          <p:cNvSpPr>
            <a:spLocks noGrp="1"/>
          </p:cNvSpPr>
          <p:nvPr>
            <p:ph type="sldNum" sz="quarter" idx="16"/>
          </p:nvPr>
        </p:nvSpPr>
        <p:spPr>
          <a:xfrm>
            <a:off x="18369424" y="10539686"/>
            <a:ext cx="1005205" cy="418865"/>
          </a:xfrm>
        </p:spPr>
        <p:txBody>
          <a:bodyPr/>
          <a:lstStyle>
            <a:lvl1pPr algn="l">
              <a:defRPr sz="1484" smtClean="0">
                <a:solidFill>
                  <a:srgbClr val="7F7F7F"/>
                </a:solidFill>
                <a:latin typeface="Gotham Book" pitchFamily="50" charset="0"/>
                <a:cs typeface="Arial"/>
              </a:defRPr>
            </a:lvl1pPr>
          </a:lstStyle>
          <a:p>
            <a:pPr>
              <a:defRPr/>
            </a:pPr>
            <a:fld id="{96C95666-28E1-9849-8F99-0014AB9873F7}" type="slidenum">
              <a:rPr lang="sv-SE" smtClean="0"/>
              <a:pPr>
                <a:defRPr/>
              </a:pPr>
              <a:t>‹#›</a:t>
            </a:fld>
            <a:endParaRPr lang="sv-SE" dirty="0"/>
          </a:p>
        </p:txBody>
      </p:sp>
      <p:pic>
        <p:nvPicPr>
          <p:cNvPr id="18" name="Bildobjekt 7" descr="Prognoscentret-symbol-color.png">
            <a:extLst>
              <a:ext uri="{FF2B5EF4-FFF2-40B4-BE49-F238E27FC236}">
                <a16:creationId xmlns:a16="http://schemas.microsoft.com/office/drawing/2014/main" id="{21D7F144-FA0C-4BFC-96D2-A20EA7F82850}"/>
              </a:ext>
            </a:extLst>
          </p:cNvPr>
          <p:cNvPicPr>
            <a:picLocks/>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558449" y="568092"/>
            <a:ext cx="1035744" cy="9974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4" name="Platshållare för innehåll 2">
            <a:extLst>
              <a:ext uri="{FF2B5EF4-FFF2-40B4-BE49-F238E27FC236}">
                <a16:creationId xmlns:a16="http://schemas.microsoft.com/office/drawing/2014/main" id="{1546726A-A846-47D4-9329-1B2A480534B0}"/>
              </a:ext>
            </a:extLst>
          </p:cNvPr>
          <p:cNvSpPr>
            <a:spLocks noGrp="1"/>
          </p:cNvSpPr>
          <p:nvPr>
            <p:ph idx="13"/>
          </p:nvPr>
        </p:nvSpPr>
        <p:spPr>
          <a:xfrm>
            <a:off x="7860145" y="1973558"/>
            <a:ext cx="11238751" cy="2080940"/>
          </a:xfrm>
        </p:spPr>
        <p:txBody>
          <a:bodyPr>
            <a:spAutoFit/>
          </a:bodyPr>
          <a:lstStyle>
            <a:lvl1pPr marL="0" indent="0">
              <a:buClr>
                <a:schemeClr val="accent1"/>
              </a:buClr>
              <a:buNone/>
              <a:defRPr/>
            </a:lvl1pPr>
            <a:lvl2pPr marL="884812" indent="-442407" defTabSz="884812">
              <a:buClr>
                <a:schemeClr val="accent1"/>
              </a:buClr>
              <a:defRPr/>
            </a:lvl2pPr>
            <a:lvl3pPr marL="1180623" indent="-295811">
              <a:buClr>
                <a:schemeClr val="accent1"/>
              </a:buClr>
              <a:defRPr/>
            </a:lvl3pPr>
            <a:lvl4pPr marL="1591615" indent="-382197" defTabSz="871724">
              <a:buClr>
                <a:schemeClr val="accent1"/>
              </a:buClr>
              <a:defRPr/>
            </a:lvl4pPr>
            <a:lvl5pPr marL="1916220" indent="-319370">
              <a:buClr>
                <a:schemeClr val="accent1"/>
              </a:buClr>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sv-SE" dirty="0"/>
          </a:p>
        </p:txBody>
      </p:sp>
    </p:spTree>
    <p:extLst>
      <p:ext uri="{BB962C8B-B14F-4D97-AF65-F5344CB8AC3E}">
        <p14:creationId xmlns:p14="http://schemas.microsoft.com/office/powerpoint/2010/main" val="35185520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Figur - tittel lav">
    <p:spTree>
      <p:nvGrpSpPr>
        <p:cNvPr id="1" name=""/>
        <p:cNvGrpSpPr/>
        <p:nvPr/>
      </p:nvGrpSpPr>
      <p:grpSpPr>
        <a:xfrm>
          <a:off x="0" y="0"/>
          <a:ext cx="0" cy="0"/>
          <a:chOff x="0" y="0"/>
          <a:chExt cx="0" cy="0"/>
        </a:xfrm>
      </p:grpSpPr>
      <p:sp>
        <p:nvSpPr>
          <p:cNvPr id="5" name="Rektangel 4"/>
          <p:cNvSpPr/>
          <p:nvPr/>
        </p:nvSpPr>
        <p:spPr>
          <a:xfrm>
            <a:off x="0" y="0"/>
            <a:ext cx="20104100" cy="17801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sv-SE" sz="2968"/>
          </a:p>
        </p:txBody>
      </p:sp>
      <p:cxnSp>
        <p:nvCxnSpPr>
          <p:cNvPr id="7" name="Rak 6"/>
          <p:cNvCxnSpPr/>
          <p:nvPr/>
        </p:nvCxnSpPr>
        <p:spPr>
          <a:xfrm>
            <a:off x="2111630" y="10628695"/>
            <a:ext cx="0" cy="680655"/>
          </a:xfrm>
          <a:prstGeom prst="line">
            <a:avLst/>
          </a:prstGeom>
          <a:ln>
            <a:solidFill>
              <a:schemeClr val="bg2">
                <a:lumMod val="85000"/>
              </a:schemeClr>
            </a:solidFill>
          </a:ln>
        </p:spPr>
        <p:style>
          <a:lnRef idx="1">
            <a:schemeClr val="dk1"/>
          </a:lnRef>
          <a:fillRef idx="0">
            <a:schemeClr val="dk1"/>
          </a:fillRef>
          <a:effectRef idx="0">
            <a:schemeClr val="dk1"/>
          </a:effectRef>
          <a:fontRef idx="minor">
            <a:schemeClr val="tx1"/>
          </a:fontRef>
        </p:style>
      </p:cxnSp>
      <p:cxnSp>
        <p:nvCxnSpPr>
          <p:cNvPr id="8" name="Rak 7"/>
          <p:cNvCxnSpPr/>
          <p:nvPr/>
        </p:nvCxnSpPr>
        <p:spPr>
          <a:xfrm>
            <a:off x="6174333" y="10628695"/>
            <a:ext cx="0" cy="680655"/>
          </a:xfrm>
          <a:prstGeom prst="line">
            <a:avLst/>
          </a:prstGeom>
          <a:ln>
            <a:solidFill>
              <a:schemeClr val="bg2">
                <a:lumMod val="85000"/>
              </a:schemeClr>
            </a:solidFill>
          </a:ln>
        </p:spPr>
        <p:style>
          <a:lnRef idx="1">
            <a:schemeClr val="dk1"/>
          </a:lnRef>
          <a:fillRef idx="0">
            <a:schemeClr val="dk1"/>
          </a:fillRef>
          <a:effectRef idx="0">
            <a:schemeClr val="dk1"/>
          </a:effectRef>
          <a:fontRef idx="minor">
            <a:schemeClr val="tx1"/>
          </a:fontRef>
        </p:style>
      </p:cxnSp>
      <p:cxnSp>
        <p:nvCxnSpPr>
          <p:cNvPr id="9" name="Rak 8"/>
          <p:cNvCxnSpPr/>
          <p:nvPr/>
        </p:nvCxnSpPr>
        <p:spPr>
          <a:xfrm flipH="1">
            <a:off x="18369428" y="10628695"/>
            <a:ext cx="10469" cy="680655"/>
          </a:xfrm>
          <a:prstGeom prst="line">
            <a:avLst/>
          </a:prstGeom>
          <a:ln>
            <a:solidFill>
              <a:schemeClr val="bg2">
                <a:lumMod val="85000"/>
              </a:schemeClr>
            </a:solidFill>
          </a:ln>
        </p:spPr>
        <p:style>
          <a:lnRef idx="1">
            <a:schemeClr val="dk1"/>
          </a:lnRef>
          <a:fillRef idx="0">
            <a:schemeClr val="dk1"/>
          </a:fillRef>
          <a:effectRef idx="0">
            <a:schemeClr val="dk1"/>
          </a:effectRef>
          <a:fontRef idx="minor">
            <a:schemeClr val="tx1"/>
          </a:fontRef>
        </p:style>
      </p:cxnSp>
      <p:sp>
        <p:nvSpPr>
          <p:cNvPr id="2" name="Rubrik 1"/>
          <p:cNvSpPr>
            <a:spLocks noGrp="1"/>
          </p:cNvSpPr>
          <p:nvPr>
            <p:ph type="title"/>
          </p:nvPr>
        </p:nvSpPr>
        <p:spPr>
          <a:xfrm>
            <a:off x="2110235" y="8148638"/>
            <a:ext cx="16988657" cy="702501"/>
          </a:xfrm>
        </p:spPr>
        <p:txBody>
          <a:bodyPr anchor="b">
            <a:spAutoFit/>
          </a:bodyPr>
          <a:lstStyle>
            <a:lvl1pPr algn="l">
              <a:defRPr sz="3958" b="1"/>
            </a:lvl1pPr>
          </a:lstStyle>
          <a:p>
            <a:r>
              <a:rPr lang="nb-NO"/>
              <a:t>Klikk for å redigere tittelstil</a:t>
            </a:r>
            <a:endParaRPr lang="sv-SE"/>
          </a:p>
        </p:txBody>
      </p:sp>
      <p:sp>
        <p:nvSpPr>
          <p:cNvPr id="4" name="Platshållare för text 3"/>
          <p:cNvSpPr>
            <a:spLocks noGrp="1"/>
          </p:cNvSpPr>
          <p:nvPr>
            <p:ph type="body" sz="half" idx="2"/>
          </p:nvPr>
        </p:nvSpPr>
        <p:spPr>
          <a:xfrm>
            <a:off x="2110232" y="8958540"/>
            <a:ext cx="16988659" cy="447687"/>
          </a:xfrm>
        </p:spPr>
        <p:txBody>
          <a:bodyPr>
            <a:spAutoFit/>
          </a:bodyPr>
          <a:lstStyle>
            <a:lvl1pPr marL="0" indent="0">
              <a:buNone/>
              <a:defRPr sz="2309"/>
            </a:lvl1pPr>
            <a:lvl2pPr marL="753923" indent="0">
              <a:buNone/>
              <a:defRPr sz="1979"/>
            </a:lvl2pPr>
            <a:lvl3pPr marL="1507846" indent="0">
              <a:buNone/>
              <a:defRPr sz="1649"/>
            </a:lvl3pPr>
            <a:lvl4pPr marL="2261768" indent="0">
              <a:buNone/>
              <a:defRPr sz="1484"/>
            </a:lvl4pPr>
            <a:lvl5pPr marL="3015691" indent="0">
              <a:buNone/>
              <a:defRPr sz="1484"/>
            </a:lvl5pPr>
            <a:lvl6pPr marL="3769614" indent="0">
              <a:buNone/>
              <a:defRPr sz="1484"/>
            </a:lvl6pPr>
            <a:lvl7pPr marL="4523537" indent="0">
              <a:buNone/>
              <a:defRPr sz="1484"/>
            </a:lvl7pPr>
            <a:lvl8pPr marL="5277460" indent="0">
              <a:buNone/>
              <a:defRPr sz="1484"/>
            </a:lvl8pPr>
            <a:lvl9pPr marL="6031382" indent="0">
              <a:buNone/>
              <a:defRPr sz="1484"/>
            </a:lvl9pPr>
          </a:lstStyle>
          <a:p>
            <a:pPr lvl="0"/>
            <a:r>
              <a:rPr lang="nb-NO"/>
              <a:t>Klikk for å redigere tekststiler i malen</a:t>
            </a:r>
          </a:p>
        </p:txBody>
      </p:sp>
      <p:sp>
        <p:nvSpPr>
          <p:cNvPr id="10" name="Platshållare för datum 3"/>
          <p:cNvSpPr>
            <a:spLocks noGrp="1"/>
          </p:cNvSpPr>
          <p:nvPr>
            <p:ph type="dt" sz="half" idx="10"/>
          </p:nvPr>
        </p:nvSpPr>
        <p:spPr>
          <a:xfrm>
            <a:off x="6272062" y="10539686"/>
            <a:ext cx="3057499" cy="418865"/>
          </a:xfrm>
        </p:spPr>
        <p:txBody>
          <a:bodyPr/>
          <a:lstStyle>
            <a:lvl1pPr>
              <a:defRPr sz="1484" b="1" dirty="0" smtClean="0">
                <a:solidFill>
                  <a:schemeClr val="bg2">
                    <a:lumMod val="50000"/>
                  </a:schemeClr>
                </a:solidFill>
                <a:latin typeface="Gotham Book" pitchFamily="50" charset="0"/>
                <a:cs typeface="Arial"/>
              </a:defRPr>
            </a:lvl1pPr>
          </a:lstStyle>
          <a:p>
            <a:pPr>
              <a:defRPr/>
            </a:pPr>
            <a:endParaRPr lang="sv-SE" b="0"/>
          </a:p>
        </p:txBody>
      </p:sp>
      <p:sp>
        <p:nvSpPr>
          <p:cNvPr id="11" name="Platshållare för sidfot 4"/>
          <p:cNvSpPr>
            <a:spLocks noGrp="1"/>
          </p:cNvSpPr>
          <p:nvPr>
            <p:ph type="ftr" sz="quarter" idx="11"/>
          </p:nvPr>
        </p:nvSpPr>
        <p:spPr>
          <a:xfrm>
            <a:off x="2188417" y="10539686"/>
            <a:ext cx="3706693" cy="418865"/>
          </a:xfrm>
        </p:spPr>
        <p:txBody>
          <a:bodyPr/>
          <a:lstStyle>
            <a:lvl1pPr algn="l">
              <a:defRPr sz="1484" b="1" dirty="0" smtClean="0">
                <a:solidFill>
                  <a:schemeClr val="accent1"/>
                </a:solidFill>
                <a:latin typeface="Gotham Book" pitchFamily="50" charset="0"/>
                <a:cs typeface="Arial"/>
              </a:defRPr>
            </a:lvl1pPr>
          </a:lstStyle>
          <a:p>
            <a:pPr>
              <a:defRPr/>
            </a:pPr>
            <a:r>
              <a:rPr lang="sv-SE"/>
              <a:t>Prognosesenteret AS</a:t>
            </a:r>
          </a:p>
        </p:txBody>
      </p:sp>
      <p:sp>
        <p:nvSpPr>
          <p:cNvPr id="12" name="Platshållare för bildnummer 5"/>
          <p:cNvSpPr>
            <a:spLocks noGrp="1"/>
          </p:cNvSpPr>
          <p:nvPr>
            <p:ph type="sldNum" sz="quarter" idx="12"/>
          </p:nvPr>
        </p:nvSpPr>
        <p:spPr>
          <a:xfrm>
            <a:off x="18369424" y="10539686"/>
            <a:ext cx="1005205" cy="418865"/>
          </a:xfrm>
        </p:spPr>
        <p:txBody>
          <a:bodyPr/>
          <a:lstStyle>
            <a:lvl1pPr algn="l">
              <a:defRPr sz="1484" smtClean="0">
                <a:solidFill>
                  <a:srgbClr val="7F7F7F"/>
                </a:solidFill>
                <a:latin typeface="Gotham Book" pitchFamily="50" charset="0"/>
                <a:cs typeface="Arial"/>
              </a:defRPr>
            </a:lvl1pPr>
          </a:lstStyle>
          <a:p>
            <a:pPr>
              <a:defRPr/>
            </a:pPr>
            <a:fld id="{28819B68-7E51-3A4D-9AC9-90032372F6D6}" type="slidenum">
              <a:rPr lang="sv-SE" smtClean="0"/>
              <a:pPr>
                <a:defRPr/>
              </a:pPr>
              <a:t>‹#›</a:t>
            </a:fld>
            <a:endParaRPr lang="sv-SE" dirty="0"/>
          </a:p>
        </p:txBody>
      </p:sp>
      <p:pic>
        <p:nvPicPr>
          <p:cNvPr id="17" name="Bildobjekt 7" descr="Prognoscentret-symbol-color.png">
            <a:extLst>
              <a:ext uri="{FF2B5EF4-FFF2-40B4-BE49-F238E27FC236}">
                <a16:creationId xmlns:a16="http://schemas.microsoft.com/office/drawing/2014/main" id="{C0B32C07-BF1A-4786-B6EF-9110FD8AB2DF}"/>
              </a:ext>
            </a:extLst>
          </p:cNvPr>
          <p:cNvPicPr>
            <a:picLocks/>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558449" y="568092"/>
            <a:ext cx="1035744" cy="9974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728166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obj" preserve="1">
  <p:cSld name="Two Content">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0"/>
            <a:ext cx="20104100" cy="2261711"/>
          </a:xfrm>
          <a:prstGeom prst="rect">
            <a:avLst/>
          </a:prstGeom>
          <a:blipFill>
            <a:blip r:embed="rId2" cstate="email">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7" name="bk object 17"/>
          <p:cNvSpPr/>
          <p:nvPr/>
        </p:nvSpPr>
        <p:spPr>
          <a:xfrm>
            <a:off x="18721942" y="9942105"/>
            <a:ext cx="926673" cy="926673"/>
          </a:xfrm>
          <a:prstGeom prst="rect">
            <a:avLst/>
          </a:prstGeom>
          <a:blipFill>
            <a:blip r:embed="rId3" cstate="email">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8" name="bk object 18"/>
          <p:cNvSpPr/>
          <p:nvPr/>
        </p:nvSpPr>
        <p:spPr>
          <a:xfrm>
            <a:off x="0" y="0"/>
            <a:ext cx="20104100" cy="125730"/>
          </a:xfrm>
          <a:custGeom>
            <a:avLst/>
            <a:gdLst/>
            <a:ahLst/>
            <a:cxnLst/>
            <a:rect l="l" t="t" r="r" b="b"/>
            <a:pathLst>
              <a:path w="20104100" h="125730">
                <a:moveTo>
                  <a:pt x="0" y="125650"/>
                </a:moveTo>
                <a:lnTo>
                  <a:pt x="20104100" y="125650"/>
                </a:lnTo>
                <a:lnTo>
                  <a:pt x="20104100" y="0"/>
                </a:lnTo>
                <a:lnTo>
                  <a:pt x="0" y="0"/>
                </a:lnTo>
                <a:lnTo>
                  <a:pt x="0" y="125650"/>
                </a:lnTo>
                <a:close/>
              </a:path>
            </a:pathLst>
          </a:custGeom>
          <a:solidFill>
            <a:srgbClr val="C32154"/>
          </a:solidFill>
        </p:spPr>
        <p:txBody>
          <a:bodyPr wrap="square" lIns="0" tIns="0" rIns="0" bIns="0" rtlCol="0"/>
          <a:lstStyle/>
          <a:p>
            <a:endParaRPr/>
          </a:p>
        </p:txBody>
      </p:sp>
      <p:sp>
        <p:nvSpPr>
          <p:cNvPr id="2" name="Holder 2"/>
          <p:cNvSpPr>
            <a:spLocks noGrp="1"/>
          </p:cNvSpPr>
          <p:nvPr>
            <p:ph type="title"/>
          </p:nvPr>
        </p:nvSpPr>
        <p:spPr/>
        <p:txBody>
          <a:bodyPr lIns="0" tIns="0" rIns="0" bIns="0"/>
          <a:lstStyle>
            <a:lvl1pPr>
              <a:defRPr sz="3700" b="1" i="0">
                <a:solidFill>
                  <a:srgbClr val="404449"/>
                </a:solidFill>
                <a:latin typeface="Gotham"/>
                <a:cs typeface="Gotham"/>
              </a:defRPr>
            </a:lvl1pPr>
          </a:lstStyle>
          <a:p>
            <a:endParaRPr/>
          </a:p>
        </p:txBody>
      </p:sp>
      <p:sp>
        <p:nvSpPr>
          <p:cNvPr id="3" name="Holder 3"/>
          <p:cNvSpPr>
            <a:spLocks noGrp="1"/>
          </p:cNvSpPr>
          <p:nvPr>
            <p:ph sz="half" idx="2"/>
          </p:nvPr>
        </p:nvSpPr>
        <p:spPr>
          <a:xfrm>
            <a:off x="2421780" y="2814440"/>
            <a:ext cx="6533515" cy="7595870"/>
          </a:xfrm>
          <a:prstGeom prst="rect">
            <a:avLst/>
          </a:prstGeom>
        </p:spPr>
        <p:txBody>
          <a:bodyPr wrap="square" lIns="0" tIns="0" rIns="0" bIns="0">
            <a:spAutoFit/>
          </a:bodyPr>
          <a:lstStyle>
            <a:lvl1pPr>
              <a:defRPr sz="1850" b="0" i="0">
                <a:solidFill>
                  <a:srgbClr val="404449"/>
                </a:solidFill>
                <a:latin typeface="Gotham-Book"/>
                <a:cs typeface="Gotham-Book"/>
              </a:defRPr>
            </a:lvl1pPr>
          </a:lstStyle>
          <a:p>
            <a:endParaRPr/>
          </a:p>
        </p:txBody>
      </p:sp>
      <p:sp>
        <p:nvSpPr>
          <p:cNvPr id="4" name="Holder 4"/>
          <p:cNvSpPr>
            <a:spLocks noGrp="1"/>
          </p:cNvSpPr>
          <p:nvPr>
            <p:ph sz="half" idx="3"/>
          </p:nvPr>
        </p:nvSpPr>
        <p:spPr>
          <a:xfrm>
            <a:off x="10353611" y="2601150"/>
            <a:ext cx="8745284" cy="7464171"/>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8/30/2022</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1005205" y="1110588"/>
            <a:ext cx="18093690" cy="569509"/>
          </a:xfrm>
        </p:spPr>
        <p:txBody>
          <a:bodyPr lIns="0" tIns="0" rIns="0" bIns="0"/>
          <a:lstStyle>
            <a:lvl1pPr>
              <a:defRPr sz="3700" b="1" i="0">
                <a:solidFill>
                  <a:srgbClr val="404449"/>
                </a:solidFill>
                <a:latin typeface="Gotham"/>
                <a:cs typeface="Gotham"/>
              </a:defRPr>
            </a:lvl1pPr>
          </a:lstStyle>
          <a:p>
            <a:endParaRPr/>
          </a:p>
        </p:txBody>
      </p:sp>
      <p:sp>
        <p:nvSpPr>
          <p:cNvPr id="3" name="Holder 3"/>
          <p:cNvSpPr>
            <a:spLocks noGrp="1"/>
          </p:cNvSpPr>
          <p:nvPr>
            <p:ph type="body" idx="1"/>
          </p:nvPr>
        </p:nvSpPr>
        <p:spPr>
          <a:xfrm>
            <a:off x="1005205" y="2509438"/>
            <a:ext cx="18093690" cy="406037"/>
          </a:xfrm>
        </p:spPr>
        <p:txBody>
          <a:bodyPr lIns="0" tIns="0" rIns="0" bIns="0"/>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8/30/2022</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85912808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Forside">
    <p:spTree>
      <p:nvGrpSpPr>
        <p:cNvPr id="1" name=""/>
        <p:cNvGrpSpPr/>
        <p:nvPr/>
      </p:nvGrpSpPr>
      <p:grpSpPr>
        <a:xfrm>
          <a:off x="0" y="0"/>
          <a:ext cx="0" cy="0"/>
          <a:chOff x="0" y="0"/>
          <a:chExt cx="0" cy="0"/>
        </a:xfrm>
      </p:grpSpPr>
      <p:sp>
        <p:nvSpPr>
          <p:cNvPr id="8" name="Rektangel 7"/>
          <p:cNvSpPr/>
          <p:nvPr/>
        </p:nvSpPr>
        <p:spPr>
          <a:xfrm>
            <a:off x="0" y="0"/>
            <a:ext cx="20104100" cy="17801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sv-SE" sz="2968"/>
          </a:p>
        </p:txBody>
      </p:sp>
      <p:cxnSp>
        <p:nvCxnSpPr>
          <p:cNvPr id="9" name="Rak 8"/>
          <p:cNvCxnSpPr/>
          <p:nvPr/>
        </p:nvCxnSpPr>
        <p:spPr>
          <a:xfrm>
            <a:off x="3525202" y="6487169"/>
            <a:ext cx="14788381" cy="0"/>
          </a:xfrm>
          <a:prstGeom prst="line">
            <a:avLst/>
          </a:prstGeom>
          <a:ln>
            <a:solidFill>
              <a:schemeClr val="bg2">
                <a:lumMod val="85000"/>
              </a:schemeClr>
            </a:solidFill>
          </a:ln>
        </p:spPr>
        <p:style>
          <a:lnRef idx="1">
            <a:schemeClr val="dk1"/>
          </a:lnRef>
          <a:fillRef idx="0">
            <a:schemeClr val="dk1"/>
          </a:fillRef>
          <a:effectRef idx="0">
            <a:schemeClr val="dk1"/>
          </a:effectRef>
          <a:fontRef idx="minor">
            <a:schemeClr val="tx1"/>
          </a:fontRef>
        </p:style>
      </p:cxnSp>
      <p:cxnSp>
        <p:nvCxnSpPr>
          <p:cNvPr id="10" name="Rak 9"/>
          <p:cNvCxnSpPr/>
          <p:nvPr/>
        </p:nvCxnSpPr>
        <p:spPr>
          <a:xfrm>
            <a:off x="3525202" y="7526478"/>
            <a:ext cx="14788381" cy="0"/>
          </a:xfrm>
          <a:prstGeom prst="line">
            <a:avLst/>
          </a:prstGeom>
          <a:ln>
            <a:solidFill>
              <a:schemeClr val="bg2">
                <a:lumMod val="85000"/>
              </a:schemeClr>
            </a:solidFill>
          </a:ln>
        </p:spPr>
        <p:style>
          <a:lnRef idx="1">
            <a:schemeClr val="dk1"/>
          </a:lnRef>
          <a:fillRef idx="0">
            <a:schemeClr val="dk1"/>
          </a:fillRef>
          <a:effectRef idx="0">
            <a:schemeClr val="dk1"/>
          </a:effectRef>
          <a:fontRef idx="minor">
            <a:schemeClr val="tx1"/>
          </a:fontRef>
        </p:style>
      </p:cxnSp>
      <p:sp>
        <p:nvSpPr>
          <p:cNvPr id="2" name="Rubrik 1"/>
          <p:cNvSpPr>
            <a:spLocks noGrp="1"/>
          </p:cNvSpPr>
          <p:nvPr>
            <p:ph type="ctrTitle"/>
          </p:nvPr>
        </p:nvSpPr>
        <p:spPr>
          <a:xfrm>
            <a:off x="3525939" y="5076673"/>
            <a:ext cx="14789126" cy="803939"/>
          </a:xfrm>
        </p:spPr>
        <p:txBody>
          <a:bodyPr tIns="46800">
            <a:spAutoFit/>
          </a:bodyPr>
          <a:lstStyle>
            <a:lvl1pPr algn="l">
              <a:defRPr sz="4617">
                <a:latin typeface="Gotham Bold" pitchFamily="50" charset="0"/>
              </a:defRPr>
            </a:lvl1pPr>
          </a:lstStyle>
          <a:p>
            <a:r>
              <a:rPr lang="nb-NO"/>
              <a:t>Klikk for å redigere tittelstil</a:t>
            </a:r>
            <a:endParaRPr lang="sv-SE"/>
          </a:p>
        </p:txBody>
      </p:sp>
      <p:sp>
        <p:nvSpPr>
          <p:cNvPr id="3" name="Underrubrik 2"/>
          <p:cNvSpPr>
            <a:spLocks noGrp="1"/>
          </p:cNvSpPr>
          <p:nvPr>
            <p:ph type="subTitle" idx="1"/>
          </p:nvPr>
        </p:nvSpPr>
        <p:spPr>
          <a:xfrm>
            <a:off x="3525933" y="7757707"/>
            <a:ext cx="14789131" cy="447687"/>
          </a:xfrm>
        </p:spPr>
        <p:txBody>
          <a:bodyPr>
            <a:spAutoFit/>
          </a:bodyPr>
          <a:lstStyle>
            <a:lvl1pPr marL="0" indent="0" algn="l">
              <a:buNone/>
              <a:defRPr sz="2309">
                <a:solidFill>
                  <a:schemeClr val="tx1"/>
                </a:solidFill>
                <a:latin typeface="Gotham Light" pitchFamily="50" charset="0"/>
              </a:defRPr>
            </a:lvl1pPr>
            <a:lvl2pPr marL="753923" indent="0" algn="ctr">
              <a:buNone/>
              <a:defRPr>
                <a:solidFill>
                  <a:schemeClr val="tx1">
                    <a:tint val="75000"/>
                  </a:schemeClr>
                </a:solidFill>
              </a:defRPr>
            </a:lvl2pPr>
            <a:lvl3pPr marL="1507846" indent="0" algn="ctr">
              <a:buNone/>
              <a:defRPr>
                <a:solidFill>
                  <a:schemeClr val="tx1">
                    <a:tint val="75000"/>
                  </a:schemeClr>
                </a:solidFill>
              </a:defRPr>
            </a:lvl3pPr>
            <a:lvl4pPr marL="2261768" indent="0" algn="ctr">
              <a:buNone/>
              <a:defRPr>
                <a:solidFill>
                  <a:schemeClr val="tx1">
                    <a:tint val="75000"/>
                  </a:schemeClr>
                </a:solidFill>
              </a:defRPr>
            </a:lvl4pPr>
            <a:lvl5pPr marL="3015691" indent="0" algn="ctr">
              <a:buNone/>
              <a:defRPr>
                <a:solidFill>
                  <a:schemeClr val="tx1">
                    <a:tint val="75000"/>
                  </a:schemeClr>
                </a:solidFill>
              </a:defRPr>
            </a:lvl5pPr>
            <a:lvl6pPr marL="3769614" indent="0" algn="ctr">
              <a:buNone/>
              <a:defRPr>
                <a:solidFill>
                  <a:schemeClr val="tx1">
                    <a:tint val="75000"/>
                  </a:schemeClr>
                </a:solidFill>
              </a:defRPr>
            </a:lvl6pPr>
            <a:lvl7pPr marL="4523537" indent="0" algn="ctr">
              <a:buNone/>
              <a:defRPr>
                <a:solidFill>
                  <a:schemeClr val="tx1">
                    <a:tint val="75000"/>
                  </a:schemeClr>
                </a:solidFill>
              </a:defRPr>
            </a:lvl7pPr>
            <a:lvl8pPr marL="5277460" indent="0" algn="ctr">
              <a:buNone/>
              <a:defRPr>
                <a:solidFill>
                  <a:schemeClr val="tx1">
                    <a:tint val="75000"/>
                  </a:schemeClr>
                </a:solidFill>
              </a:defRPr>
            </a:lvl8pPr>
            <a:lvl9pPr marL="6031382" indent="0" algn="ctr">
              <a:buNone/>
              <a:defRPr>
                <a:solidFill>
                  <a:schemeClr val="tx1">
                    <a:tint val="75000"/>
                  </a:schemeClr>
                </a:solidFill>
              </a:defRPr>
            </a:lvl9pPr>
          </a:lstStyle>
          <a:p>
            <a:r>
              <a:rPr lang="nb-NO"/>
              <a:t>Klikk for å redigere undertittelstil i malen</a:t>
            </a:r>
            <a:endParaRPr lang="sv-SE"/>
          </a:p>
        </p:txBody>
      </p:sp>
      <p:sp>
        <p:nvSpPr>
          <p:cNvPr id="14" name="Platshållare för text 3"/>
          <p:cNvSpPr>
            <a:spLocks noGrp="1"/>
          </p:cNvSpPr>
          <p:nvPr>
            <p:ph type="body" sz="half" idx="2"/>
          </p:nvPr>
        </p:nvSpPr>
        <p:spPr>
          <a:xfrm>
            <a:off x="3525934" y="6648701"/>
            <a:ext cx="7232701" cy="346120"/>
          </a:xfrm>
        </p:spPr>
        <p:txBody>
          <a:bodyPr>
            <a:spAutoFit/>
          </a:bodyPr>
          <a:lstStyle>
            <a:lvl1pPr marL="0" indent="0">
              <a:buNone/>
              <a:defRPr sz="1649" b="0">
                <a:latin typeface="Gotham Medium" pitchFamily="50" charset="0"/>
              </a:defRPr>
            </a:lvl1pPr>
            <a:lvl2pPr marL="753923" indent="0">
              <a:buNone/>
              <a:defRPr sz="1979"/>
            </a:lvl2pPr>
            <a:lvl3pPr marL="1507846" indent="0">
              <a:buNone/>
              <a:defRPr sz="1649"/>
            </a:lvl3pPr>
            <a:lvl4pPr marL="2261768" indent="0">
              <a:buNone/>
              <a:defRPr sz="1484"/>
            </a:lvl4pPr>
            <a:lvl5pPr marL="3015691" indent="0">
              <a:buNone/>
              <a:defRPr sz="1484"/>
            </a:lvl5pPr>
            <a:lvl6pPr marL="3769614" indent="0">
              <a:buNone/>
              <a:defRPr sz="1484"/>
            </a:lvl6pPr>
            <a:lvl7pPr marL="4523537" indent="0">
              <a:buNone/>
              <a:defRPr sz="1484"/>
            </a:lvl7pPr>
            <a:lvl8pPr marL="5277460" indent="0">
              <a:buNone/>
              <a:defRPr sz="1484"/>
            </a:lvl8pPr>
            <a:lvl9pPr marL="6031382" indent="0">
              <a:buNone/>
              <a:defRPr sz="1484"/>
            </a:lvl9pPr>
          </a:lstStyle>
          <a:p>
            <a:pPr lvl="0"/>
            <a:r>
              <a:rPr lang="nb-NO"/>
              <a:t>Klikk for å redigere tekststiler i malen</a:t>
            </a:r>
          </a:p>
        </p:txBody>
      </p:sp>
      <p:sp>
        <p:nvSpPr>
          <p:cNvPr id="15" name="Platshållare för text 3"/>
          <p:cNvSpPr>
            <a:spLocks noGrp="1"/>
          </p:cNvSpPr>
          <p:nvPr>
            <p:ph type="body" sz="half" idx="10"/>
          </p:nvPr>
        </p:nvSpPr>
        <p:spPr>
          <a:xfrm>
            <a:off x="11082363" y="6648701"/>
            <a:ext cx="7232702" cy="346120"/>
          </a:xfrm>
        </p:spPr>
        <p:txBody>
          <a:bodyPr>
            <a:spAutoFit/>
          </a:bodyPr>
          <a:lstStyle>
            <a:lvl1pPr marL="0" indent="0">
              <a:buNone/>
              <a:defRPr sz="1649" b="0" baseline="0">
                <a:latin typeface="Gotham Medium" pitchFamily="50" charset="0"/>
              </a:defRPr>
            </a:lvl1pPr>
            <a:lvl2pPr marL="753923" indent="0">
              <a:buNone/>
              <a:defRPr sz="1979"/>
            </a:lvl2pPr>
            <a:lvl3pPr marL="1507846" indent="0">
              <a:buNone/>
              <a:defRPr sz="1649"/>
            </a:lvl3pPr>
            <a:lvl4pPr marL="2261768" indent="0">
              <a:buNone/>
              <a:defRPr sz="1484"/>
            </a:lvl4pPr>
            <a:lvl5pPr marL="3015691" indent="0">
              <a:buNone/>
              <a:defRPr sz="1484"/>
            </a:lvl5pPr>
            <a:lvl6pPr marL="3769614" indent="0">
              <a:buNone/>
              <a:defRPr sz="1484"/>
            </a:lvl6pPr>
            <a:lvl7pPr marL="4523537" indent="0">
              <a:buNone/>
              <a:defRPr sz="1484"/>
            </a:lvl7pPr>
            <a:lvl8pPr marL="5277460" indent="0">
              <a:buNone/>
              <a:defRPr sz="1484"/>
            </a:lvl8pPr>
            <a:lvl9pPr marL="6031382" indent="0">
              <a:buNone/>
              <a:defRPr sz="1484"/>
            </a:lvl9pPr>
          </a:lstStyle>
          <a:p>
            <a:pPr lvl="0"/>
            <a:r>
              <a:rPr lang="nb-NO"/>
              <a:t>Klikk for å redigere tekststiler i malen</a:t>
            </a:r>
          </a:p>
        </p:txBody>
      </p:sp>
      <p:sp>
        <p:nvSpPr>
          <p:cNvPr id="19" name="Platshållare för text 3"/>
          <p:cNvSpPr>
            <a:spLocks noGrp="1"/>
          </p:cNvSpPr>
          <p:nvPr>
            <p:ph type="body" sz="half" idx="11"/>
          </p:nvPr>
        </p:nvSpPr>
        <p:spPr>
          <a:xfrm>
            <a:off x="3525937" y="4361391"/>
            <a:ext cx="14789130" cy="396904"/>
          </a:xfrm>
        </p:spPr>
        <p:txBody>
          <a:bodyPr>
            <a:spAutoFit/>
          </a:bodyPr>
          <a:lstStyle>
            <a:lvl1pPr marL="0" indent="0">
              <a:buNone/>
              <a:defRPr sz="1979" b="0">
                <a:solidFill>
                  <a:schemeClr val="accent1"/>
                </a:solidFill>
                <a:latin typeface="Gotham Medium" pitchFamily="50" charset="0"/>
              </a:defRPr>
            </a:lvl1pPr>
            <a:lvl2pPr marL="753923" indent="0">
              <a:buNone/>
              <a:defRPr sz="1979"/>
            </a:lvl2pPr>
            <a:lvl3pPr marL="1507846" indent="0">
              <a:buNone/>
              <a:defRPr sz="1649"/>
            </a:lvl3pPr>
            <a:lvl4pPr marL="2261768" indent="0">
              <a:buNone/>
              <a:defRPr sz="1484"/>
            </a:lvl4pPr>
            <a:lvl5pPr marL="3015691" indent="0">
              <a:buNone/>
              <a:defRPr sz="1484"/>
            </a:lvl5pPr>
            <a:lvl6pPr marL="3769614" indent="0">
              <a:buNone/>
              <a:defRPr sz="1484"/>
            </a:lvl6pPr>
            <a:lvl7pPr marL="4523537" indent="0">
              <a:buNone/>
              <a:defRPr sz="1484"/>
            </a:lvl7pPr>
            <a:lvl8pPr marL="5277460" indent="0">
              <a:buNone/>
              <a:defRPr sz="1484"/>
            </a:lvl8pPr>
            <a:lvl9pPr marL="6031382" indent="0">
              <a:buNone/>
              <a:defRPr sz="1484"/>
            </a:lvl9pPr>
          </a:lstStyle>
          <a:p>
            <a:pPr lvl="0"/>
            <a:r>
              <a:rPr lang="nb-NO"/>
              <a:t>Klikk for å redigere tekststiler i malen</a:t>
            </a:r>
          </a:p>
        </p:txBody>
      </p:sp>
      <p:pic>
        <p:nvPicPr>
          <p:cNvPr id="13" name="Bildobjekt 12" descr="Logo-PS-PPT.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47161" y="1464615"/>
            <a:ext cx="6549963" cy="1190816"/>
          </a:xfrm>
          <a:prstGeom prst="rect">
            <a:avLst/>
          </a:prstGeom>
        </p:spPr>
      </p:pic>
    </p:spTree>
    <p:extLst>
      <p:ext uri="{BB962C8B-B14F-4D97-AF65-F5344CB8AC3E}">
        <p14:creationId xmlns:p14="http://schemas.microsoft.com/office/powerpoint/2010/main" val="398337580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Tekst og figur">
    <p:spTree>
      <p:nvGrpSpPr>
        <p:cNvPr id="1" name=""/>
        <p:cNvGrpSpPr/>
        <p:nvPr/>
      </p:nvGrpSpPr>
      <p:grpSpPr>
        <a:xfrm>
          <a:off x="0" y="0"/>
          <a:ext cx="0" cy="0"/>
          <a:chOff x="0" y="0"/>
          <a:chExt cx="0" cy="0"/>
        </a:xfrm>
      </p:grpSpPr>
      <p:sp>
        <p:nvSpPr>
          <p:cNvPr id="5" name="Rektangel 4"/>
          <p:cNvSpPr/>
          <p:nvPr/>
        </p:nvSpPr>
        <p:spPr>
          <a:xfrm>
            <a:off x="0" y="0"/>
            <a:ext cx="20104100" cy="17801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sv-SE" sz="2968"/>
          </a:p>
        </p:txBody>
      </p:sp>
      <p:cxnSp>
        <p:nvCxnSpPr>
          <p:cNvPr id="7" name="Rak 6"/>
          <p:cNvCxnSpPr/>
          <p:nvPr/>
        </p:nvCxnSpPr>
        <p:spPr>
          <a:xfrm>
            <a:off x="2111630" y="10628695"/>
            <a:ext cx="0" cy="680655"/>
          </a:xfrm>
          <a:prstGeom prst="line">
            <a:avLst/>
          </a:prstGeom>
          <a:ln>
            <a:solidFill>
              <a:schemeClr val="bg2">
                <a:lumMod val="85000"/>
              </a:schemeClr>
            </a:solidFill>
          </a:ln>
        </p:spPr>
        <p:style>
          <a:lnRef idx="1">
            <a:schemeClr val="dk1"/>
          </a:lnRef>
          <a:fillRef idx="0">
            <a:schemeClr val="dk1"/>
          </a:fillRef>
          <a:effectRef idx="0">
            <a:schemeClr val="dk1"/>
          </a:effectRef>
          <a:fontRef idx="minor">
            <a:schemeClr val="tx1"/>
          </a:fontRef>
        </p:style>
      </p:cxnSp>
      <p:cxnSp>
        <p:nvCxnSpPr>
          <p:cNvPr id="8" name="Rak 7"/>
          <p:cNvCxnSpPr/>
          <p:nvPr/>
        </p:nvCxnSpPr>
        <p:spPr>
          <a:xfrm>
            <a:off x="6174333" y="10628695"/>
            <a:ext cx="0" cy="680655"/>
          </a:xfrm>
          <a:prstGeom prst="line">
            <a:avLst/>
          </a:prstGeom>
          <a:ln>
            <a:solidFill>
              <a:schemeClr val="bg2">
                <a:lumMod val="85000"/>
              </a:schemeClr>
            </a:solidFill>
          </a:ln>
        </p:spPr>
        <p:style>
          <a:lnRef idx="1">
            <a:schemeClr val="dk1"/>
          </a:lnRef>
          <a:fillRef idx="0">
            <a:schemeClr val="dk1"/>
          </a:fillRef>
          <a:effectRef idx="0">
            <a:schemeClr val="dk1"/>
          </a:effectRef>
          <a:fontRef idx="minor">
            <a:schemeClr val="tx1"/>
          </a:fontRef>
        </p:style>
      </p:cxnSp>
      <p:cxnSp>
        <p:nvCxnSpPr>
          <p:cNvPr id="9" name="Rak 8"/>
          <p:cNvCxnSpPr/>
          <p:nvPr/>
        </p:nvCxnSpPr>
        <p:spPr>
          <a:xfrm flipH="1">
            <a:off x="18369428" y="10628695"/>
            <a:ext cx="10469" cy="680655"/>
          </a:xfrm>
          <a:prstGeom prst="line">
            <a:avLst/>
          </a:prstGeom>
          <a:ln>
            <a:solidFill>
              <a:schemeClr val="bg2">
                <a:lumMod val="85000"/>
              </a:schemeClr>
            </a:solidFill>
          </a:ln>
        </p:spPr>
        <p:style>
          <a:lnRef idx="1">
            <a:schemeClr val="dk1"/>
          </a:lnRef>
          <a:fillRef idx="0">
            <a:schemeClr val="dk1"/>
          </a:fillRef>
          <a:effectRef idx="0">
            <a:schemeClr val="dk1"/>
          </a:effectRef>
          <a:fontRef idx="minor">
            <a:schemeClr val="tx1"/>
          </a:fontRef>
        </p:style>
      </p:cxnSp>
      <p:sp>
        <p:nvSpPr>
          <p:cNvPr id="2" name="Rubrik 1"/>
          <p:cNvSpPr>
            <a:spLocks noGrp="1"/>
          </p:cNvSpPr>
          <p:nvPr>
            <p:ph type="title"/>
          </p:nvPr>
        </p:nvSpPr>
        <p:spPr>
          <a:xfrm>
            <a:off x="2110231" y="1686284"/>
            <a:ext cx="16988664" cy="702501"/>
          </a:xfrm>
        </p:spPr>
        <p:txBody>
          <a:bodyPr>
            <a:spAutoFit/>
          </a:bodyPr>
          <a:lstStyle>
            <a:lvl1pPr>
              <a:defRPr sz="3958" b="0">
                <a:latin typeface="Gotham Bold" pitchFamily="50" charset="0"/>
              </a:defRPr>
            </a:lvl1pPr>
          </a:lstStyle>
          <a:p>
            <a:r>
              <a:rPr lang="nb-NO"/>
              <a:t>Klikk for å redigere tittelstil</a:t>
            </a:r>
            <a:endParaRPr lang="sv-SE"/>
          </a:p>
        </p:txBody>
      </p:sp>
      <p:sp>
        <p:nvSpPr>
          <p:cNvPr id="3" name="Platshållare för innehåll 2"/>
          <p:cNvSpPr>
            <a:spLocks noGrp="1"/>
          </p:cNvSpPr>
          <p:nvPr>
            <p:ph idx="1"/>
          </p:nvPr>
        </p:nvSpPr>
        <p:spPr>
          <a:xfrm>
            <a:off x="2112241" y="2862438"/>
            <a:ext cx="8310750" cy="2080940"/>
          </a:xfrm>
        </p:spPr>
        <p:txBody>
          <a:bodyPr wrap="square">
            <a:spAutoFit/>
          </a:bodyPr>
          <a:lstStyle>
            <a:lvl1pPr marL="471202" indent="-471202">
              <a:buClr>
                <a:schemeClr val="accent1"/>
              </a:buClr>
              <a:buFont typeface="Wingdings" panose="05000000000000000000" pitchFamily="2" charset="2"/>
              <a:buChar char="§"/>
              <a:defRPr/>
            </a:lvl1pPr>
            <a:lvl2pPr marL="884812" indent="-442407" defTabSz="884812">
              <a:buClr>
                <a:schemeClr val="accent1"/>
              </a:buClr>
              <a:defRPr/>
            </a:lvl2pPr>
            <a:lvl3pPr marL="1180623" indent="-295811">
              <a:buClr>
                <a:schemeClr val="accent1"/>
              </a:buClr>
              <a:defRPr/>
            </a:lvl3pPr>
            <a:lvl4pPr marL="1591615" indent="-382197" defTabSz="871724">
              <a:buClr>
                <a:schemeClr val="accent1"/>
              </a:buClr>
              <a:defRPr/>
            </a:lvl4pPr>
            <a:lvl5pPr marL="1916220" indent="-319370">
              <a:buClr>
                <a:schemeClr val="accent1"/>
              </a:buClr>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sv-SE"/>
          </a:p>
        </p:txBody>
      </p:sp>
      <p:sp>
        <p:nvSpPr>
          <p:cNvPr id="10" name="Platshållare för text 3"/>
          <p:cNvSpPr>
            <a:spLocks noGrp="1"/>
          </p:cNvSpPr>
          <p:nvPr>
            <p:ph type="body" sz="half" idx="13"/>
          </p:nvPr>
        </p:nvSpPr>
        <p:spPr>
          <a:xfrm>
            <a:off x="2110231" y="851502"/>
            <a:ext cx="16988664" cy="396904"/>
          </a:xfrm>
        </p:spPr>
        <p:txBody>
          <a:bodyPr>
            <a:spAutoFit/>
          </a:bodyPr>
          <a:lstStyle>
            <a:lvl1pPr marL="0" indent="0">
              <a:buNone/>
              <a:defRPr sz="1979" b="0">
                <a:solidFill>
                  <a:schemeClr val="accent1"/>
                </a:solidFill>
              </a:defRPr>
            </a:lvl1pPr>
            <a:lvl2pPr marL="753923" indent="0">
              <a:buNone/>
              <a:defRPr sz="1979"/>
            </a:lvl2pPr>
            <a:lvl3pPr marL="1507846" indent="0">
              <a:buNone/>
              <a:defRPr sz="1649"/>
            </a:lvl3pPr>
            <a:lvl4pPr marL="2261768" indent="0">
              <a:buNone/>
              <a:defRPr sz="1484"/>
            </a:lvl4pPr>
            <a:lvl5pPr marL="3015691" indent="0">
              <a:buNone/>
              <a:defRPr sz="1484"/>
            </a:lvl5pPr>
            <a:lvl6pPr marL="3769614" indent="0">
              <a:buNone/>
              <a:defRPr sz="1484"/>
            </a:lvl6pPr>
            <a:lvl7pPr marL="4523537" indent="0">
              <a:buNone/>
              <a:defRPr sz="1484"/>
            </a:lvl7pPr>
            <a:lvl8pPr marL="5277460" indent="0">
              <a:buNone/>
              <a:defRPr sz="1484"/>
            </a:lvl8pPr>
            <a:lvl9pPr marL="6031382" indent="0">
              <a:buNone/>
              <a:defRPr sz="1484"/>
            </a:lvl9pPr>
          </a:lstStyle>
          <a:p>
            <a:pPr lvl="0"/>
            <a:r>
              <a:rPr lang="nb-NO"/>
              <a:t>Klikk for å redigere tekststiler i malen</a:t>
            </a:r>
          </a:p>
        </p:txBody>
      </p:sp>
      <p:sp>
        <p:nvSpPr>
          <p:cNvPr id="11" name="Platshållare för datum 3"/>
          <p:cNvSpPr>
            <a:spLocks noGrp="1"/>
          </p:cNvSpPr>
          <p:nvPr>
            <p:ph type="dt" sz="half" idx="14"/>
          </p:nvPr>
        </p:nvSpPr>
        <p:spPr>
          <a:xfrm>
            <a:off x="6272062" y="10539686"/>
            <a:ext cx="3057499" cy="418865"/>
          </a:xfrm>
        </p:spPr>
        <p:txBody>
          <a:bodyPr/>
          <a:lstStyle>
            <a:lvl1pPr>
              <a:defRPr sz="1484" b="1" dirty="0" smtClean="0">
                <a:solidFill>
                  <a:schemeClr val="bg2">
                    <a:lumMod val="50000"/>
                  </a:schemeClr>
                </a:solidFill>
                <a:latin typeface="Gotham Book" pitchFamily="50" charset="0"/>
                <a:cs typeface="Arial"/>
              </a:defRPr>
            </a:lvl1pPr>
          </a:lstStyle>
          <a:p>
            <a:fld id="{1D8BD707-D9CF-40AE-B4C6-C98DA3205C09}" type="datetimeFigureOut">
              <a:rPr lang="en-US" smtClean="0"/>
              <a:t>8/30/2022</a:t>
            </a:fld>
            <a:endParaRPr lang="en-US"/>
          </a:p>
        </p:txBody>
      </p:sp>
      <p:sp>
        <p:nvSpPr>
          <p:cNvPr id="12" name="Platshållare för sidfot 4"/>
          <p:cNvSpPr>
            <a:spLocks noGrp="1"/>
          </p:cNvSpPr>
          <p:nvPr>
            <p:ph type="ftr" sz="quarter" idx="15"/>
          </p:nvPr>
        </p:nvSpPr>
        <p:spPr>
          <a:xfrm>
            <a:off x="2188417" y="10539686"/>
            <a:ext cx="3706693" cy="418865"/>
          </a:xfrm>
        </p:spPr>
        <p:txBody>
          <a:bodyPr/>
          <a:lstStyle>
            <a:lvl1pPr algn="l">
              <a:defRPr sz="1484" b="1" dirty="0" smtClean="0">
                <a:solidFill>
                  <a:schemeClr val="accent1"/>
                </a:solidFill>
                <a:latin typeface="Gotham Book" pitchFamily="50" charset="0"/>
                <a:cs typeface="Arial"/>
              </a:defRPr>
            </a:lvl1pPr>
          </a:lstStyle>
          <a:p>
            <a:endParaRPr lang="nb-NO"/>
          </a:p>
        </p:txBody>
      </p:sp>
      <p:sp>
        <p:nvSpPr>
          <p:cNvPr id="13" name="Platshållare för bildnummer 5"/>
          <p:cNvSpPr>
            <a:spLocks noGrp="1"/>
          </p:cNvSpPr>
          <p:nvPr>
            <p:ph type="sldNum" sz="quarter" idx="16"/>
          </p:nvPr>
        </p:nvSpPr>
        <p:spPr>
          <a:xfrm>
            <a:off x="18369424" y="10539686"/>
            <a:ext cx="1005205" cy="418865"/>
          </a:xfrm>
        </p:spPr>
        <p:txBody>
          <a:bodyPr/>
          <a:lstStyle>
            <a:lvl1pPr algn="l">
              <a:defRPr sz="1484" smtClean="0">
                <a:solidFill>
                  <a:srgbClr val="7F7F7F"/>
                </a:solidFill>
                <a:latin typeface="Gotham Book" pitchFamily="50" charset="0"/>
                <a:cs typeface="Arial"/>
              </a:defRPr>
            </a:lvl1pPr>
          </a:lstStyle>
          <a:p>
            <a:fld id="{B6F15528-21DE-4FAA-801E-634DDDAF4B2B}" type="slidenum">
              <a:rPr lang="nb-NO" smtClean="0"/>
              <a:t>‹#›</a:t>
            </a:fld>
            <a:endParaRPr lang="nb-NO"/>
          </a:p>
        </p:txBody>
      </p:sp>
      <p:pic>
        <p:nvPicPr>
          <p:cNvPr id="18" name="Bildobjekt 7" descr="Prognoscentret-symbol-color.png"/>
          <p:cNvPicPr>
            <a:picLocks/>
          </p:cNvPicPr>
          <p:nvPr/>
        </p:nvPicPr>
        <p:blipFill>
          <a:blip r:embed="rId2" cstate="email">
            <a:extLst>
              <a:ext uri="{28A0092B-C50C-407E-A947-70E740481C1C}">
                <a14:useLocalDpi xmlns:a14="http://schemas.microsoft.com/office/drawing/2010/main"/>
              </a:ext>
            </a:extLst>
          </a:blip>
          <a:srcRect/>
          <a:stretch>
            <a:fillRect/>
          </a:stretch>
        </p:blipFill>
        <p:spPr bwMode="auto">
          <a:xfrm>
            <a:off x="558449" y="568092"/>
            <a:ext cx="1035744" cy="9974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30481560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Figur">
    <p:spTree>
      <p:nvGrpSpPr>
        <p:cNvPr id="1" name=""/>
        <p:cNvGrpSpPr/>
        <p:nvPr/>
      </p:nvGrpSpPr>
      <p:grpSpPr>
        <a:xfrm>
          <a:off x="0" y="0"/>
          <a:ext cx="0" cy="0"/>
          <a:chOff x="0" y="0"/>
          <a:chExt cx="0" cy="0"/>
        </a:xfrm>
      </p:grpSpPr>
      <p:sp>
        <p:nvSpPr>
          <p:cNvPr id="4" name="Rektangel 3"/>
          <p:cNvSpPr/>
          <p:nvPr/>
        </p:nvSpPr>
        <p:spPr>
          <a:xfrm>
            <a:off x="0" y="0"/>
            <a:ext cx="20104100" cy="17801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sv-SE" sz="2968"/>
          </a:p>
        </p:txBody>
      </p:sp>
      <p:cxnSp>
        <p:nvCxnSpPr>
          <p:cNvPr id="7" name="Rak 6"/>
          <p:cNvCxnSpPr/>
          <p:nvPr/>
        </p:nvCxnSpPr>
        <p:spPr>
          <a:xfrm>
            <a:off x="2111630" y="10628695"/>
            <a:ext cx="0" cy="680655"/>
          </a:xfrm>
          <a:prstGeom prst="line">
            <a:avLst/>
          </a:prstGeom>
          <a:ln>
            <a:solidFill>
              <a:schemeClr val="bg2">
                <a:lumMod val="85000"/>
              </a:schemeClr>
            </a:solidFill>
          </a:ln>
        </p:spPr>
        <p:style>
          <a:lnRef idx="1">
            <a:schemeClr val="dk1"/>
          </a:lnRef>
          <a:fillRef idx="0">
            <a:schemeClr val="dk1"/>
          </a:fillRef>
          <a:effectRef idx="0">
            <a:schemeClr val="dk1"/>
          </a:effectRef>
          <a:fontRef idx="minor">
            <a:schemeClr val="tx1"/>
          </a:fontRef>
        </p:style>
      </p:cxnSp>
      <p:cxnSp>
        <p:nvCxnSpPr>
          <p:cNvPr id="8" name="Rak 7"/>
          <p:cNvCxnSpPr/>
          <p:nvPr/>
        </p:nvCxnSpPr>
        <p:spPr>
          <a:xfrm>
            <a:off x="6174333" y="10628695"/>
            <a:ext cx="0" cy="680655"/>
          </a:xfrm>
          <a:prstGeom prst="line">
            <a:avLst/>
          </a:prstGeom>
          <a:ln>
            <a:solidFill>
              <a:schemeClr val="bg2">
                <a:lumMod val="85000"/>
              </a:schemeClr>
            </a:solidFill>
          </a:ln>
        </p:spPr>
        <p:style>
          <a:lnRef idx="1">
            <a:schemeClr val="dk1"/>
          </a:lnRef>
          <a:fillRef idx="0">
            <a:schemeClr val="dk1"/>
          </a:fillRef>
          <a:effectRef idx="0">
            <a:schemeClr val="dk1"/>
          </a:effectRef>
          <a:fontRef idx="minor">
            <a:schemeClr val="tx1"/>
          </a:fontRef>
        </p:style>
      </p:cxnSp>
      <p:cxnSp>
        <p:nvCxnSpPr>
          <p:cNvPr id="9" name="Rak 8"/>
          <p:cNvCxnSpPr/>
          <p:nvPr/>
        </p:nvCxnSpPr>
        <p:spPr>
          <a:xfrm flipH="1">
            <a:off x="18369428" y="10628695"/>
            <a:ext cx="10469" cy="680655"/>
          </a:xfrm>
          <a:prstGeom prst="line">
            <a:avLst/>
          </a:prstGeom>
          <a:ln>
            <a:solidFill>
              <a:schemeClr val="bg2">
                <a:lumMod val="85000"/>
              </a:schemeClr>
            </a:solidFill>
          </a:ln>
        </p:spPr>
        <p:style>
          <a:lnRef idx="1">
            <a:schemeClr val="dk1"/>
          </a:lnRef>
          <a:fillRef idx="0">
            <a:schemeClr val="dk1"/>
          </a:fillRef>
          <a:effectRef idx="0">
            <a:schemeClr val="dk1"/>
          </a:effectRef>
          <a:fontRef idx="minor">
            <a:schemeClr val="tx1"/>
          </a:fontRef>
        </p:style>
      </p:cxnSp>
      <p:sp>
        <p:nvSpPr>
          <p:cNvPr id="6" name="Rubrik 1"/>
          <p:cNvSpPr>
            <a:spLocks noGrp="1"/>
          </p:cNvSpPr>
          <p:nvPr>
            <p:ph type="title"/>
          </p:nvPr>
        </p:nvSpPr>
        <p:spPr>
          <a:xfrm>
            <a:off x="2111629" y="1686830"/>
            <a:ext cx="16988664" cy="701410"/>
          </a:xfrm>
          <a:noFill/>
          <a:ln>
            <a:noFill/>
          </a:ln>
        </p:spPr>
        <p:txBody>
          <a:bodyPr vert="horz" wrap="square" lIns="91440" tIns="45720" rIns="91440" bIns="45720" numCol="1" anchor="ctr" anchorCtr="0" compatLnSpc="1">
            <a:prstTxWarp prst="textNoShape">
              <a:avLst/>
            </a:prstTxWarp>
            <a:spAutoFit/>
          </a:bodyPr>
          <a:lstStyle>
            <a:lvl1pPr>
              <a:defRPr lang="sv-SE" sz="3958" b="0" dirty="0">
                <a:latin typeface="Gotham Bold" pitchFamily="50" charset="0"/>
              </a:defRPr>
            </a:lvl1pPr>
          </a:lstStyle>
          <a:p>
            <a:pPr lvl="0"/>
            <a:r>
              <a:rPr lang="nb-NO"/>
              <a:t>Klikk for å redigere tittelstil</a:t>
            </a:r>
            <a:endParaRPr lang="sv-SE"/>
          </a:p>
        </p:txBody>
      </p:sp>
      <p:sp>
        <p:nvSpPr>
          <p:cNvPr id="13" name="Platshållare för text 3"/>
          <p:cNvSpPr>
            <a:spLocks noGrp="1"/>
          </p:cNvSpPr>
          <p:nvPr>
            <p:ph type="body" sz="half" idx="13"/>
          </p:nvPr>
        </p:nvSpPr>
        <p:spPr>
          <a:xfrm>
            <a:off x="2110231" y="851502"/>
            <a:ext cx="16988664" cy="396904"/>
          </a:xfrm>
        </p:spPr>
        <p:txBody>
          <a:bodyPr>
            <a:spAutoFit/>
          </a:bodyPr>
          <a:lstStyle>
            <a:lvl1pPr marL="0" indent="0">
              <a:buNone/>
              <a:defRPr sz="1979" b="0">
                <a:solidFill>
                  <a:schemeClr val="accent1"/>
                </a:solidFill>
              </a:defRPr>
            </a:lvl1pPr>
            <a:lvl2pPr marL="753923" indent="0">
              <a:buNone/>
              <a:defRPr sz="1979"/>
            </a:lvl2pPr>
            <a:lvl3pPr marL="1507846" indent="0">
              <a:buNone/>
              <a:defRPr sz="1649"/>
            </a:lvl3pPr>
            <a:lvl4pPr marL="2261768" indent="0">
              <a:buNone/>
              <a:defRPr sz="1484"/>
            </a:lvl4pPr>
            <a:lvl5pPr marL="3015691" indent="0">
              <a:buNone/>
              <a:defRPr sz="1484"/>
            </a:lvl5pPr>
            <a:lvl6pPr marL="3769614" indent="0">
              <a:buNone/>
              <a:defRPr sz="1484"/>
            </a:lvl6pPr>
            <a:lvl7pPr marL="4523537" indent="0">
              <a:buNone/>
              <a:defRPr sz="1484"/>
            </a:lvl7pPr>
            <a:lvl8pPr marL="5277460" indent="0">
              <a:buNone/>
              <a:defRPr sz="1484"/>
            </a:lvl8pPr>
            <a:lvl9pPr marL="6031382" indent="0">
              <a:buNone/>
              <a:defRPr sz="1484"/>
            </a:lvl9pPr>
          </a:lstStyle>
          <a:p>
            <a:pPr lvl="0"/>
            <a:r>
              <a:rPr lang="nb-NO"/>
              <a:t>Klikk for å redigere tekststiler i malen</a:t>
            </a:r>
          </a:p>
        </p:txBody>
      </p:sp>
      <p:sp>
        <p:nvSpPr>
          <p:cNvPr id="10" name="Platshållare för datum 3"/>
          <p:cNvSpPr>
            <a:spLocks noGrp="1"/>
          </p:cNvSpPr>
          <p:nvPr>
            <p:ph type="dt" sz="half" idx="14"/>
          </p:nvPr>
        </p:nvSpPr>
        <p:spPr>
          <a:xfrm>
            <a:off x="6272062" y="10539686"/>
            <a:ext cx="3057499" cy="418865"/>
          </a:xfrm>
        </p:spPr>
        <p:txBody>
          <a:bodyPr/>
          <a:lstStyle>
            <a:lvl1pPr>
              <a:defRPr sz="1484" b="1" dirty="0" smtClean="0">
                <a:solidFill>
                  <a:schemeClr val="bg2">
                    <a:lumMod val="50000"/>
                  </a:schemeClr>
                </a:solidFill>
                <a:latin typeface="Gotham Book" pitchFamily="50" charset="0"/>
                <a:cs typeface="Arial"/>
              </a:defRPr>
            </a:lvl1pPr>
          </a:lstStyle>
          <a:p>
            <a:fld id="{1D8BD707-D9CF-40AE-B4C6-C98DA3205C09}" type="datetimeFigureOut">
              <a:rPr lang="en-US" smtClean="0"/>
              <a:t>8/30/2022</a:t>
            </a:fld>
            <a:endParaRPr lang="en-US"/>
          </a:p>
        </p:txBody>
      </p:sp>
      <p:sp>
        <p:nvSpPr>
          <p:cNvPr id="11" name="Platshållare för sidfot 4"/>
          <p:cNvSpPr>
            <a:spLocks noGrp="1"/>
          </p:cNvSpPr>
          <p:nvPr>
            <p:ph type="ftr" sz="quarter" idx="15"/>
          </p:nvPr>
        </p:nvSpPr>
        <p:spPr>
          <a:xfrm>
            <a:off x="2188417" y="10539686"/>
            <a:ext cx="3706693" cy="418865"/>
          </a:xfrm>
        </p:spPr>
        <p:txBody>
          <a:bodyPr/>
          <a:lstStyle>
            <a:lvl1pPr algn="l">
              <a:defRPr sz="1484" b="1" dirty="0" smtClean="0">
                <a:solidFill>
                  <a:schemeClr val="accent1"/>
                </a:solidFill>
                <a:latin typeface="Gotham Book" pitchFamily="50" charset="0"/>
                <a:cs typeface="Arial"/>
              </a:defRPr>
            </a:lvl1pPr>
          </a:lstStyle>
          <a:p>
            <a:endParaRPr lang="nb-NO"/>
          </a:p>
        </p:txBody>
      </p:sp>
      <p:sp>
        <p:nvSpPr>
          <p:cNvPr id="12" name="Platshållare för bildnummer 5"/>
          <p:cNvSpPr>
            <a:spLocks noGrp="1"/>
          </p:cNvSpPr>
          <p:nvPr>
            <p:ph type="sldNum" sz="quarter" idx="16"/>
          </p:nvPr>
        </p:nvSpPr>
        <p:spPr>
          <a:xfrm>
            <a:off x="18369424" y="10539686"/>
            <a:ext cx="1005205" cy="418865"/>
          </a:xfrm>
        </p:spPr>
        <p:txBody>
          <a:bodyPr/>
          <a:lstStyle>
            <a:lvl1pPr algn="l">
              <a:defRPr sz="1484" smtClean="0">
                <a:solidFill>
                  <a:srgbClr val="7F7F7F"/>
                </a:solidFill>
                <a:latin typeface="Gotham Book" pitchFamily="50" charset="0"/>
                <a:cs typeface="Arial"/>
              </a:defRPr>
            </a:lvl1pPr>
          </a:lstStyle>
          <a:p>
            <a:fld id="{B6F15528-21DE-4FAA-801E-634DDDAF4B2B}" type="slidenum">
              <a:rPr lang="nb-NO" smtClean="0"/>
              <a:t>‹#›</a:t>
            </a:fld>
            <a:endParaRPr lang="nb-NO"/>
          </a:p>
        </p:txBody>
      </p:sp>
      <p:pic>
        <p:nvPicPr>
          <p:cNvPr id="18" name="Bildobjekt 7" descr="Prognoscentret-symbol-color.png">
            <a:extLst>
              <a:ext uri="{FF2B5EF4-FFF2-40B4-BE49-F238E27FC236}">
                <a16:creationId xmlns:a16="http://schemas.microsoft.com/office/drawing/2014/main" id="{E62AE503-56CE-432E-9439-51C7AF720E68}"/>
              </a:ext>
            </a:extLst>
          </p:cNvPr>
          <p:cNvPicPr>
            <a:picLocks/>
          </p:cNvPicPr>
          <p:nvPr/>
        </p:nvPicPr>
        <p:blipFill>
          <a:blip r:embed="rId2" cstate="email">
            <a:extLst>
              <a:ext uri="{28A0092B-C50C-407E-A947-70E740481C1C}">
                <a14:useLocalDpi xmlns:a14="http://schemas.microsoft.com/office/drawing/2010/main"/>
              </a:ext>
            </a:extLst>
          </a:blip>
          <a:srcRect/>
          <a:stretch>
            <a:fillRect/>
          </a:stretch>
        </p:blipFill>
        <p:spPr bwMode="auto">
          <a:xfrm>
            <a:off x="558449" y="568092"/>
            <a:ext cx="1035744" cy="9974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49589768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Tekst - 2 spalter">
    <p:spTree>
      <p:nvGrpSpPr>
        <p:cNvPr id="1" name=""/>
        <p:cNvGrpSpPr/>
        <p:nvPr/>
      </p:nvGrpSpPr>
      <p:grpSpPr>
        <a:xfrm>
          <a:off x="0" y="0"/>
          <a:ext cx="0" cy="0"/>
          <a:chOff x="0" y="0"/>
          <a:chExt cx="0" cy="0"/>
        </a:xfrm>
      </p:grpSpPr>
      <p:sp>
        <p:nvSpPr>
          <p:cNvPr id="6" name="Rektangel 5"/>
          <p:cNvSpPr/>
          <p:nvPr/>
        </p:nvSpPr>
        <p:spPr>
          <a:xfrm>
            <a:off x="0" y="0"/>
            <a:ext cx="20104100" cy="17801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sv-SE" sz="2968"/>
          </a:p>
        </p:txBody>
      </p:sp>
      <p:cxnSp>
        <p:nvCxnSpPr>
          <p:cNvPr id="10" name="Rak 9"/>
          <p:cNvCxnSpPr/>
          <p:nvPr/>
        </p:nvCxnSpPr>
        <p:spPr>
          <a:xfrm>
            <a:off x="2111630" y="10628695"/>
            <a:ext cx="0" cy="680655"/>
          </a:xfrm>
          <a:prstGeom prst="line">
            <a:avLst/>
          </a:prstGeom>
          <a:ln>
            <a:solidFill>
              <a:schemeClr val="bg2">
                <a:lumMod val="85000"/>
              </a:schemeClr>
            </a:solidFill>
          </a:ln>
        </p:spPr>
        <p:style>
          <a:lnRef idx="1">
            <a:schemeClr val="dk1"/>
          </a:lnRef>
          <a:fillRef idx="0">
            <a:schemeClr val="dk1"/>
          </a:fillRef>
          <a:effectRef idx="0">
            <a:schemeClr val="dk1"/>
          </a:effectRef>
          <a:fontRef idx="minor">
            <a:schemeClr val="tx1"/>
          </a:fontRef>
        </p:style>
      </p:cxnSp>
      <p:cxnSp>
        <p:nvCxnSpPr>
          <p:cNvPr id="11" name="Rak 10"/>
          <p:cNvCxnSpPr/>
          <p:nvPr/>
        </p:nvCxnSpPr>
        <p:spPr>
          <a:xfrm>
            <a:off x="6174333" y="10628695"/>
            <a:ext cx="0" cy="680655"/>
          </a:xfrm>
          <a:prstGeom prst="line">
            <a:avLst/>
          </a:prstGeom>
          <a:ln>
            <a:solidFill>
              <a:schemeClr val="bg2">
                <a:lumMod val="85000"/>
              </a:schemeClr>
            </a:solidFill>
          </a:ln>
        </p:spPr>
        <p:style>
          <a:lnRef idx="1">
            <a:schemeClr val="dk1"/>
          </a:lnRef>
          <a:fillRef idx="0">
            <a:schemeClr val="dk1"/>
          </a:fillRef>
          <a:effectRef idx="0">
            <a:schemeClr val="dk1"/>
          </a:effectRef>
          <a:fontRef idx="minor">
            <a:schemeClr val="tx1"/>
          </a:fontRef>
        </p:style>
      </p:cxnSp>
      <p:cxnSp>
        <p:nvCxnSpPr>
          <p:cNvPr id="12" name="Rak 11"/>
          <p:cNvCxnSpPr/>
          <p:nvPr/>
        </p:nvCxnSpPr>
        <p:spPr>
          <a:xfrm flipH="1">
            <a:off x="18369428" y="10628695"/>
            <a:ext cx="10469" cy="680655"/>
          </a:xfrm>
          <a:prstGeom prst="line">
            <a:avLst/>
          </a:prstGeom>
          <a:ln>
            <a:solidFill>
              <a:schemeClr val="bg2">
                <a:lumMod val="85000"/>
              </a:schemeClr>
            </a:solidFill>
          </a:ln>
        </p:spPr>
        <p:style>
          <a:lnRef idx="1">
            <a:schemeClr val="dk1"/>
          </a:lnRef>
          <a:fillRef idx="0">
            <a:schemeClr val="dk1"/>
          </a:fillRef>
          <a:effectRef idx="0">
            <a:schemeClr val="dk1"/>
          </a:effectRef>
          <a:fontRef idx="minor">
            <a:schemeClr val="tx1"/>
          </a:fontRef>
        </p:style>
      </p:cxnSp>
      <p:sp>
        <p:nvSpPr>
          <p:cNvPr id="8" name="Rubrik 1"/>
          <p:cNvSpPr>
            <a:spLocks noGrp="1"/>
          </p:cNvSpPr>
          <p:nvPr>
            <p:ph type="title"/>
          </p:nvPr>
        </p:nvSpPr>
        <p:spPr>
          <a:xfrm>
            <a:off x="2110231" y="1686830"/>
            <a:ext cx="16988664" cy="701410"/>
          </a:xfrm>
          <a:noFill/>
          <a:ln>
            <a:noFill/>
          </a:ln>
        </p:spPr>
        <p:txBody>
          <a:bodyPr vert="horz" wrap="square" lIns="91440" tIns="45720" rIns="91440" bIns="45720" numCol="1" anchor="ctr" anchorCtr="0" compatLnSpc="1">
            <a:prstTxWarp prst="textNoShape">
              <a:avLst/>
            </a:prstTxWarp>
            <a:spAutoFit/>
          </a:bodyPr>
          <a:lstStyle>
            <a:lvl1pPr>
              <a:defRPr lang="sv-SE" sz="3958" b="0" dirty="0">
                <a:latin typeface="Gotham Bold" pitchFamily="50" charset="0"/>
              </a:defRPr>
            </a:lvl1pPr>
          </a:lstStyle>
          <a:p>
            <a:pPr lvl="0"/>
            <a:r>
              <a:rPr lang="nb-NO"/>
              <a:t>Klikk for å redigere tittelstil</a:t>
            </a:r>
            <a:endParaRPr lang="sv-SE"/>
          </a:p>
        </p:txBody>
      </p:sp>
      <p:sp>
        <p:nvSpPr>
          <p:cNvPr id="9" name="Platshållare för innehåll 2"/>
          <p:cNvSpPr>
            <a:spLocks noGrp="1"/>
          </p:cNvSpPr>
          <p:nvPr>
            <p:ph idx="1"/>
          </p:nvPr>
        </p:nvSpPr>
        <p:spPr>
          <a:xfrm>
            <a:off x="2110231" y="2862438"/>
            <a:ext cx="16988664" cy="2080940"/>
          </a:xfrm>
        </p:spPr>
        <p:txBody>
          <a:bodyPr numCol="2">
            <a:spAutoFit/>
          </a:bodyPr>
          <a:lstStyle>
            <a:lvl1pPr marL="0" indent="0">
              <a:buClr>
                <a:schemeClr val="accent1"/>
              </a:buClr>
              <a:buNone/>
              <a:defRPr/>
            </a:lvl1pPr>
            <a:lvl2pPr marL="884812" indent="-442407" defTabSz="884812">
              <a:buClr>
                <a:schemeClr val="accent1"/>
              </a:buClr>
              <a:buFont typeface="Wingdings" panose="05000000000000000000" pitchFamily="2" charset="2"/>
              <a:buChar char="§"/>
              <a:defRPr/>
            </a:lvl2pPr>
            <a:lvl3pPr marL="1180623" indent="-295811">
              <a:buClr>
                <a:schemeClr val="accent1"/>
              </a:buClr>
              <a:defRPr/>
            </a:lvl3pPr>
            <a:lvl4pPr marL="1591615" indent="-382197" defTabSz="871724">
              <a:buClr>
                <a:schemeClr val="accent1"/>
              </a:buClr>
              <a:buFont typeface="Arial" panose="020B0604020202020204" pitchFamily="34" charset="0"/>
              <a:buChar char="•"/>
              <a:defRPr/>
            </a:lvl4pPr>
            <a:lvl5pPr marL="1916220" indent="-319370">
              <a:buClr>
                <a:schemeClr val="accent1"/>
              </a:buClr>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sv-SE"/>
          </a:p>
        </p:txBody>
      </p:sp>
      <p:sp>
        <p:nvSpPr>
          <p:cNvPr id="15" name="Platshållare för text 3"/>
          <p:cNvSpPr>
            <a:spLocks noGrp="1"/>
          </p:cNvSpPr>
          <p:nvPr>
            <p:ph type="body" sz="half" idx="13"/>
          </p:nvPr>
        </p:nvSpPr>
        <p:spPr>
          <a:xfrm>
            <a:off x="2110231" y="851502"/>
            <a:ext cx="16988664" cy="396904"/>
          </a:xfrm>
        </p:spPr>
        <p:txBody>
          <a:bodyPr>
            <a:spAutoFit/>
          </a:bodyPr>
          <a:lstStyle>
            <a:lvl1pPr marL="0" indent="0">
              <a:buNone/>
              <a:defRPr sz="1979" b="0">
                <a:solidFill>
                  <a:schemeClr val="accent1"/>
                </a:solidFill>
              </a:defRPr>
            </a:lvl1pPr>
            <a:lvl2pPr marL="753923" indent="0">
              <a:buNone/>
              <a:defRPr sz="1979"/>
            </a:lvl2pPr>
            <a:lvl3pPr marL="1507846" indent="0">
              <a:buNone/>
              <a:defRPr sz="1649"/>
            </a:lvl3pPr>
            <a:lvl4pPr marL="2261768" indent="0">
              <a:buNone/>
              <a:defRPr sz="1484"/>
            </a:lvl4pPr>
            <a:lvl5pPr marL="3015691" indent="0">
              <a:buNone/>
              <a:defRPr sz="1484"/>
            </a:lvl5pPr>
            <a:lvl6pPr marL="3769614" indent="0">
              <a:buNone/>
              <a:defRPr sz="1484"/>
            </a:lvl6pPr>
            <a:lvl7pPr marL="4523537" indent="0">
              <a:buNone/>
              <a:defRPr sz="1484"/>
            </a:lvl7pPr>
            <a:lvl8pPr marL="5277460" indent="0">
              <a:buNone/>
              <a:defRPr sz="1484"/>
            </a:lvl8pPr>
            <a:lvl9pPr marL="6031382" indent="0">
              <a:buNone/>
              <a:defRPr sz="1484"/>
            </a:lvl9pPr>
          </a:lstStyle>
          <a:p>
            <a:pPr lvl="0"/>
            <a:r>
              <a:rPr lang="nb-NO"/>
              <a:t>Klikk for å redigere tekststiler i malen</a:t>
            </a:r>
          </a:p>
        </p:txBody>
      </p:sp>
      <p:sp>
        <p:nvSpPr>
          <p:cNvPr id="13" name="Platshållare för datum 3"/>
          <p:cNvSpPr>
            <a:spLocks noGrp="1"/>
          </p:cNvSpPr>
          <p:nvPr>
            <p:ph type="dt" sz="half" idx="15"/>
          </p:nvPr>
        </p:nvSpPr>
        <p:spPr>
          <a:xfrm>
            <a:off x="6272062" y="10539686"/>
            <a:ext cx="3057499" cy="418865"/>
          </a:xfrm>
        </p:spPr>
        <p:txBody>
          <a:bodyPr/>
          <a:lstStyle>
            <a:lvl1pPr>
              <a:defRPr sz="1484" b="1" dirty="0" smtClean="0">
                <a:solidFill>
                  <a:schemeClr val="bg2">
                    <a:lumMod val="50000"/>
                  </a:schemeClr>
                </a:solidFill>
                <a:latin typeface="Gotham Book" pitchFamily="50" charset="0"/>
                <a:cs typeface="Arial"/>
              </a:defRPr>
            </a:lvl1pPr>
          </a:lstStyle>
          <a:p>
            <a:fld id="{1D8BD707-D9CF-40AE-B4C6-C98DA3205C09}" type="datetimeFigureOut">
              <a:rPr lang="en-US" smtClean="0"/>
              <a:t>8/30/2022</a:t>
            </a:fld>
            <a:endParaRPr lang="en-US"/>
          </a:p>
        </p:txBody>
      </p:sp>
      <p:sp>
        <p:nvSpPr>
          <p:cNvPr id="14" name="Platshållare för sidfot 4"/>
          <p:cNvSpPr>
            <a:spLocks noGrp="1"/>
          </p:cNvSpPr>
          <p:nvPr>
            <p:ph type="ftr" sz="quarter" idx="16"/>
          </p:nvPr>
        </p:nvSpPr>
        <p:spPr>
          <a:xfrm>
            <a:off x="2188417" y="10539686"/>
            <a:ext cx="3706693" cy="418865"/>
          </a:xfrm>
        </p:spPr>
        <p:txBody>
          <a:bodyPr/>
          <a:lstStyle>
            <a:lvl1pPr algn="l">
              <a:defRPr sz="1484" b="1" dirty="0" smtClean="0">
                <a:solidFill>
                  <a:schemeClr val="accent1"/>
                </a:solidFill>
                <a:latin typeface="Gotham Book" pitchFamily="50" charset="0"/>
                <a:cs typeface="Arial"/>
              </a:defRPr>
            </a:lvl1pPr>
          </a:lstStyle>
          <a:p>
            <a:endParaRPr lang="nb-NO"/>
          </a:p>
        </p:txBody>
      </p:sp>
      <p:sp>
        <p:nvSpPr>
          <p:cNvPr id="16" name="Platshållare för bildnummer 5"/>
          <p:cNvSpPr>
            <a:spLocks noGrp="1"/>
          </p:cNvSpPr>
          <p:nvPr>
            <p:ph type="sldNum" sz="quarter" idx="17"/>
          </p:nvPr>
        </p:nvSpPr>
        <p:spPr>
          <a:xfrm>
            <a:off x="18369424" y="10539686"/>
            <a:ext cx="1005205" cy="418865"/>
          </a:xfrm>
        </p:spPr>
        <p:txBody>
          <a:bodyPr/>
          <a:lstStyle>
            <a:lvl1pPr algn="l">
              <a:defRPr sz="1484" smtClean="0">
                <a:solidFill>
                  <a:srgbClr val="7F7F7F"/>
                </a:solidFill>
                <a:latin typeface="Gotham Book" pitchFamily="50" charset="0"/>
                <a:cs typeface="Arial"/>
              </a:defRPr>
            </a:lvl1pPr>
          </a:lstStyle>
          <a:p>
            <a:fld id="{B6F15528-21DE-4FAA-801E-634DDDAF4B2B}" type="slidenum">
              <a:rPr lang="nb-NO" smtClean="0"/>
              <a:t>‹#›</a:t>
            </a:fld>
            <a:endParaRPr lang="nb-NO"/>
          </a:p>
        </p:txBody>
      </p:sp>
      <p:pic>
        <p:nvPicPr>
          <p:cNvPr id="22" name="Bildobjekt 7" descr="Prognoscentret-symbol-color.png">
            <a:extLst>
              <a:ext uri="{FF2B5EF4-FFF2-40B4-BE49-F238E27FC236}">
                <a16:creationId xmlns:a16="http://schemas.microsoft.com/office/drawing/2014/main" id="{C8CD2119-B30F-495F-8523-A3929DC51444}"/>
              </a:ext>
            </a:extLst>
          </p:cNvPr>
          <p:cNvPicPr>
            <a:picLocks/>
          </p:cNvPicPr>
          <p:nvPr/>
        </p:nvPicPr>
        <p:blipFill>
          <a:blip r:embed="rId2" cstate="email">
            <a:extLst>
              <a:ext uri="{28A0092B-C50C-407E-A947-70E740481C1C}">
                <a14:useLocalDpi xmlns:a14="http://schemas.microsoft.com/office/drawing/2010/main"/>
              </a:ext>
            </a:extLst>
          </a:blip>
          <a:srcRect/>
          <a:stretch>
            <a:fillRect/>
          </a:stretch>
        </p:blipFill>
        <p:spPr bwMode="auto">
          <a:xfrm>
            <a:off x="558449" y="568092"/>
            <a:ext cx="1035744" cy="9974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32339847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Kapittel">
    <p:spTree>
      <p:nvGrpSpPr>
        <p:cNvPr id="1" name=""/>
        <p:cNvGrpSpPr/>
        <p:nvPr/>
      </p:nvGrpSpPr>
      <p:grpSpPr>
        <a:xfrm>
          <a:off x="0" y="0"/>
          <a:ext cx="0" cy="0"/>
          <a:chOff x="0" y="0"/>
          <a:chExt cx="0" cy="0"/>
        </a:xfrm>
      </p:grpSpPr>
      <p:sp>
        <p:nvSpPr>
          <p:cNvPr id="5" name="Rektangel 4"/>
          <p:cNvSpPr/>
          <p:nvPr/>
        </p:nvSpPr>
        <p:spPr>
          <a:xfrm>
            <a:off x="0" y="0"/>
            <a:ext cx="20104100" cy="17801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sv-SE" sz="2968"/>
          </a:p>
        </p:txBody>
      </p:sp>
      <p:cxnSp>
        <p:nvCxnSpPr>
          <p:cNvPr id="6" name="Rak 5"/>
          <p:cNvCxnSpPr/>
          <p:nvPr/>
        </p:nvCxnSpPr>
        <p:spPr>
          <a:xfrm>
            <a:off x="3525202" y="6487169"/>
            <a:ext cx="14788381" cy="0"/>
          </a:xfrm>
          <a:prstGeom prst="line">
            <a:avLst/>
          </a:prstGeom>
          <a:ln>
            <a:solidFill>
              <a:schemeClr val="bg2">
                <a:lumMod val="85000"/>
              </a:schemeClr>
            </a:solidFill>
          </a:ln>
        </p:spPr>
        <p:style>
          <a:lnRef idx="1">
            <a:schemeClr val="dk1"/>
          </a:lnRef>
          <a:fillRef idx="0">
            <a:schemeClr val="dk1"/>
          </a:fillRef>
          <a:effectRef idx="0">
            <a:schemeClr val="dk1"/>
          </a:effectRef>
          <a:fontRef idx="minor">
            <a:schemeClr val="tx1"/>
          </a:fontRef>
        </p:style>
      </p:cxnSp>
      <p:cxnSp>
        <p:nvCxnSpPr>
          <p:cNvPr id="7" name="Rak 6"/>
          <p:cNvCxnSpPr/>
          <p:nvPr/>
        </p:nvCxnSpPr>
        <p:spPr>
          <a:xfrm>
            <a:off x="3525202" y="5144184"/>
            <a:ext cx="14788381" cy="0"/>
          </a:xfrm>
          <a:prstGeom prst="line">
            <a:avLst/>
          </a:prstGeom>
          <a:ln w="57150" cmpd="sng">
            <a:solidFill>
              <a:schemeClr val="accent4"/>
            </a:solidFill>
          </a:ln>
        </p:spPr>
        <p:style>
          <a:lnRef idx="1">
            <a:schemeClr val="dk1"/>
          </a:lnRef>
          <a:fillRef idx="0">
            <a:schemeClr val="dk1"/>
          </a:fillRef>
          <a:effectRef idx="0">
            <a:schemeClr val="dk1"/>
          </a:effectRef>
          <a:fontRef idx="minor">
            <a:schemeClr val="tx1"/>
          </a:fontRef>
        </p:style>
      </p:cxnSp>
      <p:sp>
        <p:nvSpPr>
          <p:cNvPr id="9" name="Rubrik 1"/>
          <p:cNvSpPr>
            <a:spLocks noGrp="1"/>
          </p:cNvSpPr>
          <p:nvPr>
            <p:ph type="ctrTitle"/>
          </p:nvPr>
        </p:nvSpPr>
        <p:spPr>
          <a:xfrm>
            <a:off x="3525939" y="5444435"/>
            <a:ext cx="14789126" cy="803939"/>
          </a:xfrm>
        </p:spPr>
        <p:txBody>
          <a:bodyPr>
            <a:spAutoFit/>
          </a:bodyPr>
          <a:lstStyle>
            <a:lvl1pPr>
              <a:defRPr sz="4617"/>
            </a:lvl1pPr>
          </a:lstStyle>
          <a:p>
            <a:r>
              <a:rPr lang="nb-NO"/>
              <a:t>Klikk for å redigere tittelstil</a:t>
            </a:r>
            <a:endParaRPr lang="sv-SE"/>
          </a:p>
        </p:txBody>
      </p:sp>
      <p:sp>
        <p:nvSpPr>
          <p:cNvPr id="10" name="Underrubrik 2"/>
          <p:cNvSpPr>
            <a:spLocks noGrp="1"/>
          </p:cNvSpPr>
          <p:nvPr>
            <p:ph type="subTitle" idx="1"/>
          </p:nvPr>
        </p:nvSpPr>
        <p:spPr>
          <a:xfrm>
            <a:off x="3525933" y="6670242"/>
            <a:ext cx="14789131" cy="447687"/>
          </a:xfrm>
        </p:spPr>
        <p:txBody>
          <a:bodyPr>
            <a:spAutoFit/>
          </a:bodyPr>
          <a:lstStyle>
            <a:lvl1pPr marL="0" indent="0" algn="l">
              <a:buNone/>
              <a:defRPr sz="2309">
                <a:solidFill>
                  <a:schemeClr val="tx1"/>
                </a:solidFill>
              </a:defRPr>
            </a:lvl1pPr>
            <a:lvl2pPr marL="753923" indent="0" algn="ctr">
              <a:buNone/>
              <a:defRPr>
                <a:solidFill>
                  <a:schemeClr val="tx1">
                    <a:tint val="75000"/>
                  </a:schemeClr>
                </a:solidFill>
              </a:defRPr>
            </a:lvl2pPr>
            <a:lvl3pPr marL="1507846" indent="0" algn="ctr">
              <a:buNone/>
              <a:defRPr>
                <a:solidFill>
                  <a:schemeClr val="tx1">
                    <a:tint val="75000"/>
                  </a:schemeClr>
                </a:solidFill>
              </a:defRPr>
            </a:lvl3pPr>
            <a:lvl4pPr marL="2261768" indent="0" algn="ctr">
              <a:buNone/>
              <a:defRPr>
                <a:solidFill>
                  <a:schemeClr val="tx1">
                    <a:tint val="75000"/>
                  </a:schemeClr>
                </a:solidFill>
              </a:defRPr>
            </a:lvl4pPr>
            <a:lvl5pPr marL="3015691" indent="0" algn="ctr">
              <a:buNone/>
              <a:defRPr>
                <a:solidFill>
                  <a:schemeClr val="tx1">
                    <a:tint val="75000"/>
                  </a:schemeClr>
                </a:solidFill>
              </a:defRPr>
            </a:lvl5pPr>
            <a:lvl6pPr marL="3769614" indent="0" algn="ctr">
              <a:buNone/>
              <a:defRPr>
                <a:solidFill>
                  <a:schemeClr val="tx1">
                    <a:tint val="75000"/>
                  </a:schemeClr>
                </a:solidFill>
              </a:defRPr>
            </a:lvl6pPr>
            <a:lvl7pPr marL="4523537" indent="0" algn="ctr">
              <a:buNone/>
              <a:defRPr>
                <a:solidFill>
                  <a:schemeClr val="tx1">
                    <a:tint val="75000"/>
                  </a:schemeClr>
                </a:solidFill>
              </a:defRPr>
            </a:lvl7pPr>
            <a:lvl8pPr marL="5277460" indent="0" algn="ctr">
              <a:buNone/>
              <a:defRPr>
                <a:solidFill>
                  <a:schemeClr val="tx1">
                    <a:tint val="75000"/>
                  </a:schemeClr>
                </a:solidFill>
              </a:defRPr>
            </a:lvl8pPr>
            <a:lvl9pPr marL="6031382" indent="0" algn="ctr">
              <a:buNone/>
              <a:defRPr>
                <a:solidFill>
                  <a:schemeClr val="tx1">
                    <a:tint val="75000"/>
                  </a:schemeClr>
                </a:solidFill>
              </a:defRPr>
            </a:lvl9pPr>
          </a:lstStyle>
          <a:p>
            <a:r>
              <a:rPr lang="nb-NO"/>
              <a:t>Klikk for å redigere undertittelstil i malen</a:t>
            </a:r>
            <a:endParaRPr lang="sv-SE"/>
          </a:p>
        </p:txBody>
      </p:sp>
      <p:pic>
        <p:nvPicPr>
          <p:cNvPr id="14" name="Bildobjekt 12" descr="Logo-PS-PPT.png">
            <a:extLst>
              <a:ext uri="{FF2B5EF4-FFF2-40B4-BE49-F238E27FC236}">
                <a16:creationId xmlns:a16="http://schemas.microsoft.com/office/drawing/2014/main" id="{0BD5D731-5CCB-4A2E-B7CC-A94734E3F91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47161" y="1464615"/>
            <a:ext cx="6549963" cy="1190816"/>
          </a:xfrm>
          <a:prstGeom prst="rect">
            <a:avLst/>
          </a:prstGeom>
        </p:spPr>
      </p:pic>
    </p:spTree>
    <p:extLst>
      <p:ext uri="{BB962C8B-B14F-4D97-AF65-F5344CB8AC3E}">
        <p14:creationId xmlns:p14="http://schemas.microsoft.com/office/powerpoint/2010/main" val="202469852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Bullet points">
    <p:spTree>
      <p:nvGrpSpPr>
        <p:cNvPr id="1" name=""/>
        <p:cNvGrpSpPr/>
        <p:nvPr/>
      </p:nvGrpSpPr>
      <p:grpSpPr>
        <a:xfrm>
          <a:off x="0" y="0"/>
          <a:ext cx="0" cy="0"/>
          <a:chOff x="0" y="0"/>
          <a:chExt cx="0" cy="0"/>
        </a:xfrm>
      </p:grpSpPr>
      <p:sp>
        <p:nvSpPr>
          <p:cNvPr id="5" name="Rektangel 4"/>
          <p:cNvSpPr/>
          <p:nvPr/>
        </p:nvSpPr>
        <p:spPr>
          <a:xfrm>
            <a:off x="0" y="0"/>
            <a:ext cx="20104100" cy="17801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sv-SE" sz="2968"/>
          </a:p>
        </p:txBody>
      </p:sp>
      <p:cxnSp>
        <p:nvCxnSpPr>
          <p:cNvPr id="7" name="Rak 6"/>
          <p:cNvCxnSpPr/>
          <p:nvPr/>
        </p:nvCxnSpPr>
        <p:spPr>
          <a:xfrm>
            <a:off x="2111630" y="10628695"/>
            <a:ext cx="0" cy="680655"/>
          </a:xfrm>
          <a:prstGeom prst="line">
            <a:avLst/>
          </a:prstGeom>
          <a:ln>
            <a:solidFill>
              <a:schemeClr val="bg2">
                <a:lumMod val="85000"/>
              </a:schemeClr>
            </a:solidFill>
          </a:ln>
        </p:spPr>
        <p:style>
          <a:lnRef idx="1">
            <a:schemeClr val="dk1"/>
          </a:lnRef>
          <a:fillRef idx="0">
            <a:schemeClr val="dk1"/>
          </a:fillRef>
          <a:effectRef idx="0">
            <a:schemeClr val="dk1"/>
          </a:effectRef>
          <a:fontRef idx="minor">
            <a:schemeClr val="tx1"/>
          </a:fontRef>
        </p:style>
      </p:cxnSp>
      <p:cxnSp>
        <p:nvCxnSpPr>
          <p:cNvPr id="8" name="Rak 7"/>
          <p:cNvCxnSpPr/>
          <p:nvPr/>
        </p:nvCxnSpPr>
        <p:spPr>
          <a:xfrm>
            <a:off x="6174333" y="10628695"/>
            <a:ext cx="0" cy="680655"/>
          </a:xfrm>
          <a:prstGeom prst="line">
            <a:avLst/>
          </a:prstGeom>
          <a:ln>
            <a:solidFill>
              <a:schemeClr val="bg2">
                <a:lumMod val="85000"/>
              </a:schemeClr>
            </a:solidFill>
          </a:ln>
        </p:spPr>
        <p:style>
          <a:lnRef idx="1">
            <a:schemeClr val="dk1"/>
          </a:lnRef>
          <a:fillRef idx="0">
            <a:schemeClr val="dk1"/>
          </a:fillRef>
          <a:effectRef idx="0">
            <a:schemeClr val="dk1"/>
          </a:effectRef>
          <a:fontRef idx="minor">
            <a:schemeClr val="tx1"/>
          </a:fontRef>
        </p:style>
      </p:cxnSp>
      <p:cxnSp>
        <p:nvCxnSpPr>
          <p:cNvPr id="10" name="Rak 9"/>
          <p:cNvCxnSpPr/>
          <p:nvPr/>
        </p:nvCxnSpPr>
        <p:spPr>
          <a:xfrm flipH="1">
            <a:off x="18369428" y="10628695"/>
            <a:ext cx="10469" cy="680655"/>
          </a:xfrm>
          <a:prstGeom prst="line">
            <a:avLst/>
          </a:prstGeom>
          <a:ln>
            <a:solidFill>
              <a:schemeClr val="bg2">
                <a:lumMod val="85000"/>
              </a:schemeClr>
            </a:solidFill>
          </a:ln>
        </p:spPr>
        <p:style>
          <a:lnRef idx="1">
            <a:schemeClr val="dk1"/>
          </a:lnRef>
          <a:fillRef idx="0">
            <a:schemeClr val="dk1"/>
          </a:fillRef>
          <a:effectRef idx="0">
            <a:schemeClr val="dk1"/>
          </a:effectRef>
          <a:fontRef idx="minor">
            <a:schemeClr val="tx1"/>
          </a:fontRef>
        </p:style>
      </p:cxnSp>
      <p:sp>
        <p:nvSpPr>
          <p:cNvPr id="2" name="Rubrik 1"/>
          <p:cNvSpPr>
            <a:spLocks noGrp="1"/>
          </p:cNvSpPr>
          <p:nvPr>
            <p:ph type="title"/>
          </p:nvPr>
        </p:nvSpPr>
        <p:spPr>
          <a:xfrm>
            <a:off x="2110235" y="1973556"/>
            <a:ext cx="5509084" cy="600935"/>
          </a:xfrm>
        </p:spPr>
        <p:txBody>
          <a:bodyPr anchor="t">
            <a:spAutoFit/>
          </a:bodyPr>
          <a:lstStyle>
            <a:lvl1pPr algn="l">
              <a:defRPr sz="3298" b="1"/>
            </a:lvl1pPr>
          </a:lstStyle>
          <a:p>
            <a:r>
              <a:rPr lang="nb-NO"/>
              <a:t>Klikk for å redigere tittelstil</a:t>
            </a:r>
            <a:endParaRPr lang="sv-SE"/>
          </a:p>
        </p:txBody>
      </p:sp>
      <p:sp>
        <p:nvSpPr>
          <p:cNvPr id="4" name="Platshållare för text 3"/>
          <p:cNvSpPr>
            <a:spLocks noGrp="1"/>
          </p:cNvSpPr>
          <p:nvPr>
            <p:ph type="body" sz="half" idx="2"/>
          </p:nvPr>
        </p:nvSpPr>
        <p:spPr>
          <a:xfrm>
            <a:off x="2110235" y="3342968"/>
            <a:ext cx="5509084" cy="447687"/>
          </a:xfrm>
        </p:spPr>
        <p:txBody>
          <a:bodyPr>
            <a:spAutoFit/>
          </a:bodyPr>
          <a:lstStyle>
            <a:lvl1pPr marL="471202" indent="-471202">
              <a:buFont typeface="Wingdings" panose="05000000000000000000" pitchFamily="2" charset="2"/>
              <a:buChar char="§"/>
              <a:defRPr sz="2309"/>
            </a:lvl1pPr>
            <a:lvl2pPr marL="753923" indent="0">
              <a:buNone/>
              <a:defRPr sz="1979"/>
            </a:lvl2pPr>
            <a:lvl3pPr marL="1507846" indent="0">
              <a:buNone/>
              <a:defRPr sz="1649"/>
            </a:lvl3pPr>
            <a:lvl4pPr marL="2261768" indent="0">
              <a:buNone/>
              <a:defRPr sz="1484"/>
            </a:lvl4pPr>
            <a:lvl5pPr marL="3015691" indent="0">
              <a:buNone/>
              <a:defRPr sz="1484"/>
            </a:lvl5pPr>
            <a:lvl6pPr marL="3769614" indent="0">
              <a:buNone/>
              <a:defRPr sz="1484"/>
            </a:lvl6pPr>
            <a:lvl7pPr marL="4523537" indent="0">
              <a:buNone/>
              <a:defRPr sz="1484"/>
            </a:lvl7pPr>
            <a:lvl8pPr marL="5277460" indent="0">
              <a:buNone/>
              <a:defRPr sz="1484"/>
            </a:lvl8pPr>
            <a:lvl9pPr marL="6031382" indent="0">
              <a:buNone/>
              <a:defRPr sz="1484"/>
            </a:lvl9pPr>
          </a:lstStyle>
          <a:p>
            <a:pPr lvl="0"/>
            <a:r>
              <a:rPr lang="nb-NO"/>
              <a:t>Klikk for å redigere tekststiler i malen</a:t>
            </a:r>
          </a:p>
        </p:txBody>
      </p:sp>
      <p:sp>
        <p:nvSpPr>
          <p:cNvPr id="11" name="Platshållare för datum 3"/>
          <p:cNvSpPr>
            <a:spLocks noGrp="1"/>
          </p:cNvSpPr>
          <p:nvPr>
            <p:ph type="dt" sz="half" idx="14"/>
          </p:nvPr>
        </p:nvSpPr>
        <p:spPr>
          <a:xfrm>
            <a:off x="6272062" y="10539686"/>
            <a:ext cx="3057499" cy="418865"/>
          </a:xfrm>
        </p:spPr>
        <p:txBody>
          <a:bodyPr/>
          <a:lstStyle>
            <a:lvl1pPr>
              <a:defRPr sz="1484" b="1" dirty="0" smtClean="0">
                <a:solidFill>
                  <a:schemeClr val="bg2">
                    <a:lumMod val="50000"/>
                  </a:schemeClr>
                </a:solidFill>
                <a:latin typeface="Gotham Book" pitchFamily="50" charset="0"/>
                <a:cs typeface="Arial"/>
              </a:defRPr>
            </a:lvl1pPr>
          </a:lstStyle>
          <a:p>
            <a:fld id="{1D8BD707-D9CF-40AE-B4C6-C98DA3205C09}" type="datetimeFigureOut">
              <a:rPr lang="en-US" smtClean="0"/>
              <a:t>8/30/2022</a:t>
            </a:fld>
            <a:endParaRPr lang="en-US"/>
          </a:p>
        </p:txBody>
      </p:sp>
      <p:sp>
        <p:nvSpPr>
          <p:cNvPr id="12" name="Platshållare för sidfot 4"/>
          <p:cNvSpPr>
            <a:spLocks noGrp="1"/>
          </p:cNvSpPr>
          <p:nvPr>
            <p:ph type="ftr" sz="quarter" idx="15"/>
          </p:nvPr>
        </p:nvSpPr>
        <p:spPr>
          <a:xfrm>
            <a:off x="2188417" y="10539686"/>
            <a:ext cx="3706693" cy="418865"/>
          </a:xfrm>
        </p:spPr>
        <p:txBody>
          <a:bodyPr/>
          <a:lstStyle>
            <a:lvl1pPr algn="l">
              <a:defRPr sz="1484" b="1" dirty="0" smtClean="0">
                <a:solidFill>
                  <a:schemeClr val="accent1"/>
                </a:solidFill>
                <a:latin typeface="Gotham Book" pitchFamily="50" charset="0"/>
                <a:cs typeface="Arial"/>
              </a:defRPr>
            </a:lvl1pPr>
          </a:lstStyle>
          <a:p>
            <a:endParaRPr lang="nb-NO"/>
          </a:p>
        </p:txBody>
      </p:sp>
      <p:sp>
        <p:nvSpPr>
          <p:cNvPr id="13" name="Platshållare för bildnummer 5"/>
          <p:cNvSpPr>
            <a:spLocks noGrp="1"/>
          </p:cNvSpPr>
          <p:nvPr>
            <p:ph type="sldNum" sz="quarter" idx="16"/>
          </p:nvPr>
        </p:nvSpPr>
        <p:spPr>
          <a:xfrm>
            <a:off x="18369424" y="10539686"/>
            <a:ext cx="1005205" cy="418865"/>
          </a:xfrm>
        </p:spPr>
        <p:txBody>
          <a:bodyPr/>
          <a:lstStyle>
            <a:lvl1pPr algn="l">
              <a:defRPr sz="1484" smtClean="0">
                <a:solidFill>
                  <a:srgbClr val="7F7F7F"/>
                </a:solidFill>
                <a:latin typeface="Gotham Book" pitchFamily="50" charset="0"/>
                <a:cs typeface="Arial"/>
              </a:defRPr>
            </a:lvl1pPr>
          </a:lstStyle>
          <a:p>
            <a:fld id="{B6F15528-21DE-4FAA-801E-634DDDAF4B2B}" type="slidenum">
              <a:rPr lang="nb-NO" smtClean="0"/>
              <a:t>‹#›</a:t>
            </a:fld>
            <a:endParaRPr lang="nb-NO"/>
          </a:p>
        </p:txBody>
      </p:sp>
      <p:pic>
        <p:nvPicPr>
          <p:cNvPr id="18" name="Bildobjekt 7" descr="Prognoscentret-symbol-color.png">
            <a:extLst>
              <a:ext uri="{FF2B5EF4-FFF2-40B4-BE49-F238E27FC236}">
                <a16:creationId xmlns:a16="http://schemas.microsoft.com/office/drawing/2014/main" id="{21D7F144-FA0C-4BFC-96D2-A20EA7F82850}"/>
              </a:ext>
            </a:extLst>
          </p:cNvPr>
          <p:cNvPicPr>
            <a:picLocks/>
          </p:cNvPicPr>
          <p:nvPr/>
        </p:nvPicPr>
        <p:blipFill>
          <a:blip r:embed="rId2" cstate="email">
            <a:extLst>
              <a:ext uri="{28A0092B-C50C-407E-A947-70E740481C1C}">
                <a14:useLocalDpi xmlns:a14="http://schemas.microsoft.com/office/drawing/2010/main"/>
              </a:ext>
            </a:extLst>
          </a:blip>
          <a:srcRect/>
          <a:stretch>
            <a:fillRect/>
          </a:stretch>
        </p:blipFill>
        <p:spPr bwMode="auto">
          <a:xfrm>
            <a:off x="558449" y="568092"/>
            <a:ext cx="1035744" cy="9974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 name="Platshållare för innehåll 2">
            <a:extLst>
              <a:ext uri="{FF2B5EF4-FFF2-40B4-BE49-F238E27FC236}">
                <a16:creationId xmlns:a16="http://schemas.microsoft.com/office/drawing/2014/main" id="{1546726A-A846-47D4-9329-1B2A480534B0}"/>
              </a:ext>
            </a:extLst>
          </p:cNvPr>
          <p:cNvSpPr>
            <a:spLocks noGrp="1"/>
          </p:cNvSpPr>
          <p:nvPr>
            <p:ph idx="13"/>
          </p:nvPr>
        </p:nvSpPr>
        <p:spPr>
          <a:xfrm>
            <a:off x="7860145" y="1973558"/>
            <a:ext cx="11238751" cy="2080940"/>
          </a:xfrm>
        </p:spPr>
        <p:txBody>
          <a:bodyPr>
            <a:spAutoFit/>
          </a:bodyPr>
          <a:lstStyle>
            <a:lvl1pPr marL="0" indent="0">
              <a:buClr>
                <a:schemeClr val="accent1"/>
              </a:buClr>
              <a:buNone/>
              <a:defRPr/>
            </a:lvl1pPr>
            <a:lvl2pPr marL="884812" indent="-442407" defTabSz="884812">
              <a:buClr>
                <a:schemeClr val="accent1"/>
              </a:buClr>
              <a:defRPr/>
            </a:lvl2pPr>
            <a:lvl3pPr marL="1180623" indent="-295811">
              <a:buClr>
                <a:schemeClr val="accent1"/>
              </a:buClr>
              <a:defRPr/>
            </a:lvl3pPr>
            <a:lvl4pPr marL="1591615" indent="-382197" defTabSz="871724">
              <a:buClr>
                <a:schemeClr val="accent1"/>
              </a:buClr>
              <a:defRPr/>
            </a:lvl4pPr>
            <a:lvl5pPr marL="1916220" indent="-319370">
              <a:buClr>
                <a:schemeClr val="accent1"/>
              </a:buClr>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sv-SE"/>
          </a:p>
        </p:txBody>
      </p:sp>
    </p:spTree>
    <p:extLst>
      <p:ext uri="{BB962C8B-B14F-4D97-AF65-F5344CB8AC3E}">
        <p14:creationId xmlns:p14="http://schemas.microsoft.com/office/powerpoint/2010/main" val="201409665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Figur - tittel lav">
    <p:spTree>
      <p:nvGrpSpPr>
        <p:cNvPr id="1" name=""/>
        <p:cNvGrpSpPr/>
        <p:nvPr/>
      </p:nvGrpSpPr>
      <p:grpSpPr>
        <a:xfrm>
          <a:off x="0" y="0"/>
          <a:ext cx="0" cy="0"/>
          <a:chOff x="0" y="0"/>
          <a:chExt cx="0" cy="0"/>
        </a:xfrm>
      </p:grpSpPr>
      <p:sp>
        <p:nvSpPr>
          <p:cNvPr id="5" name="Rektangel 4"/>
          <p:cNvSpPr/>
          <p:nvPr/>
        </p:nvSpPr>
        <p:spPr>
          <a:xfrm>
            <a:off x="0" y="0"/>
            <a:ext cx="20104100" cy="17801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sv-SE" sz="2968"/>
          </a:p>
        </p:txBody>
      </p:sp>
      <p:cxnSp>
        <p:nvCxnSpPr>
          <p:cNvPr id="7" name="Rak 6"/>
          <p:cNvCxnSpPr/>
          <p:nvPr/>
        </p:nvCxnSpPr>
        <p:spPr>
          <a:xfrm>
            <a:off x="2111630" y="10628695"/>
            <a:ext cx="0" cy="680655"/>
          </a:xfrm>
          <a:prstGeom prst="line">
            <a:avLst/>
          </a:prstGeom>
          <a:ln>
            <a:solidFill>
              <a:schemeClr val="bg2">
                <a:lumMod val="85000"/>
              </a:schemeClr>
            </a:solidFill>
          </a:ln>
        </p:spPr>
        <p:style>
          <a:lnRef idx="1">
            <a:schemeClr val="dk1"/>
          </a:lnRef>
          <a:fillRef idx="0">
            <a:schemeClr val="dk1"/>
          </a:fillRef>
          <a:effectRef idx="0">
            <a:schemeClr val="dk1"/>
          </a:effectRef>
          <a:fontRef idx="minor">
            <a:schemeClr val="tx1"/>
          </a:fontRef>
        </p:style>
      </p:cxnSp>
      <p:cxnSp>
        <p:nvCxnSpPr>
          <p:cNvPr id="8" name="Rak 7"/>
          <p:cNvCxnSpPr/>
          <p:nvPr/>
        </p:nvCxnSpPr>
        <p:spPr>
          <a:xfrm>
            <a:off x="6174333" y="10628695"/>
            <a:ext cx="0" cy="680655"/>
          </a:xfrm>
          <a:prstGeom prst="line">
            <a:avLst/>
          </a:prstGeom>
          <a:ln>
            <a:solidFill>
              <a:schemeClr val="bg2">
                <a:lumMod val="85000"/>
              </a:schemeClr>
            </a:solidFill>
          </a:ln>
        </p:spPr>
        <p:style>
          <a:lnRef idx="1">
            <a:schemeClr val="dk1"/>
          </a:lnRef>
          <a:fillRef idx="0">
            <a:schemeClr val="dk1"/>
          </a:fillRef>
          <a:effectRef idx="0">
            <a:schemeClr val="dk1"/>
          </a:effectRef>
          <a:fontRef idx="minor">
            <a:schemeClr val="tx1"/>
          </a:fontRef>
        </p:style>
      </p:cxnSp>
      <p:cxnSp>
        <p:nvCxnSpPr>
          <p:cNvPr id="9" name="Rak 8"/>
          <p:cNvCxnSpPr/>
          <p:nvPr/>
        </p:nvCxnSpPr>
        <p:spPr>
          <a:xfrm flipH="1">
            <a:off x="18369428" y="10628695"/>
            <a:ext cx="10469" cy="680655"/>
          </a:xfrm>
          <a:prstGeom prst="line">
            <a:avLst/>
          </a:prstGeom>
          <a:ln>
            <a:solidFill>
              <a:schemeClr val="bg2">
                <a:lumMod val="85000"/>
              </a:schemeClr>
            </a:solidFill>
          </a:ln>
        </p:spPr>
        <p:style>
          <a:lnRef idx="1">
            <a:schemeClr val="dk1"/>
          </a:lnRef>
          <a:fillRef idx="0">
            <a:schemeClr val="dk1"/>
          </a:fillRef>
          <a:effectRef idx="0">
            <a:schemeClr val="dk1"/>
          </a:effectRef>
          <a:fontRef idx="minor">
            <a:schemeClr val="tx1"/>
          </a:fontRef>
        </p:style>
      </p:cxnSp>
      <p:sp>
        <p:nvSpPr>
          <p:cNvPr id="2" name="Rubrik 1"/>
          <p:cNvSpPr>
            <a:spLocks noGrp="1"/>
          </p:cNvSpPr>
          <p:nvPr>
            <p:ph type="title"/>
          </p:nvPr>
        </p:nvSpPr>
        <p:spPr>
          <a:xfrm>
            <a:off x="2110235" y="8148638"/>
            <a:ext cx="16988657" cy="702501"/>
          </a:xfrm>
        </p:spPr>
        <p:txBody>
          <a:bodyPr anchor="b">
            <a:spAutoFit/>
          </a:bodyPr>
          <a:lstStyle>
            <a:lvl1pPr algn="l">
              <a:defRPr sz="3958" b="1"/>
            </a:lvl1pPr>
          </a:lstStyle>
          <a:p>
            <a:r>
              <a:rPr lang="nb-NO"/>
              <a:t>Klikk for å redigere tittelstil</a:t>
            </a:r>
            <a:endParaRPr lang="sv-SE"/>
          </a:p>
        </p:txBody>
      </p:sp>
      <p:sp>
        <p:nvSpPr>
          <p:cNvPr id="4" name="Platshållare för text 3"/>
          <p:cNvSpPr>
            <a:spLocks noGrp="1"/>
          </p:cNvSpPr>
          <p:nvPr>
            <p:ph type="body" sz="half" idx="2"/>
          </p:nvPr>
        </p:nvSpPr>
        <p:spPr>
          <a:xfrm>
            <a:off x="2110232" y="8958540"/>
            <a:ext cx="16988659" cy="447687"/>
          </a:xfrm>
        </p:spPr>
        <p:txBody>
          <a:bodyPr>
            <a:spAutoFit/>
          </a:bodyPr>
          <a:lstStyle>
            <a:lvl1pPr marL="0" indent="0">
              <a:buNone/>
              <a:defRPr sz="2309"/>
            </a:lvl1pPr>
            <a:lvl2pPr marL="753923" indent="0">
              <a:buNone/>
              <a:defRPr sz="1979"/>
            </a:lvl2pPr>
            <a:lvl3pPr marL="1507846" indent="0">
              <a:buNone/>
              <a:defRPr sz="1649"/>
            </a:lvl3pPr>
            <a:lvl4pPr marL="2261768" indent="0">
              <a:buNone/>
              <a:defRPr sz="1484"/>
            </a:lvl4pPr>
            <a:lvl5pPr marL="3015691" indent="0">
              <a:buNone/>
              <a:defRPr sz="1484"/>
            </a:lvl5pPr>
            <a:lvl6pPr marL="3769614" indent="0">
              <a:buNone/>
              <a:defRPr sz="1484"/>
            </a:lvl6pPr>
            <a:lvl7pPr marL="4523537" indent="0">
              <a:buNone/>
              <a:defRPr sz="1484"/>
            </a:lvl7pPr>
            <a:lvl8pPr marL="5277460" indent="0">
              <a:buNone/>
              <a:defRPr sz="1484"/>
            </a:lvl8pPr>
            <a:lvl9pPr marL="6031382" indent="0">
              <a:buNone/>
              <a:defRPr sz="1484"/>
            </a:lvl9pPr>
          </a:lstStyle>
          <a:p>
            <a:pPr lvl="0"/>
            <a:r>
              <a:rPr lang="nb-NO"/>
              <a:t>Klikk for å redigere tekststiler i malen</a:t>
            </a:r>
          </a:p>
        </p:txBody>
      </p:sp>
      <p:sp>
        <p:nvSpPr>
          <p:cNvPr id="10" name="Platshållare för datum 3"/>
          <p:cNvSpPr>
            <a:spLocks noGrp="1"/>
          </p:cNvSpPr>
          <p:nvPr>
            <p:ph type="dt" sz="half" idx="10"/>
          </p:nvPr>
        </p:nvSpPr>
        <p:spPr>
          <a:xfrm>
            <a:off x="6272062" y="10539686"/>
            <a:ext cx="3057499" cy="418865"/>
          </a:xfrm>
        </p:spPr>
        <p:txBody>
          <a:bodyPr/>
          <a:lstStyle>
            <a:lvl1pPr>
              <a:defRPr sz="1484" b="1" dirty="0" smtClean="0">
                <a:solidFill>
                  <a:schemeClr val="bg2">
                    <a:lumMod val="50000"/>
                  </a:schemeClr>
                </a:solidFill>
                <a:latin typeface="Gotham Book" pitchFamily="50" charset="0"/>
                <a:cs typeface="Arial"/>
              </a:defRPr>
            </a:lvl1pPr>
          </a:lstStyle>
          <a:p>
            <a:fld id="{1D8BD707-D9CF-40AE-B4C6-C98DA3205C09}" type="datetimeFigureOut">
              <a:rPr lang="en-US" smtClean="0"/>
              <a:t>8/30/2022</a:t>
            </a:fld>
            <a:endParaRPr lang="en-US"/>
          </a:p>
        </p:txBody>
      </p:sp>
      <p:sp>
        <p:nvSpPr>
          <p:cNvPr id="11" name="Platshållare för sidfot 4"/>
          <p:cNvSpPr>
            <a:spLocks noGrp="1"/>
          </p:cNvSpPr>
          <p:nvPr>
            <p:ph type="ftr" sz="quarter" idx="11"/>
          </p:nvPr>
        </p:nvSpPr>
        <p:spPr>
          <a:xfrm>
            <a:off x="2188417" y="10539686"/>
            <a:ext cx="3706693" cy="418865"/>
          </a:xfrm>
        </p:spPr>
        <p:txBody>
          <a:bodyPr/>
          <a:lstStyle>
            <a:lvl1pPr algn="l">
              <a:defRPr sz="1484" b="1" dirty="0" smtClean="0">
                <a:solidFill>
                  <a:schemeClr val="accent1"/>
                </a:solidFill>
                <a:latin typeface="Gotham Book" pitchFamily="50" charset="0"/>
                <a:cs typeface="Arial"/>
              </a:defRPr>
            </a:lvl1pPr>
          </a:lstStyle>
          <a:p>
            <a:endParaRPr lang="nb-NO"/>
          </a:p>
        </p:txBody>
      </p:sp>
      <p:sp>
        <p:nvSpPr>
          <p:cNvPr id="12" name="Platshållare för bildnummer 5"/>
          <p:cNvSpPr>
            <a:spLocks noGrp="1"/>
          </p:cNvSpPr>
          <p:nvPr>
            <p:ph type="sldNum" sz="quarter" idx="12"/>
          </p:nvPr>
        </p:nvSpPr>
        <p:spPr>
          <a:xfrm>
            <a:off x="18369424" y="10539686"/>
            <a:ext cx="1005205" cy="418865"/>
          </a:xfrm>
        </p:spPr>
        <p:txBody>
          <a:bodyPr/>
          <a:lstStyle>
            <a:lvl1pPr algn="l">
              <a:defRPr sz="1484" smtClean="0">
                <a:solidFill>
                  <a:srgbClr val="7F7F7F"/>
                </a:solidFill>
                <a:latin typeface="Gotham Book" pitchFamily="50" charset="0"/>
                <a:cs typeface="Arial"/>
              </a:defRPr>
            </a:lvl1pPr>
          </a:lstStyle>
          <a:p>
            <a:fld id="{B6F15528-21DE-4FAA-801E-634DDDAF4B2B}" type="slidenum">
              <a:rPr lang="nb-NO" smtClean="0"/>
              <a:t>‹#›</a:t>
            </a:fld>
            <a:endParaRPr lang="nb-NO"/>
          </a:p>
        </p:txBody>
      </p:sp>
      <p:pic>
        <p:nvPicPr>
          <p:cNvPr id="17" name="Bildobjekt 7" descr="Prognoscentret-symbol-color.png">
            <a:extLst>
              <a:ext uri="{FF2B5EF4-FFF2-40B4-BE49-F238E27FC236}">
                <a16:creationId xmlns:a16="http://schemas.microsoft.com/office/drawing/2014/main" id="{C0B32C07-BF1A-4786-B6EF-9110FD8AB2DF}"/>
              </a:ext>
            </a:extLst>
          </p:cNvPr>
          <p:cNvPicPr>
            <a:picLocks/>
          </p:cNvPicPr>
          <p:nvPr/>
        </p:nvPicPr>
        <p:blipFill>
          <a:blip r:embed="rId2" cstate="email">
            <a:extLst>
              <a:ext uri="{28A0092B-C50C-407E-A947-70E740481C1C}">
                <a14:useLocalDpi xmlns:a14="http://schemas.microsoft.com/office/drawing/2010/main"/>
              </a:ext>
            </a:extLst>
          </a:blip>
          <a:srcRect/>
          <a:stretch>
            <a:fillRect/>
          </a:stretch>
        </p:blipFill>
        <p:spPr bwMode="auto">
          <a:xfrm>
            <a:off x="558449" y="568092"/>
            <a:ext cx="1035744" cy="9974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9520554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700" b="1" i="0">
                <a:solidFill>
                  <a:srgbClr val="404449"/>
                </a:solidFill>
                <a:latin typeface="Gotham"/>
                <a:cs typeface="Gotham"/>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8/30/2022</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obj" preserve="1">
  <p:cSld name="Blank">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125650"/>
            <a:ext cx="20104100" cy="11182985"/>
          </a:xfrm>
          <a:custGeom>
            <a:avLst/>
            <a:gdLst/>
            <a:ahLst/>
            <a:cxnLst/>
            <a:rect l="l" t="t" r="r" b="b"/>
            <a:pathLst>
              <a:path w="20104100" h="11182985">
                <a:moveTo>
                  <a:pt x="0" y="11182906"/>
                </a:moveTo>
                <a:lnTo>
                  <a:pt x="20104100" y="11182906"/>
                </a:lnTo>
                <a:lnTo>
                  <a:pt x="20104100" y="0"/>
                </a:lnTo>
                <a:lnTo>
                  <a:pt x="0" y="0"/>
                </a:lnTo>
                <a:lnTo>
                  <a:pt x="0" y="11182906"/>
                </a:lnTo>
                <a:close/>
              </a:path>
            </a:pathLst>
          </a:custGeom>
          <a:solidFill>
            <a:srgbClr val="D8D8D8"/>
          </a:solidFill>
        </p:spPr>
        <p:txBody>
          <a:bodyPr wrap="square" lIns="0" tIns="0" rIns="0" bIns="0" rtlCol="0"/>
          <a:lstStyle/>
          <a:p>
            <a:endParaRPr/>
          </a:p>
        </p:txBody>
      </p:sp>
      <p:sp>
        <p:nvSpPr>
          <p:cNvPr id="17" name="bk object 17"/>
          <p:cNvSpPr/>
          <p:nvPr/>
        </p:nvSpPr>
        <p:spPr>
          <a:xfrm>
            <a:off x="0" y="0"/>
            <a:ext cx="20104100" cy="11308556"/>
          </a:xfrm>
          <a:prstGeom prst="rect">
            <a:avLst/>
          </a:prstGeom>
          <a:blipFill>
            <a:blip r:embed="rId2" cstate="email">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8" name="bk object 18"/>
          <p:cNvSpPr/>
          <p:nvPr/>
        </p:nvSpPr>
        <p:spPr>
          <a:xfrm>
            <a:off x="0" y="5261619"/>
            <a:ext cx="20104100" cy="6046936"/>
          </a:xfrm>
          <a:prstGeom prst="rect">
            <a:avLst/>
          </a:prstGeom>
          <a:blipFill>
            <a:blip r:embed="rId3" cstate="print">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9" name="bk object 19"/>
          <p:cNvSpPr/>
          <p:nvPr/>
        </p:nvSpPr>
        <p:spPr>
          <a:xfrm>
            <a:off x="18721942" y="9942105"/>
            <a:ext cx="926673" cy="926673"/>
          </a:xfrm>
          <a:prstGeom prst="rect">
            <a:avLst/>
          </a:prstGeom>
          <a:blipFill>
            <a:blip r:embed="rId4" cstate="email">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8/30/2022</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1507807" y="3505898"/>
            <a:ext cx="17088486" cy="2374963"/>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3015615" y="6333236"/>
            <a:ext cx="14072870" cy="2827337"/>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8/30/2022</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5678486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700" b="1" i="0">
                <a:solidFill>
                  <a:srgbClr val="404449"/>
                </a:solidFill>
                <a:latin typeface="Gotham"/>
                <a:cs typeface="Gotham"/>
              </a:defRPr>
            </a:lvl1pPr>
          </a:lstStyle>
          <a:p>
            <a:endParaRPr/>
          </a:p>
        </p:txBody>
      </p:sp>
      <p:sp>
        <p:nvSpPr>
          <p:cNvPr id="3" name="Holder 3"/>
          <p:cNvSpPr>
            <a:spLocks noGrp="1"/>
          </p:cNvSpPr>
          <p:nvPr>
            <p:ph type="body" idx="1"/>
          </p:nvPr>
        </p:nvSpPr>
        <p:spPr/>
        <p:txBody>
          <a:bodyPr lIns="0" tIns="0" rIns="0" bIns="0"/>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8/30/2022</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2865619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 preserve="1">
  <p:cSld name="Two Content">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0"/>
            <a:ext cx="20104100" cy="2261711"/>
          </a:xfrm>
          <a:prstGeom prst="rect">
            <a:avLst/>
          </a:prstGeom>
          <a:blipFill>
            <a:blip r:embed="rId2" cstate="email">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7" name="bk object 17"/>
          <p:cNvSpPr/>
          <p:nvPr/>
        </p:nvSpPr>
        <p:spPr>
          <a:xfrm>
            <a:off x="18721942" y="9942105"/>
            <a:ext cx="926673" cy="926673"/>
          </a:xfrm>
          <a:prstGeom prst="rect">
            <a:avLst/>
          </a:prstGeom>
          <a:blipFill>
            <a:blip r:embed="rId3" cstate="email">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8" name="bk object 18"/>
          <p:cNvSpPr/>
          <p:nvPr/>
        </p:nvSpPr>
        <p:spPr>
          <a:xfrm>
            <a:off x="0" y="0"/>
            <a:ext cx="20104100" cy="125730"/>
          </a:xfrm>
          <a:custGeom>
            <a:avLst/>
            <a:gdLst/>
            <a:ahLst/>
            <a:cxnLst/>
            <a:rect l="l" t="t" r="r" b="b"/>
            <a:pathLst>
              <a:path w="20104100" h="125730">
                <a:moveTo>
                  <a:pt x="0" y="125650"/>
                </a:moveTo>
                <a:lnTo>
                  <a:pt x="20104100" y="125650"/>
                </a:lnTo>
                <a:lnTo>
                  <a:pt x="20104100" y="0"/>
                </a:lnTo>
                <a:lnTo>
                  <a:pt x="0" y="0"/>
                </a:lnTo>
                <a:lnTo>
                  <a:pt x="0" y="125650"/>
                </a:lnTo>
                <a:close/>
              </a:path>
            </a:pathLst>
          </a:custGeom>
          <a:solidFill>
            <a:srgbClr val="C32154"/>
          </a:solidFill>
        </p:spPr>
        <p:txBody>
          <a:bodyPr wrap="square" lIns="0" tIns="0" rIns="0" bIns="0" rtlCol="0"/>
          <a:lstStyle/>
          <a:p>
            <a:endParaRPr/>
          </a:p>
        </p:txBody>
      </p:sp>
      <p:sp>
        <p:nvSpPr>
          <p:cNvPr id="2" name="Holder 2"/>
          <p:cNvSpPr>
            <a:spLocks noGrp="1"/>
          </p:cNvSpPr>
          <p:nvPr>
            <p:ph type="title"/>
          </p:nvPr>
        </p:nvSpPr>
        <p:spPr/>
        <p:txBody>
          <a:bodyPr lIns="0" tIns="0" rIns="0" bIns="0"/>
          <a:lstStyle>
            <a:lvl1pPr>
              <a:defRPr sz="3700" b="1" i="0">
                <a:solidFill>
                  <a:srgbClr val="404449"/>
                </a:solidFill>
                <a:latin typeface="Gotham"/>
                <a:cs typeface="Gotham"/>
              </a:defRPr>
            </a:lvl1pPr>
          </a:lstStyle>
          <a:p>
            <a:endParaRPr/>
          </a:p>
        </p:txBody>
      </p:sp>
      <p:sp>
        <p:nvSpPr>
          <p:cNvPr id="3" name="Holder 3"/>
          <p:cNvSpPr>
            <a:spLocks noGrp="1"/>
          </p:cNvSpPr>
          <p:nvPr>
            <p:ph sz="half" idx="2"/>
          </p:nvPr>
        </p:nvSpPr>
        <p:spPr>
          <a:xfrm>
            <a:off x="2421780" y="2814440"/>
            <a:ext cx="6533515" cy="7595870"/>
          </a:xfrm>
          <a:prstGeom prst="rect">
            <a:avLst/>
          </a:prstGeom>
        </p:spPr>
        <p:txBody>
          <a:bodyPr wrap="square" lIns="0" tIns="0" rIns="0" bIns="0">
            <a:spAutoFit/>
          </a:bodyPr>
          <a:lstStyle>
            <a:lvl1pPr>
              <a:defRPr sz="1850" b="0" i="0">
                <a:solidFill>
                  <a:srgbClr val="404449"/>
                </a:solidFill>
                <a:latin typeface="Gotham-Book"/>
                <a:cs typeface="Gotham-Book"/>
              </a:defRPr>
            </a:lvl1pPr>
          </a:lstStyle>
          <a:p>
            <a:endParaRPr/>
          </a:p>
        </p:txBody>
      </p:sp>
      <p:sp>
        <p:nvSpPr>
          <p:cNvPr id="4" name="Holder 4"/>
          <p:cNvSpPr>
            <a:spLocks noGrp="1"/>
          </p:cNvSpPr>
          <p:nvPr>
            <p:ph sz="half" idx="3"/>
          </p:nvPr>
        </p:nvSpPr>
        <p:spPr>
          <a:xfrm>
            <a:off x="10353611" y="2601150"/>
            <a:ext cx="8745284" cy="7464171"/>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8/30/2022</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1098640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700" b="1" i="0">
                <a:solidFill>
                  <a:srgbClr val="404449"/>
                </a:solidFill>
                <a:latin typeface="Gotham"/>
                <a:cs typeface="Gotham"/>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8/30/2022</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94734585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theme" Target="../theme/theme2.xml"/><Relationship Id="rId5" Type="http://schemas.openxmlformats.org/officeDocument/2006/relationships/slideLayout" Target="../slideLayouts/slideLayout10.xml"/><Relationship Id="rId4" Type="http://schemas.openxmlformats.org/officeDocument/2006/relationships/slideLayout" Target="../slideLayouts/slideLayout9.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theme" Target="../theme/theme3.xml"/><Relationship Id="rId5" Type="http://schemas.openxmlformats.org/officeDocument/2006/relationships/slideLayout" Target="../slideLayouts/slideLayout15.xml"/><Relationship Id="rId4" Type="http://schemas.openxmlformats.org/officeDocument/2006/relationships/slideLayout" Target="../slideLayouts/slideLayout14.xml"/></Relationships>
</file>

<file path=ppt/slideMasters/_rels/slideMaster4.xml.rels><?xml version="1.0" encoding="UTF-8" standalone="yes"?>
<Relationships xmlns="http://schemas.openxmlformats.org/package/2006/relationships"><Relationship Id="rId8" Type="http://schemas.openxmlformats.org/officeDocument/2006/relationships/theme" Target="../theme/theme4.xml"/><Relationship Id="rId3" Type="http://schemas.openxmlformats.org/officeDocument/2006/relationships/slideLayout" Target="../slideLayouts/slideLayout18.xml"/><Relationship Id="rId7" Type="http://schemas.openxmlformats.org/officeDocument/2006/relationships/slideLayout" Target="../slideLayouts/slideLayout22.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5" Type="http://schemas.openxmlformats.org/officeDocument/2006/relationships/slideLayout" Target="../slideLayouts/slideLayout20.xml"/><Relationship Id="rId4" Type="http://schemas.openxmlformats.org/officeDocument/2006/relationships/slideLayout" Target="../slideLayouts/slideLayout1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5" Type="http://schemas.openxmlformats.org/officeDocument/2006/relationships/slideLayout" Target="../slideLayouts/slideLayout27.xml"/><Relationship Id="rId4" Type="http://schemas.openxmlformats.org/officeDocument/2006/relationships/slideLayout" Target="../slideLayouts/slideLayout26.xml"/><Relationship Id="rId9"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theme" Target="../theme/theme6.xml"/><Relationship Id="rId3" Type="http://schemas.openxmlformats.org/officeDocument/2006/relationships/slideLayout" Target="../slideLayouts/slideLayout33.xml"/><Relationship Id="rId7" Type="http://schemas.openxmlformats.org/officeDocument/2006/relationships/slideLayout" Target="../slideLayouts/slideLayout37.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5" Type="http://schemas.openxmlformats.org/officeDocument/2006/relationships/slideLayout" Target="../slideLayouts/slideLayout35.xml"/><Relationship Id="rId4" Type="http://schemas.openxmlformats.org/officeDocument/2006/relationships/slideLayout" Target="../slideLayouts/slideLayout3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4842997" y="709790"/>
            <a:ext cx="10418104" cy="1156335"/>
          </a:xfrm>
          <a:prstGeom prst="rect">
            <a:avLst/>
          </a:prstGeom>
        </p:spPr>
        <p:txBody>
          <a:bodyPr wrap="square" lIns="0" tIns="0" rIns="0" bIns="0">
            <a:spAutoFit/>
          </a:bodyPr>
          <a:lstStyle>
            <a:lvl1pPr>
              <a:defRPr sz="3700" b="1" i="0">
                <a:solidFill>
                  <a:srgbClr val="404449"/>
                </a:solidFill>
                <a:latin typeface="Gotham"/>
                <a:cs typeface="Gotham"/>
              </a:defRPr>
            </a:lvl1pPr>
          </a:lstStyle>
          <a:p>
            <a:endParaRPr/>
          </a:p>
        </p:txBody>
      </p:sp>
      <p:sp>
        <p:nvSpPr>
          <p:cNvPr id="3" name="Holder 3"/>
          <p:cNvSpPr>
            <a:spLocks noGrp="1"/>
          </p:cNvSpPr>
          <p:nvPr>
            <p:ph type="body" idx="1"/>
          </p:nvPr>
        </p:nvSpPr>
        <p:spPr>
          <a:xfrm>
            <a:off x="1005205" y="2601150"/>
            <a:ext cx="18093690" cy="7464171"/>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6835394" y="10517696"/>
            <a:ext cx="6433312" cy="565467"/>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1005205" y="10517696"/>
            <a:ext cx="4623943" cy="565467"/>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8/30/2022</a:t>
            </a:fld>
            <a:endParaRPr lang="en-US"/>
          </a:p>
        </p:txBody>
      </p:sp>
      <p:sp>
        <p:nvSpPr>
          <p:cNvPr id="6" name="Holder 6"/>
          <p:cNvSpPr>
            <a:spLocks noGrp="1"/>
          </p:cNvSpPr>
          <p:nvPr>
            <p:ph type="sldNum" sz="quarter" idx="7"/>
          </p:nvPr>
        </p:nvSpPr>
        <p:spPr>
          <a:xfrm>
            <a:off x="14474953" y="10517696"/>
            <a:ext cx="4623943" cy="565467"/>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4842997" y="709790"/>
            <a:ext cx="10418104" cy="1156335"/>
          </a:xfrm>
          <a:prstGeom prst="rect">
            <a:avLst/>
          </a:prstGeom>
        </p:spPr>
        <p:txBody>
          <a:bodyPr wrap="square" lIns="0" tIns="0" rIns="0" bIns="0">
            <a:spAutoFit/>
          </a:bodyPr>
          <a:lstStyle>
            <a:lvl1pPr>
              <a:defRPr sz="3700" b="1" i="0">
                <a:solidFill>
                  <a:srgbClr val="404449"/>
                </a:solidFill>
                <a:latin typeface="Gotham"/>
                <a:cs typeface="Gotham"/>
              </a:defRPr>
            </a:lvl1pPr>
          </a:lstStyle>
          <a:p>
            <a:endParaRPr/>
          </a:p>
        </p:txBody>
      </p:sp>
      <p:sp>
        <p:nvSpPr>
          <p:cNvPr id="3" name="Holder 3"/>
          <p:cNvSpPr>
            <a:spLocks noGrp="1"/>
          </p:cNvSpPr>
          <p:nvPr>
            <p:ph type="body" idx="1"/>
          </p:nvPr>
        </p:nvSpPr>
        <p:spPr>
          <a:xfrm>
            <a:off x="1005205" y="2601150"/>
            <a:ext cx="18093690" cy="7464171"/>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6835394" y="10517696"/>
            <a:ext cx="6433312" cy="565467"/>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1005205" y="10517696"/>
            <a:ext cx="4623943" cy="565467"/>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8/30/2022</a:t>
            </a:fld>
            <a:endParaRPr lang="en-US"/>
          </a:p>
        </p:txBody>
      </p:sp>
      <p:sp>
        <p:nvSpPr>
          <p:cNvPr id="6" name="Holder 6"/>
          <p:cNvSpPr>
            <a:spLocks noGrp="1"/>
          </p:cNvSpPr>
          <p:nvPr>
            <p:ph type="sldNum" sz="quarter" idx="7"/>
          </p:nvPr>
        </p:nvSpPr>
        <p:spPr>
          <a:xfrm>
            <a:off x="14474953" y="10517696"/>
            <a:ext cx="4623943" cy="565467"/>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553654216"/>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2275657" y="615552"/>
            <a:ext cx="15552785" cy="1282064"/>
          </a:xfrm>
          <a:prstGeom prst="rect">
            <a:avLst/>
          </a:prstGeom>
        </p:spPr>
        <p:txBody>
          <a:bodyPr wrap="square" lIns="0" tIns="0" rIns="0" bIns="0">
            <a:spAutoFit/>
          </a:bodyPr>
          <a:lstStyle>
            <a:lvl1pPr>
              <a:defRPr sz="4100" b="1" i="0">
                <a:solidFill>
                  <a:srgbClr val="404449"/>
                </a:solidFill>
                <a:latin typeface="Lato-Black"/>
                <a:cs typeface="Lato-Black"/>
              </a:defRPr>
            </a:lvl1pPr>
          </a:lstStyle>
          <a:p>
            <a:endParaRPr/>
          </a:p>
        </p:txBody>
      </p:sp>
      <p:sp>
        <p:nvSpPr>
          <p:cNvPr id="3" name="Holder 3"/>
          <p:cNvSpPr>
            <a:spLocks noGrp="1"/>
          </p:cNvSpPr>
          <p:nvPr>
            <p:ph type="body" idx="1"/>
          </p:nvPr>
        </p:nvSpPr>
        <p:spPr>
          <a:xfrm>
            <a:off x="1419913" y="1924414"/>
            <a:ext cx="17264273" cy="7501890"/>
          </a:xfrm>
          <a:prstGeom prst="rect">
            <a:avLst/>
          </a:prstGeom>
        </p:spPr>
        <p:txBody>
          <a:bodyPr wrap="square" lIns="0" tIns="0" rIns="0" bIns="0">
            <a:spAutoFit/>
          </a:bodyPr>
          <a:lstStyle>
            <a:lvl1pPr>
              <a:defRPr sz="2850" b="0" i="0">
                <a:solidFill>
                  <a:srgbClr val="404449"/>
                </a:solidFill>
                <a:latin typeface="Lato"/>
                <a:cs typeface="Lato"/>
              </a:defRPr>
            </a:lvl1pPr>
          </a:lstStyle>
          <a:p>
            <a:endParaRPr/>
          </a:p>
        </p:txBody>
      </p:sp>
      <p:sp>
        <p:nvSpPr>
          <p:cNvPr id="4" name="Holder 4"/>
          <p:cNvSpPr>
            <a:spLocks noGrp="1"/>
          </p:cNvSpPr>
          <p:nvPr>
            <p:ph type="ftr" sz="quarter" idx="5"/>
          </p:nvPr>
        </p:nvSpPr>
        <p:spPr>
          <a:xfrm>
            <a:off x="6835394" y="10517696"/>
            <a:ext cx="6433312" cy="565467"/>
          </a:xfrm>
          <a:prstGeom prst="rect">
            <a:avLst/>
          </a:prstGeom>
        </p:spPr>
        <p:txBody>
          <a:bodyPr wrap="square" lIns="0" tIns="0" rIns="0" bIns="0">
            <a:spAutoFit/>
          </a:bodyPr>
          <a:lstStyle>
            <a:lvl1pPr algn="ctr">
              <a:defRPr>
                <a:solidFill>
                  <a:schemeClr val="tx1">
                    <a:tint val="75000"/>
                  </a:schemeClr>
                </a:solidFill>
              </a:defRPr>
            </a:lvl1pPr>
          </a:lstStyle>
          <a:p>
            <a:endParaRPr dirty="0"/>
          </a:p>
        </p:txBody>
      </p:sp>
      <p:sp>
        <p:nvSpPr>
          <p:cNvPr id="5" name="Holder 5"/>
          <p:cNvSpPr>
            <a:spLocks noGrp="1"/>
          </p:cNvSpPr>
          <p:nvPr>
            <p:ph type="dt" sz="half" idx="6"/>
          </p:nvPr>
        </p:nvSpPr>
        <p:spPr>
          <a:xfrm>
            <a:off x="13435330" y="10510267"/>
            <a:ext cx="4623943" cy="565467"/>
          </a:xfrm>
          <a:prstGeom prst="rect">
            <a:avLst/>
          </a:prstGeom>
        </p:spPr>
        <p:txBody>
          <a:bodyPr wrap="square" lIns="0" tIns="0" rIns="0" bIns="0">
            <a:spAutoFit/>
          </a:bodyPr>
          <a:lstStyle>
            <a:lvl1pPr algn="l">
              <a:defRPr>
                <a:solidFill>
                  <a:schemeClr val="tx1">
                    <a:tint val="75000"/>
                  </a:schemeClr>
                </a:solidFill>
              </a:defRPr>
            </a:lvl1pPr>
          </a:lstStyle>
          <a:p>
            <a:fld id="{DB3F438D-C00B-4A7D-A590-FB2FBDF87D2F}" type="datetime1">
              <a:rPr lang="en-US" smtClean="0"/>
              <a:t>8/30/2022</a:t>
            </a:fld>
            <a:endParaRPr lang="en-US" dirty="0"/>
          </a:p>
        </p:txBody>
      </p:sp>
      <p:sp>
        <p:nvSpPr>
          <p:cNvPr id="6" name="Holder 6"/>
          <p:cNvSpPr>
            <a:spLocks noGrp="1"/>
          </p:cNvSpPr>
          <p:nvPr>
            <p:ph type="sldNum" sz="quarter" idx="7"/>
          </p:nvPr>
        </p:nvSpPr>
        <p:spPr>
          <a:xfrm>
            <a:off x="1419913" y="10654500"/>
            <a:ext cx="734696" cy="276999"/>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dirty="0"/>
          </a:p>
        </p:txBody>
      </p:sp>
    </p:spTree>
    <p:extLst>
      <p:ext uri="{BB962C8B-B14F-4D97-AF65-F5344CB8AC3E}">
        <p14:creationId xmlns:p14="http://schemas.microsoft.com/office/powerpoint/2010/main" val="811528420"/>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Lst>
  <p:hf hdr="0" ftr="0" dt="0"/>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26" name="Platshållare för rubrik 1"/>
          <p:cNvSpPr>
            <a:spLocks noGrp="1"/>
          </p:cNvSpPr>
          <p:nvPr>
            <p:ph type="title"/>
          </p:nvPr>
        </p:nvSpPr>
        <p:spPr bwMode="auto">
          <a:xfrm>
            <a:off x="1005205" y="993373"/>
            <a:ext cx="18093690" cy="8039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6800" rIns="91440" bIns="45720" numCol="1" anchor="ctr" anchorCtr="0" compatLnSpc="1">
            <a:prstTxWarp prst="textNoShape">
              <a:avLst/>
            </a:prstTxWarp>
            <a:spAutoFit/>
          </a:bodyPr>
          <a:lstStyle/>
          <a:p>
            <a:pPr lvl="0"/>
            <a:endParaRPr lang="nb-NO" noProof="0"/>
          </a:p>
        </p:txBody>
      </p:sp>
      <p:sp>
        <p:nvSpPr>
          <p:cNvPr id="1027" name="Platshållare för text 2"/>
          <p:cNvSpPr>
            <a:spLocks noGrp="1"/>
          </p:cNvSpPr>
          <p:nvPr>
            <p:ph type="body" idx="1"/>
          </p:nvPr>
        </p:nvSpPr>
        <p:spPr bwMode="auto">
          <a:xfrm>
            <a:off x="1005205" y="2509437"/>
            <a:ext cx="18093690" cy="208094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sp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tshållare för datum 3"/>
          <p:cNvSpPr>
            <a:spLocks noGrp="1"/>
          </p:cNvSpPr>
          <p:nvPr>
            <p:ph type="dt" sz="half" idx="2"/>
          </p:nvPr>
        </p:nvSpPr>
        <p:spPr>
          <a:xfrm>
            <a:off x="1005205" y="10482098"/>
            <a:ext cx="4690957" cy="602118"/>
          </a:xfrm>
          <a:prstGeom prst="rect">
            <a:avLst/>
          </a:prstGeom>
        </p:spPr>
        <p:txBody>
          <a:bodyPr vert="horz" lIns="91440" tIns="45720" rIns="91440" bIns="45720" rtlCol="0" anchor="ctr"/>
          <a:lstStyle>
            <a:lvl1pPr algn="l" fontAlgn="auto">
              <a:spcBef>
                <a:spcPts val="0"/>
              </a:spcBef>
              <a:spcAft>
                <a:spcPts val="0"/>
              </a:spcAft>
              <a:defRPr sz="1484" smtClean="0">
                <a:solidFill>
                  <a:schemeClr val="tx1">
                    <a:tint val="75000"/>
                  </a:schemeClr>
                </a:solidFill>
                <a:latin typeface="Gotham Book" pitchFamily="50" charset="0"/>
                <a:ea typeface="+mn-ea"/>
                <a:cs typeface="Arial"/>
              </a:defRPr>
            </a:lvl1pPr>
          </a:lstStyle>
          <a:p>
            <a:fld id="{1D8BD707-D9CF-40AE-B4C6-C98DA3205C09}" type="datetimeFigureOut">
              <a:rPr lang="en-US" smtClean="0"/>
              <a:t>8/30/2022</a:t>
            </a:fld>
            <a:endParaRPr lang="en-US"/>
          </a:p>
        </p:txBody>
      </p:sp>
      <p:sp>
        <p:nvSpPr>
          <p:cNvPr id="5" name="Platshållare för sidfot 4"/>
          <p:cNvSpPr>
            <a:spLocks noGrp="1"/>
          </p:cNvSpPr>
          <p:nvPr>
            <p:ph type="ftr" sz="quarter" idx="3"/>
          </p:nvPr>
        </p:nvSpPr>
        <p:spPr>
          <a:xfrm>
            <a:off x="6868901" y="10482098"/>
            <a:ext cx="6366298" cy="602118"/>
          </a:xfrm>
          <a:prstGeom prst="rect">
            <a:avLst/>
          </a:prstGeom>
        </p:spPr>
        <p:txBody>
          <a:bodyPr vert="horz" lIns="91440" tIns="45720" rIns="91440" bIns="45720" rtlCol="0" anchor="ctr"/>
          <a:lstStyle>
            <a:lvl1pPr algn="ctr" fontAlgn="auto">
              <a:spcBef>
                <a:spcPts val="0"/>
              </a:spcBef>
              <a:spcAft>
                <a:spcPts val="0"/>
              </a:spcAft>
              <a:defRPr sz="1484" smtClean="0">
                <a:solidFill>
                  <a:schemeClr val="tx1">
                    <a:tint val="75000"/>
                  </a:schemeClr>
                </a:solidFill>
                <a:latin typeface="Gotham Book" pitchFamily="50" charset="0"/>
                <a:ea typeface="+mn-ea"/>
                <a:cs typeface="Arial"/>
              </a:defRPr>
            </a:lvl1pPr>
          </a:lstStyle>
          <a:p>
            <a:endParaRPr lang="nb-NO"/>
          </a:p>
        </p:txBody>
      </p:sp>
      <p:sp>
        <p:nvSpPr>
          <p:cNvPr id="6" name="Platshållare för bildnummer 5"/>
          <p:cNvSpPr>
            <a:spLocks noGrp="1"/>
          </p:cNvSpPr>
          <p:nvPr>
            <p:ph type="sldNum" sz="quarter" idx="4"/>
          </p:nvPr>
        </p:nvSpPr>
        <p:spPr>
          <a:xfrm>
            <a:off x="14407938" y="10482098"/>
            <a:ext cx="4690957" cy="602118"/>
          </a:xfrm>
          <a:prstGeom prst="rect">
            <a:avLst/>
          </a:prstGeom>
        </p:spPr>
        <p:txBody>
          <a:bodyPr vert="horz" lIns="91440" tIns="45720" rIns="91440" bIns="45720" rtlCol="0" anchor="ctr"/>
          <a:lstStyle>
            <a:lvl1pPr algn="r" fontAlgn="auto">
              <a:spcBef>
                <a:spcPts val="0"/>
              </a:spcBef>
              <a:spcAft>
                <a:spcPts val="0"/>
              </a:spcAft>
              <a:defRPr sz="1484" smtClean="0">
                <a:solidFill>
                  <a:schemeClr val="tx1">
                    <a:tint val="75000"/>
                  </a:schemeClr>
                </a:solidFill>
                <a:latin typeface="Gotham Book" pitchFamily="50" charset="0"/>
                <a:ea typeface="+mn-ea"/>
                <a:cs typeface="Arial"/>
              </a:defRPr>
            </a:lvl1pPr>
          </a:lstStyle>
          <a:p>
            <a:fld id="{B6F15528-21DE-4FAA-801E-634DDDAF4B2B}" type="slidenum">
              <a:rPr lang="nb-NO" smtClean="0"/>
              <a:t>‹#›</a:t>
            </a:fld>
            <a:endParaRPr lang="nb-NO"/>
          </a:p>
        </p:txBody>
      </p:sp>
    </p:spTree>
    <p:extLst>
      <p:ext uri="{BB962C8B-B14F-4D97-AF65-F5344CB8AC3E}">
        <p14:creationId xmlns:p14="http://schemas.microsoft.com/office/powerpoint/2010/main" val="3590983976"/>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Lst>
  <p:txStyles>
    <p:titleStyle>
      <a:lvl1pPr algn="l" defTabSz="753923" rtl="0" eaLnBrk="1" fontAlgn="base" hangingPunct="1">
        <a:spcBef>
          <a:spcPct val="0"/>
        </a:spcBef>
        <a:spcAft>
          <a:spcPct val="0"/>
        </a:spcAft>
        <a:defRPr lang="nb-NO" sz="4617" kern="1200" noProof="0" dirty="0">
          <a:solidFill>
            <a:schemeClr val="tx1"/>
          </a:solidFill>
          <a:latin typeface="Gotham Bold" pitchFamily="50" charset="0"/>
          <a:ea typeface="ＭＳ Ｐゴシック" charset="0"/>
          <a:cs typeface="Gotham Medium" pitchFamily="50" charset="0"/>
        </a:defRPr>
      </a:lvl1pPr>
      <a:lvl2pPr algn="l" defTabSz="753923" rtl="0" eaLnBrk="1" fontAlgn="base" hangingPunct="1">
        <a:spcBef>
          <a:spcPct val="0"/>
        </a:spcBef>
        <a:spcAft>
          <a:spcPct val="0"/>
        </a:spcAft>
        <a:defRPr sz="5277">
          <a:solidFill>
            <a:schemeClr val="tx1"/>
          </a:solidFill>
          <a:latin typeface="Arial Black" charset="0"/>
          <a:ea typeface="ＭＳ Ｐゴシック" charset="0"/>
        </a:defRPr>
      </a:lvl2pPr>
      <a:lvl3pPr algn="l" defTabSz="753923" rtl="0" eaLnBrk="1" fontAlgn="base" hangingPunct="1">
        <a:spcBef>
          <a:spcPct val="0"/>
        </a:spcBef>
        <a:spcAft>
          <a:spcPct val="0"/>
        </a:spcAft>
        <a:defRPr sz="5277">
          <a:solidFill>
            <a:schemeClr val="tx1"/>
          </a:solidFill>
          <a:latin typeface="Arial Black" charset="0"/>
          <a:ea typeface="ＭＳ Ｐゴシック" charset="0"/>
        </a:defRPr>
      </a:lvl3pPr>
      <a:lvl4pPr algn="l" defTabSz="753923" rtl="0" eaLnBrk="1" fontAlgn="base" hangingPunct="1">
        <a:spcBef>
          <a:spcPct val="0"/>
        </a:spcBef>
        <a:spcAft>
          <a:spcPct val="0"/>
        </a:spcAft>
        <a:defRPr sz="5277">
          <a:solidFill>
            <a:schemeClr val="tx1"/>
          </a:solidFill>
          <a:latin typeface="Arial Black" charset="0"/>
          <a:ea typeface="ＭＳ Ｐゴシック" charset="0"/>
        </a:defRPr>
      </a:lvl4pPr>
      <a:lvl5pPr algn="l" defTabSz="753923" rtl="0" eaLnBrk="1" fontAlgn="base" hangingPunct="1">
        <a:spcBef>
          <a:spcPct val="0"/>
        </a:spcBef>
        <a:spcAft>
          <a:spcPct val="0"/>
        </a:spcAft>
        <a:defRPr sz="5277">
          <a:solidFill>
            <a:schemeClr val="tx1"/>
          </a:solidFill>
          <a:latin typeface="Arial Black" charset="0"/>
          <a:ea typeface="ＭＳ Ｐゴシック" charset="0"/>
        </a:defRPr>
      </a:lvl5pPr>
      <a:lvl6pPr marL="753923" algn="l" defTabSz="753923" rtl="0" eaLnBrk="1" fontAlgn="base" hangingPunct="1">
        <a:spcBef>
          <a:spcPct val="0"/>
        </a:spcBef>
        <a:spcAft>
          <a:spcPct val="0"/>
        </a:spcAft>
        <a:defRPr sz="5277">
          <a:solidFill>
            <a:schemeClr val="tx1"/>
          </a:solidFill>
          <a:latin typeface="Arial Black" charset="0"/>
          <a:ea typeface="ＭＳ Ｐゴシック" charset="0"/>
        </a:defRPr>
      </a:lvl6pPr>
      <a:lvl7pPr marL="1507846" algn="l" defTabSz="753923" rtl="0" eaLnBrk="1" fontAlgn="base" hangingPunct="1">
        <a:spcBef>
          <a:spcPct val="0"/>
        </a:spcBef>
        <a:spcAft>
          <a:spcPct val="0"/>
        </a:spcAft>
        <a:defRPr sz="5277">
          <a:solidFill>
            <a:schemeClr val="tx1"/>
          </a:solidFill>
          <a:latin typeface="Arial Black" charset="0"/>
          <a:ea typeface="ＭＳ Ｐゴシック" charset="0"/>
        </a:defRPr>
      </a:lvl7pPr>
      <a:lvl8pPr marL="2261768" algn="l" defTabSz="753923" rtl="0" eaLnBrk="1" fontAlgn="base" hangingPunct="1">
        <a:spcBef>
          <a:spcPct val="0"/>
        </a:spcBef>
        <a:spcAft>
          <a:spcPct val="0"/>
        </a:spcAft>
        <a:defRPr sz="5277">
          <a:solidFill>
            <a:schemeClr val="tx1"/>
          </a:solidFill>
          <a:latin typeface="Arial Black" charset="0"/>
          <a:ea typeface="ＭＳ Ｐゴシック" charset="0"/>
        </a:defRPr>
      </a:lvl8pPr>
      <a:lvl9pPr marL="3015691" algn="l" defTabSz="753923" rtl="0" eaLnBrk="1" fontAlgn="base" hangingPunct="1">
        <a:spcBef>
          <a:spcPct val="0"/>
        </a:spcBef>
        <a:spcAft>
          <a:spcPct val="0"/>
        </a:spcAft>
        <a:defRPr sz="5277">
          <a:solidFill>
            <a:schemeClr val="tx1"/>
          </a:solidFill>
          <a:latin typeface="Arial Black" charset="0"/>
          <a:ea typeface="ＭＳ Ｐゴシック" charset="0"/>
        </a:defRPr>
      </a:lvl9pPr>
    </p:titleStyle>
    <p:bodyStyle>
      <a:lvl1pPr marL="565442" indent="-565442" algn="l" defTabSz="753923" rtl="0" eaLnBrk="1" fontAlgn="base" hangingPunct="1">
        <a:spcBef>
          <a:spcPct val="20000"/>
        </a:spcBef>
        <a:spcAft>
          <a:spcPct val="0"/>
        </a:spcAft>
        <a:buClr>
          <a:schemeClr val="accent1"/>
        </a:buClr>
        <a:buFont typeface="Wingdings" panose="05000000000000000000" pitchFamily="2" charset="2"/>
        <a:buChar char="§"/>
        <a:defRPr sz="2638" b="0" kern="1200">
          <a:solidFill>
            <a:schemeClr val="tx1"/>
          </a:solidFill>
          <a:latin typeface="Gotham Book" pitchFamily="50" charset="0"/>
          <a:ea typeface="ＭＳ Ｐゴシック" charset="0"/>
          <a:cs typeface="Arial"/>
        </a:defRPr>
      </a:lvl1pPr>
      <a:lvl2pPr marL="1225125" indent="-471202" algn="l" defTabSz="753923" rtl="0" eaLnBrk="1" fontAlgn="base" hangingPunct="1">
        <a:spcBef>
          <a:spcPct val="20000"/>
        </a:spcBef>
        <a:spcAft>
          <a:spcPct val="0"/>
        </a:spcAft>
        <a:buClr>
          <a:schemeClr val="accent1"/>
        </a:buClr>
        <a:buFont typeface="Arial" panose="020B0604020202020204" pitchFamily="34" charset="0"/>
        <a:buChar char="•"/>
        <a:defRPr sz="2309" b="0" kern="1200">
          <a:solidFill>
            <a:schemeClr val="tx1"/>
          </a:solidFill>
          <a:latin typeface="Gotham Light" pitchFamily="50" charset="0"/>
          <a:ea typeface="ＭＳ Ｐゴシック" charset="0"/>
          <a:cs typeface="Arial"/>
        </a:defRPr>
      </a:lvl2pPr>
      <a:lvl3pPr marL="1884807" indent="-376961" algn="l" defTabSz="753923" rtl="0" eaLnBrk="1" fontAlgn="base" hangingPunct="1">
        <a:spcBef>
          <a:spcPct val="20000"/>
        </a:spcBef>
        <a:spcAft>
          <a:spcPct val="0"/>
        </a:spcAft>
        <a:buClr>
          <a:schemeClr val="accent1"/>
        </a:buClr>
        <a:buFont typeface="Wingdings" panose="05000000000000000000" pitchFamily="2" charset="2"/>
        <a:buChar char="ü"/>
        <a:defRPr sz="1979" b="0" i="1" kern="1200">
          <a:solidFill>
            <a:schemeClr val="tx1"/>
          </a:solidFill>
          <a:latin typeface="Gotham Light" pitchFamily="50" charset="0"/>
          <a:ea typeface="ＭＳ Ｐゴシック" charset="0"/>
          <a:cs typeface="Arial"/>
        </a:defRPr>
      </a:lvl3pPr>
      <a:lvl4pPr marL="2638730" indent="-376961" algn="l" defTabSz="753923" rtl="0" eaLnBrk="1" fontAlgn="base" hangingPunct="1">
        <a:spcBef>
          <a:spcPct val="20000"/>
        </a:spcBef>
        <a:spcAft>
          <a:spcPct val="0"/>
        </a:spcAft>
        <a:buClr>
          <a:schemeClr val="accent1"/>
        </a:buClr>
        <a:buFont typeface="Courier New" panose="02070309020205020404" pitchFamily="49" charset="0"/>
        <a:buChar char="o"/>
        <a:defRPr sz="1979" b="0" kern="1200">
          <a:solidFill>
            <a:schemeClr val="tx1"/>
          </a:solidFill>
          <a:latin typeface="Gotham Thin" pitchFamily="50" charset="0"/>
          <a:ea typeface="ＭＳ Ｐゴシック" charset="0"/>
          <a:cs typeface="Arial"/>
        </a:defRPr>
      </a:lvl4pPr>
      <a:lvl5pPr marL="3392653" indent="-376961" algn="l" defTabSz="753923" rtl="0" eaLnBrk="1" fontAlgn="base" hangingPunct="1">
        <a:spcBef>
          <a:spcPct val="20000"/>
        </a:spcBef>
        <a:spcAft>
          <a:spcPct val="0"/>
        </a:spcAft>
        <a:buClr>
          <a:schemeClr val="accent1"/>
        </a:buClr>
        <a:buFont typeface="Wingdings" panose="05000000000000000000" pitchFamily="2" charset="2"/>
        <a:buChar char="v"/>
        <a:defRPr sz="1979" b="0" i="1" kern="1200">
          <a:solidFill>
            <a:schemeClr val="tx1"/>
          </a:solidFill>
          <a:latin typeface="Gotham Thin" pitchFamily="50" charset="0"/>
          <a:ea typeface="ＭＳ Ｐゴシック" charset="0"/>
          <a:cs typeface="Arial"/>
        </a:defRPr>
      </a:lvl5pPr>
      <a:lvl6pPr marL="4146575" indent="-376961" algn="l" defTabSz="753923" rtl="0" eaLnBrk="1" latinLnBrk="0" hangingPunct="1">
        <a:spcBef>
          <a:spcPct val="20000"/>
        </a:spcBef>
        <a:buFont typeface="Arial"/>
        <a:buChar char="•"/>
        <a:defRPr sz="3298" kern="1200">
          <a:solidFill>
            <a:schemeClr val="tx1"/>
          </a:solidFill>
          <a:latin typeface="+mn-lt"/>
          <a:ea typeface="+mn-ea"/>
          <a:cs typeface="+mn-cs"/>
        </a:defRPr>
      </a:lvl6pPr>
      <a:lvl7pPr marL="4900498" indent="-376961" algn="l" defTabSz="753923" rtl="0" eaLnBrk="1" latinLnBrk="0" hangingPunct="1">
        <a:spcBef>
          <a:spcPct val="20000"/>
        </a:spcBef>
        <a:buFont typeface="Arial"/>
        <a:buChar char="•"/>
        <a:defRPr sz="3298" kern="1200">
          <a:solidFill>
            <a:schemeClr val="tx1"/>
          </a:solidFill>
          <a:latin typeface="+mn-lt"/>
          <a:ea typeface="+mn-ea"/>
          <a:cs typeface="+mn-cs"/>
        </a:defRPr>
      </a:lvl7pPr>
      <a:lvl8pPr marL="5654421" indent="-376961" algn="l" defTabSz="753923" rtl="0" eaLnBrk="1" latinLnBrk="0" hangingPunct="1">
        <a:spcBef>
          <a:spcPct val="20000"/>
        </a:spcBef>
        <a:buFont typeface="Arial"/>
        <a:buChar char="•"/>
        <a:defRPr sz="3298" kern="1200">
          <a:solidFill>
            <a:schemeClr val="tx1"/>
          </a:solidFill>
          <a:latin typeface="+mn-lt"/>
          <a:ea typeface="+mn-ea"/>
          <a:cs typeface="+mn-cs"/>
        </a:defRPr>
      </a:lvl8pPr>
      <a:lvl9pPr marL="6408344" indent="-376961" algn="l" defTabSz="753923" rtl="0" eaLnBrk="1" latinLnBrk="0" hangingPunct="1">
        <a:spcBef>
          <a:spcPct val="20000"/>
        </a:spcBef>
        <a:buFont typeface="Arial"/>
        <a:buChar char="•"/>
        <a:defRPr sz="3298" kern="1200">
          <a:solidFill>
            <a:schemeClr val="tx1"/>
          </a:solidFill>
          <a:latin typeface="+mn-lt"/>
          <a:ea typeface="+mn-ea"/>
          <a:cs typeface="+mn-cs"/>
        </a:defRPr>
      </a:lvl9pPr>
    </p:bodyStyle>
    <p:otherStyle>
      <a:defPPr>
        <a:defRPr lang="sv-SE"/>
      </a:defPPr>
      <a:lvl1pPr marL="0" algn="l" defTabSz="753923" rtl="0" eaLnBrk="1" latinLnBrk="0" hangingPunct="1">
        <a:defRPr sz="2968" kern="1200">
          <a:solidFill>
            <a:schemeClr val="tx1"/>
          </a:solidFill>
          <a:latin typeface="+mn-lt"/>
          <a:ea typeface="+mn-ea"/>
          <a:cs typeface="+mn-cs"/>
        </a:defRPr>
      </a:lvl1pPr>
      <a:lvl2pPr marL="753923" algn="l" defTabSz="753923" rtl="0" eaLnBrk="1" latinLnBrk="0" hangingPunct="1">
        <a:defRPr sz="2968" kern="1200">
          <a:solidFill>
            <a:schemeClr val="tx1"/>
          </a:solidFill>
          <a:latin typeface="+mn-lt"/>
          <a:ea typeface="+mn-ea"/>
          <a:cs typeface="+mn-cs"/>
        </a:defRPr>
      </a:lvl2pPr>
      <a:lvl3pPr marL="1507846" algn="l" defTabSz="753923" rtl="0" eaLnBrk="1" latinLnBrk="0" hangingPunct="1">
        <a:defRPr sz="2968" kern="1200">
          <a:solidFill>
            <a:schemeClr val="tx1"/>
          </a:solidFill>
          <a:latin typeface="+mn-lt"/>
          <a:ea typeface="+mn-ea"/>
          <a:cs typeface="+mn-cs"/>
        </a:defRPr>
      </a:lvl3pPr>
      <a:lvl4pPr marL="2261768" algn="l" defTabSz="753923" rtl="0" eaLnBrk="1" latinLnBrk="0" hangingPunct="1">
        <a:defRPr sz="2968" kern="1200">
          <a:solidFill>
            <a:schemeClr val="tx1"/>
          </a:solidFill>
          <a:latin typeface="+mn-lt"/>
          <a:ea typeface="+mn-ea"/>
          <a:cs typeface="+mn-cs"/>
        </a:defRPr>
      </a:lvl4pPr>
      <a:lvl5pPr marL="3015691" algn="l" defTabSz="753923" rtl="0" eaLnBrk="1" latinLnBrk="0" hangingPunct="1">
        <a:defRPr sz="2968" kern="1200">
          <a:solidFill>
            <a:schemeClr val="tx1"/>
          </a:solidFill>
          <a:latin typeface="+mn-lt"/>
          <a:ea typeface="+mn-ea"/>
          <a:cs typeface="+mn-cs"/>
        </a:defRPr>
      </a:lvl5pPr>
      <a:lvl6pPr marL="3769614" algn="l" defTabSz="753923" rtl="0" eaLnBrk="1" latinLnBrk="0" hangingPunct="1">
        <a:defRPr sz="2968" kern="1200">
          <a:solidFill>
            <a:schemeClr val="tx1"/>
          </a:solidFill>
          <a:latin typeface="+mn-lt"/>
          <a:ea typeface="+mn-ea"/>
          <a:cs typeface="+mn-cs"/>
        </a:defRPr>
      </a:lvl6pPr>
      <a:lvl7pPr marL="4523537" algn="l" defTabSz="753923" rtl="0" eaLnBrk="1" latinLnBrk="0" hangingPunct="1">
        <a:defRPr sz="2968" kern="1200">
          <a:solidFill>
            <a:schemeClr val="tx1"/>
          </a:solidFill>
          <a:latin typeface="+mn-lt"/>
          <a:ea typeface="+mn-ea"/>
          <a:cs typeface="+mn-cs"/>
        </a:defRPr>
      </a:lvl7pPr>
      <a:lvl8pPr marL="5277460" algn="l" defTabSz="753923" rtl="0" eaLnBrk="1" latinLnBrk="0" hangingPunct="1">
        <a:defRPr sz="2968" kern="1200">
          <a:solidFill>
            <a:schemeClr val="tx1"/>
          </a:solidFill>
          <a:latin typeface="+mn-lt"/>
          <a:ea typeface="+mn-ea"/>
          <a:cs typeface="+mn-cs"/>
        </a:defRPr>
      </a:lvl8pPr>
      <a:lvl9pPr marL="6031382" algn="l" defTabSz="753923" rtl="0" eaLnBrk="1" latinLnBrk="0" hangingPunct="1">
        <a:defRPr sz="2968"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26" name="Platshållare för rubrik 1"/>
          <p:cNvSpPr>
            <a:spLocks noGrp="1"/>
          </p:cNvSpPr>
          <p:nvPr>
            <p:ph type="title"/>
          </p:nvPr>
        </p:nvSpPr>
        <p:spPr bwMode="auto">
          <a:xfrm>
            <a:off x="1005205" y="993373"/>
            <a:ext cx="18093690" cy="80393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6800" rIns="91440" bIns="45720" numCol="1" anchor="ctr" anchorCtr="0" compatLnSpc="1">
            <a:prstTxWarp prst="textNoShape">
              <a:avLst/>
            </a:prstTxWarp>
            <a:spAutoFit/>
          </a:bodyPr>
          <a:lstStyle/>
          <a:p>
            <a:pPr lvl="0"/>
            <a:endParaRPr lang="nb-NO" noProof="0" dirty="0"/>
          </a:p>
        </p:txBody>
      </p:sp>
      <p:sp>
        <p:nvSpPr>
          <p:cNvPr id="1027" name="Platshållare för text 2"/>
          <p:cNvSpPr>
            <a:spLocks noGrp="1"/>
          </p:cNvSpPr>
          <p:nvPr>
            <p:ph type="body" idx="1"/>
          </p:nvPr>
        </p:nvSpPr>
        <p:spPr bwMode="auto">
          <a:xfrm>
            <a:off x="1005205" y="2509437"/>
            <a:ext cx="18093690" cy="208094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spAutoFit/>
          </a:body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sp>
        <p:nvSpPr>
          <p:cNvPr id="4" name="Platshållare för datum 3"/>
          <p:cNvSpPr>
            <a:spLocks noGrp="1"/>
          </p:cNvSpPr>
          <p:nvPr>
            <p:ph type="dt" sz="half" idx="2"/>
          </p:nvPr>
        </p:nvSpPr>
        <p:spPr>
          <a:xfrm>
            <a:off x="1005205" y="10482098"/>
            <a:ext cx="4690957" cy="602118"/>
          </a:xfrm>
          <a:prstGeom prst="rect">
            <a:avLst/>
          </a:prstGeom>
        </p:spPr>
        <p:txBody>
          <a:bodyPr vert="horz" lIns="91440" tIns="45720" rIns="91440" bIns="45720" rtlCol="0" anchor="ctr"/>
          <a:lstStyle>
            <a:lvl1pPr algn="l" fontAlgn="auto">
              <a:spcBef>
                <a:spcPts val="0"/>
              </a:spcBef>
              <a:spcAft>
                <a:spcPts val="0"/>
              </a:spcAft>
              <a:defRPr sz="1484" smtClean="0">
                <a:solidFill>
                  <a:schemeClr val="tx1">
                    <a:tint val="75000"/>
                  </a:schemeClr>
                </a:solidFill>
                <a:latin typeface="Gotham Book" pitchFamily="50" charset="0"/>
                <a:ea typeface="+mn-ea"/>
                <a:cs typeface="Arial"/>
              </a:defRPr>
            </a:lvl1pPr>
          </a:lstStyle>
          <a:p>
            <a:pPr>
              <a:defRPr/>
            </a:pPr>
            <a:endParaRPr lang="nb-NO" dirty="0"/>
          </a:p>
        </p:txBody>
      </p:sp>
      <p:sp>
        <p:nvSpPr>
          <p:cNvPr id="5" name="Platshållare för sidfot 4"/>
          <p:cNvSpPr>
            <a:spLocks noGrp="1"/>
          </p:cNvSpPr>
          <p:nvPr>
            <p:ph type="ftr" sz="quarter" idx="3"/>
          </p:nvPr>
        </p:nvSpPr>
        <p:spPr>
          <a:xfrm>
            <a:off x="6868901" y="10482098"/>
            <a:ext cx="6366298" cy="602118"/>
          </a:xfrm>
          <a:prstGeom prst="rect">
            <a:avLst/>
          </a:prstGeom>
        </p:spPr>
        <p:txBody>
          <a:bodyPr vert="horz" lIns="91440" tIns="45720" rIns="91440" bIns="45720" rtlCol="0" anchor="ctr"/>
          <a:lstStyle>
            <a:lvl1pPr algn="ctr" fontAlgn="auto">
              <a:spcBef>
                <a:spcPts val="0"/>
              </a:spcBef>
              <a:spcAft>
                <a:spcPts val="0"/>
              </a:spcAft>
              <a:defRPr sz="1484" smtClean="0">
                <a:solidFill>
                  <a:schemeClr val="tx1">
                    <a:tint val="75000"/>
                  </a:schemeClr>
                </a:solidFill>
                <a:latin typeface="Gotham Book" pitchFamily="50" charset="0"/>
                <a:ea typeface="+mn-ea"/>
                <a:cs typeface="Arial"/>
              </a:defRPr>
            </a:lvl1pPr>
          </a:lstStyle>
          <a:p>
            <a:pPr>
              <a:defRPr/>
            </a:pPr>
            <a:r>
              <a:rPr lang="nb-NO" dirty="0"/>
              <a:t>Prognosesenteret AS</a:t>
            </a:r>
          </a:p>
        </p:txBody>
      </p:sp>
      <p:sp>
        <p:nvSpPr>
          <p:cNvPr id="6" name="Platshållare för bildnummer 5"/>
          <p:cNvSpPr>
            <a:spLocks noGrp="1"/>
          </p:cNvSpPr>
          <p:nvPr>
            <p:ph type="sldNum" sz="quarter" idx="4"/>
          </p:nvPr>
        </p:nvSpPr>
        <p:spPr>
          <a:xfrm>
            <a:off x="14407938" y="10482098"/>
            <a:ext cx="4690957" cy="602118"/>
          </a:xfrm>
          <a:prstGeom prst="rect">
            <a:avLst/>
          </a:prstGeom>
        </p:spPr>
        <p:txBody>
          <a:bodyPr vert="horz" lIns="91440" tIns="45720" rIns="91440" bIns="45720" rtlCol="0" anchor="ctr"/>
          <a:lstStyle>
            <a:lvl1pPr algn="r" fontAlgn="auto">
              <a:spcBef>
                <a:spcPts val="0"/>
              </a:spcBef>
              <a:spcAft>
                <a:spcPts val="0"/>
              </a:spcAft>
              <a:defRPr sz="1484" smtClean="0">
                <a:solidFill>
                  <a:schemeClr val="tx1">
                    <a:tint val="75000"/>
                  </a:schemeClr>
                </a:solidFill>
                <a:latin typeface="Gotham Book" pitchFamily="50" charset="0"/>
                <a:ea typeface="+mn-ea"/>
                <a:cs typeface="Arial"/>
              </a:defRPr>
            </a:lvl1pPr>
          </a:lstStyle>
          <a:p>
            <a:pPr>
              <a:defRPr/>
            </a:pPr>
            <a:fld id="{8A5143D3-160F-6F40-8962-ADC091CE5EE4}" type="slidenum">
              <a:rPr lang="nb-NO" smtClean="0"/>
              <a:pPr>
                <a:defRPr/>
              </a:pPr>
              <a:t>‹#›</a:t>
            </a:fld>
            <a:endParaRPr lang="nb-NO" dirty="0"/>
          </a:p>
        </p:txBody>
      </p:sp>
    </p:spTree>
    <p:extLst>
      <p:ext uri="{BB962C8B-B14F-4D97-AF65-F5344CB8AC3E}">
        <p14:creationId xmlns:p14="http://schemas.microsoft.com/office/powerpoint/2010/main" val="1770256257"/>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Lst>
  <p:hf hdr="0"/>
  <p:txStyles>
    <p:titleStyle>
      <a:lvl1pPr algn="l" defTabSz="753923" rtl="0" eaLnBrk="1" fontAlgn="base" hangingPunct="1">
        <a:spcBef>
          <a:spcPct val="0"/>
        </a:spcBef>
        <a:spcAft>
          <a:spcPct val="0"/>
        </a:spcAft>
        <a:defRPr lang="nb-NO" sz="4617" kern="1200" noProof="0" dirty="0">
          <a:solidFill>
            <a:schemeClr val="tx1"/>
          </a:solidFill>
          <a:latin typeface="Gotham Bold" pitchFamily="50" charset="0"/>
          <a:ea typeface="ＭＳ Ｐゴシック" charset="0"/>
          <a:cs typeface="Gotham Medium" pitchFamily="50" charset="0"/>
        </a:defRPr>
      </a:lvl1pPr>
      <a:lvl2pPr algn="l" defTabSz="753923" rtl="0" eaLnBrk="1" fontAlgn="base" hangingPunct="1">
        <a:spcBef>
          <a:spcPct val="0"/>
        </a:spcBef>
        <a:spcAft>
          <a:spcPct val="0"/>
        </a:spcAft>
        <a:defRPr sz="5277">
          <a:solidFill>
            <a:schemeClr val="tx1"/>
          </a:solidFill>
          <a:latin typeface="Arial Black" charset="0"/>
          <a:ea typeface="ＭＳ Ｐゴシック" charset="0"/>
        </a:defRPr>
      </a:lvl2pPr>
      <a:lvl3pPr algn="l" defTabSz="753923" rtl="0" eaLnBrk="1" fontAlgn="base" hangingPunct="1">
        <a:spcBef>
          <a:spcPct val="0"/>
        </a:spcBef>
        <a:spcAft>
          <a:spcPct val="0"/>
        </a:spcAft>
        <a:defRPr sz="5277">
          <a:solidFill>
            <a:schemeClr val="tx1"/>
          </a:solidFill>
          <a:latin typeface="Arial Black" charset="0"/>
          <a:ea typeface="ＭＳ Ｐゴシック" charset="0"/>
        </a:defRPr>
      </a:lvl3pPr>
      <a:lvl4pPr algn="l" defTabSz="753923" rtl="0" eaLnBrk="1" fontAlgn="base" hangingPunct="1">
        <a:spcBef>
          <a:spcPct val="0"/>
        </a:spcBef>
        <a:spcAft>
          <a:spcPct val="0"/>
        </a:spcAft>
        <a:defRPr sz="5277">
          <a:solidFill>
            <a:schemeClr val="tx1"/>
          </a:solidFill>
          <a:latin typeface="Arial Black" charset="0"/>
          <a:ea typeface="ＭＳ Ｐゴシック" charset="0"/>
        </a:defRPr>
      </a:lvl4pPr>
      <a:lvl5pPr algn="l" defTabSz="753923" rtl="0" eaLnBrk="1" fontAlgn="base" hangingPunct="1">
        <a:spcBef>
          <a:spcPct val="0"/>
        </a:spcBef>
        <a:spcAft>
          <a:spcPct val="0"/>
        </a:spcAft>
        <a:defRPr sz="5277">
          <a:solidFill>
            <a:schemeClr val="tx1"/>
          </a:solidFill>
          <a:latin typeface="Arial Black" charset="0"/>
          <a:ea typeface="ＭＳ Ｐゴシック" charset="0"/>
        </a:defRPr>
      </a:lvl5pPr>
      <a:lvl6pPr marL="753923" algn="l" defTabSz="753923" rtl="0" eaLnBrk="1" fontAlgn="base" hangingPunct="1">
        <a:spcBef>
          <a:spcPct val="0"/>
        </a:spcBef>
        <a:spcAft>
          <a:spcPct val="0"/>
        </a:spcAft>
        <a:defRPr sz="5277">
          <a:solidFill>
            <a:schemeClr val="tx1"/>
          </a:solidFill>
          <a:latin typeface="Arial Black" charset="0"/>
          <a:ea typeface="ＭＳ Ｐゴシック" charset="0"/>
        </a:defRPr>
      </a:lvl6pPr>
      <a:lvl7pPr marL="1507846" algn="l" defTabSz="753923" rtl="0" eaLnBrk="1" fontAlgn="base" hangingPunct="1">
        <a:spcBef>
          <a:spcPct val="0"/>
        </a:spcBef>
        <a:spcAft>
          <a:spcPct val="0"/>
        </a:spcAft>
        <a:defRPr sz="5277">
          <a:solidFill>
            <a:schemeClr val="tx1"/>
          </a:solidFill>
          <a:latin typeface="Arial Black" charset="0"/>
          <a:ea typeface="ＭＳ Ｐゴシック" charset="0"/>
        </a:defRPr>
      </a:lvl7pPr>
      <a:lvl8pPr marL="2261768" algn="l" defTabSz="753923" rtl="0" eaLnBrk="1" fontAlgn="base" hangingPunct="1">
        <a:spcBef>
          <a:spcPct val="0"/>
        </a:spcBef>
        <a:spcAft>
          <a:spcPct val="0"/>
        </a:spcAft>
        <a:defRPr sz="5277">
          <a:solidFill>
            <a:schemeClr val="tx1"/>
          </a:solidFill>
          <a:latin typeface="Arial Black" charset="0"/>
          <a:ea typeface="ＭＳ Ｐゴシック" charset="0"/>
        </a:defRPr>
      </a:lvl8pPr>
      <a:lvl9pPr marL="3015691" algn="l" defTabSz="753923" rtl="0" eaLnBrk="1" fontAlgn="base" hangingPunct="1">
        <a:spcBef>
          <a:spcPct val="0"/>
        </a:spcBef>
        <a:spcAft>
          <a:spcPct val="0"/>
        </a:spcAft>
        <a:defRPr sz="5277">
          <a:solidFill>
            <a:schemeClr val="tx1"/>
          </a:solidFill>
          <a:latin typeface="Arial Black" charset="0"/>
          <a:ea typeface="ＭＳ Ｐゴシック" charset="0"/>
        </a:defRPr>
      </a:lvl9pPr>
    </p:titleStyle>
    <p:bodyStyle>
      <a:lvl1pPr marL="565442" indent="-565442" algn="l" defTabSz="753923" rtl="0" eaLnBrk="1" fontAlgn="base" hangingPunct="1">
        <a:spcBef>
          <a:spcPct val="20000"/>
        </a:spcBef>
        <a:spcAft>
          <a:spcPct val="0"/>
        </a:spcAft>
        <a:buClr>
          <a:schemeClr val="accent1"/>
        </a:buClr>
        <a:buFont typeface="Wingdings" panose="05000000000000000000" pitchFamily="2" charset="2"/>
        <a:buChar char="§"/>
        <a:defRPr sz="2638" b="0" kern="1200">
          <a:solidFill>
            <a:schemeClr val="tx1"/>
          </a:solidFill>
          <a:latin typeface="Gotham Book" pitchFamily="50" charset="0"/>
          <a:ea typeface="ＭＳ Ｐゴシック" charset="0"/>
          <a:cs typeface="Arial"/>
        </a:defRPr>
      </a:lvl1pPr>
      <a:lvl2pPr marL="1225125" indent="-471202" algn="l" defTabSz="753923" rtl="0" eaLnBrk="1" fontAlgn="base" hangingPunct="1">
        <a:spcBef>
          <a:spcPct val="20000"/>
        </a:spcBef>
        <a:spcAft>
          <a:spcPct val="0"/>
        </a:spcAft>
        <a:buClr>
          <a:schemeClr val="accent1"/>
        </a:buClr>
        <a:buFont typeface="Arial" panose="020B0604020202020204" pitchFamily="34" charset="0"/>
        <a:buChar char="•"/>
        <a:defRPr sz="2309" b="0" kern="1200">
          <a:solidFill>
            <a:schemeClr val="tx1"/>
          </a:solidFill>
          <a:latin typeface="Gotham Light" pitchFamily="50" charset="0"/>
          <a:ea typeface="ＭＳ Ｐゴシック" charset="0"/>
          <a:cs typeface="Arial"/>
        </a:defRPr>
      </a:lvl2pPr>
      <a:lvl3pPr marL="1884807" indent="-376961" algn="l" defTabSz="753923" rtl="0" eaLnBrk="1" fontAlgn="base" hangingPunct="1">
        <a:spcBef>
          <a:spcPct val="20000"/>
        </a:spcBef>
        <a:spcAft>
          <a:spcPct val="0"/>
        </a:spcAft>
        <a:buClr>
          <a:schemeClr val="accent1"/>
        </a:buClr>
        <a:buFont typeface="Wingdings" panose="05000000000000000000" pitchFamily="2" charset="2"/>
        <a:buChar char="ü"/>
        <a:defRPr sz="1979" b="0" i="1" kern="1200">
          <a:solidFill>
            <a:schemeClr val="tx1"/>
          </a:solidFill>
          <a:latin typeface="Gotham Light" pitchFamily="50" charset="0"/>
          <a:ea typeface="ＭＳ Ｐゴシック" charset="0"/>
          <a:cs typeface="Arial"/>
        </a:defRPr>
      </a:lvl3pPr>
      <a:lvl4pPr marL="2638730" indent="-376961" algn="l" defTabSz="753923" rtl="0" eaLnBrk="1" fontAlgn="base" hangingPunct="1">
        <a:spcBef>
          <a:spcPct val="20000"/>
        </a:spcBef>
        <a:spcAft>
          <a:spcPct val="0"/>
        </a:spcAft>
        <a:buClr>
          <a:schemeClr val="accent1"/>
        </a:buClr>
        <a:buFont typeface="Courier New" panose="02070309020205020404" pitchFamily="49" charset="0"/>
        <a:buChar char="o"/>
        <a:defRPr sz="1979" b="0" kern="1200">
          <a:solidFill>
            <a:schemeClr val="tx1"/>
          </a:solidFill>
          <a:latin typeface="Gotham Thin" pitchFamily="50" charset="0"/>
          <a:ea typeface="ＭＳ Ｐゴシック" charset="0"/>
          <a:cs typeface="Arial"/>
        </a:defRPr>
      </a:lvl4pPr>
      <a:lvl5pPr marL="3392653" indent="-376961" algn="l" defTabSz="753923" rtl="0" eaLnBrk="1" fontAlgn="base" hangingPunct="1">
        <a:spcBef>
          <a:spcPct val="20000"/>
        </a:spcBef>
        <a:spcAft>
          <a:spcPct val="0"/>
        </a:spcAft>
        <a:buClr>
          <a:schemeClr val="accent1"/>
        </a:buClr>
        <a:buFont typeface="Wingdings" panose="05000000000000000000" pitchFamily="2" charset="2"/>
        <a:buChar char="v"/>
        <a:defRPr sz="1979" b="0" i="1" kern="1200">
          <a:solidFill>
            <a:schemeClr val="tx1"/>
          </a:solidFill>
          <a:latin typeface="Gotham Thin" pitchFamily="50" charset="0"/>
          <a:ea typeface="ＭＳ Ｐゴシック" charset="0"/>
          <a:cs typeface="Arial"/>
        </a:defRPr>
      </a:lvl5pPr>
      <a:lvl6pPr marL="4146575" indent="-376961" algn="l" defTabSz="753923" rtl="0" eaLnBrk="1" latinLnBrk="0" hangingPunct="1">
        <a:spcBef>
          <a:spcPct val="20000"/>
        </a:spcBef>
        <a:buFont typeface="Arial"/>
        <a:buChar char="•"/>
        <a:defRPr sz="3298" kern="1200">
          <a:solidFill>
            <a:schemeClr val="tx1"/>
          </a:solidFill>
          <a:latin typeface="+mn-lt"/>
          <a:ea typeface="+mn-ea"/>
          <a:cs typeface="+mn-cs"/>
        </a:defRPr>
      </a:lvl6pPr>
      <a:lvl7pPr marL="4900498" indent="-376961" algn="l" defTabSz="753923" rtl="0" eaLnBrk="1" latinLnBrk="0" hangingPunct="1">
        <a:spcBef>
          <a:spcPct val="20000"/>
        </a:spcBef>
        <a:buFont typeface="Arial"/>
        <a:buChar char="•"/>
        <a:defRPr sz="3298" kern="1200">
          <a:solidFill>
            <a:schemeClr val="tx1"/>
          </a:solidFill>
          <a:latin typeface="+mn-lt"/>
          <a:ea typeface="+mn-ea"/>
          <a:cs typeface="+mn-cs"/>
        </a:defRPr>
      </a:lvl7pPr>
      <a:lvl8pPr marL="5654421" indent="-376961" algn="l" defTabSz="753923" rtl="0" eaLnBrk="1" latinLnBrk="0" hangingPunct="1">
        <a:spcBef>
          <a:spcPct val="20000"/>
        </a:spcBef>
        <a:buFont typeface="Arial"/>
        <a:buChar char="•"/>
        <a:defRPr sz="3298" kern="1200">
          <a:solidFill>
            <a:schemeClr val="tx1"/>
          </a:solidFill>
          <a:latin typeface="+mn-lt"/>
          <a:ea typeface="+mn-ea"/>
          <a:cs typeface="+mn-cs"/>
        </a:defRPr>
      </a:lvl8pPr>
      <a:lvl9pPr marL="6408344" indent="-376961" algn="l" defTabSz="753923" rtl="0" eaLnBrk="1" latinLnBrk="0" hangingPunct="1">
        <a:spcBef>
          <a:spcPct val="20000"/>
        </a:spcBef>
        <a:buFont typeface="Arial"/>
        <a:buChar char="•"/>
        <a:defRPr sz="3298" kern="1200">
          <a:solidFill>
            <a:schemeClr val="tx1"/>
          </a:solidFill>
          <a:latin typeface="+mn-lt"/>
          <a:ea typeface="+mn-ea"/>
          <a:cs typeface="+mn-cs"/>
        </a:defRPr>
      </a:lvl9pPr>
    </p:bodyStyle>
    <p:otherStyle>
      <a:defPPr>
        <a:defRPr lang="sv-SE"/>
      </a:defPPr>
      <a:lvl1pPr marL="0" algn="l" defTabSz="753923" rtl="0" eaLnBrk="1" latinLnBrk="0" hangingPunct="1">
        <a:defRPr sz="2968" kern="1200">
          <a:solidFill>
            <a:schemeClr val="tx1"/>
          </a:solidFill>
          <a:latin typeface="+mn-lt"/>
          <a:ea typeface="+mn-ea"/>
          <a:cs typeface="+mn-cs"/>
        </a:defRPr>
      </a:lvl1pPr>
      <a:lvl2pPr marL="753923" algn="l" defTabSz="753923" rtl="0" eaLnBrk="1" latinLnBrk="0" hangingPunct="1">
        <a:defRPr sz="2968" kern="1200">
          <a:solidFill>
            <a:schemeClr val="tx1"/>
          </a:solidFill>
          <a:latin typeface="+mn-lt"/>
          <a:ea typeface="+mn-ea"/>
          <a:cs typeface="+mn-cs"/>
        </a:defRPr>
      </a:lvl2pPr>
      <a:lvl3pPr marL="1507846" algn="l" defTabSz="753923" rtl="0" eaLnBrk="1" latinLnBrk="0" hangingPunct="1">
        <a:defRPr sz="2968" kern="1200">
          <a:solidFill>
            <a:schemeClr val="tx1"/>
          </a:solidFill>
          <a:latin typeface="+mn-lt"/>
          <a:ea typeface="+mn-ea"/>
          <a:cs typeface="+mn-cs"/>
        </a:defRPr>
      </a:lvl3pPr>
      <a:lvl4pPr marL="2261768" algn="l" defTabSz="753923" rtl="0" eaLnBrk="1" latinLnBrk="0" hangingPunct="1">
        <a:defRPr sz="2968" kern="1200">
          <a:solidFill>
            <a:schemeClr val="tx1"/>
          </a:solidFill>
          <a:latin typeface="+mn-lt"/>
          <a:ea typeface="+mn-ea"/>
          <a:cs typeface="+mn-cs"/>
        </a:defRPr>
      </a:lvl4pPr>
      <a:lvl5pPr marL="3015691" algn="l" defTabSz="753923" rtl="0" eaLnBrk="1" latinLnBrk="0" hangingPunct="1">
        <a:defRPr sz="2968" kern="1200">
          <a:solidFill>
            <a:schemeClr val="tx1"/>
          </a:solidFill>
          <a:latin typeface="+mn-lt"/>
          <a:ea typeface="+mn-ea"/>
          <a:cs typeface="+mn-cs"/>
        </a:defRPr>
      </a:lvl5pPr>
      <a:lvl6pPr marL="3769614" algn="l" defTabSz="753923" rtl="0" eaLnBrk="1" latinLnBrk="0" hangingPunct="1">
        <a:defRPr sz="2968" kern="1200">
          <a:solidFill>
            <a:schemeClr val="tx1"/>
          </a:solidFill>
          <a:latin typeface="+mn-lt"/>
          <a:ea typeface="+mn-ea"/>
          <a:cs typeface="+mn-cs"/>
        </a:defRPr>
      </a:lvl6pPr>
      <a:lvl7pPr marL="4523537" algn="l" defTabSz="753923" rtl="0" eaLnBrk="1" latinLnBrk="0" hangingPunct="1">
        <a:defRPr sz="2968" kern="1200">
          <a:solidFill>
            <a:schemeClr val="tx1"/>
          </a:solidFill>
          <a:latin typeface="+mn-lt"/>
          <a:ea typeface="+mn-ea"/>
          <a:cs typeface="+mn-cs"/>
        </a:defRPr>
      </a:lvl7pPr>
      <a:lvl8pPr marL="5277460" algn="l" defTabSz="753923" rtl="0" eaLnBrk="1" latinLnBrk="0" hangingPunct="1">
        <a:defRPr sz="2968" kern="1200">
          <a:solidFill>
            <a:schemeClr val="tx1"/>
          </a:solidFill>
          <a:latin typeface="+mn-lt"/>
          <a:ea typeface="+mn-ea"/>
          <a:cs typeface="+mn-cs"/>
        </a:defRPr>
      </a:lvl8pPr>
      <a:lvl9pPr marL="6031382" algn="l" defTabSz="753923" rtl="0" eaLnBrk="1" latinLnBrk="0" hangingPunct="1">
        <a:defRPr sz="2968"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26" name="Platshållare för rubrik 1"/>
          <p:cNvSpPr>
            <a:spLocks noGrp="1"/>
          </p:cNvSpPr>
          <p:nvPr>
            <p:ph type="title"/>
          </p:nvPr>
        </p:nvSpPr>
        <p:spPr bwMode="auto">
          <a:xfrm>
            <a:off x="1005205" y="993373"/>
            <a:ext cx="18093690" cy="80393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6800" rIns="91440" bIns="45720" numCol="1" anchor="ctr" anchorCtr="0" compatLnSpc="1">
            <a:prstTxWarp prst="textNoShape">
              <a:avLst/>
            </a:prstTxWarp>
            <a:spAutoFit/>
          </a:bodyPr>
          <a:lstStyle/>
          <a:p>
            <a:pPr lvl="0"/>
            <a:endParaRPr lang="nb-NO" noProof="0"/>
          </a:p>
        </p:txBody>
      </p:sp>
      <p:sp>
        <p:nvSpPr>
          <p:cNvPr id="1027" name="Platshållare för text 2"/>
          <p:cNvSpPr>
            <a:spLocks noGrp="1"/>
          </p:cNvSpPr>
          <p:nvPr>
            <p:ph type="body" idx="1"/>
          </p:nvPr>
        </p:nvSpPr>
        <p:spPr bwMode="auto">
          <a:xfrm>
            <a:off x="1005205" y="2509437"/>
            <a:ext cx="18093690" cy="208094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sp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tshållare för datum 3"/>
          <p:cNvSpPr>
            <a:spLocks noGrp="1"/>
          </p:cNvSpPr>
          <p:nvPr>
            <p:ph type="dt" sz="half" idx="2"/>
          </p:nvPr>
        </p:nvSpPr>
        <p:spPr>
          <a:xfrm>
            <a:off x="1005205" y="10482098"/>
            <a:ext cx="4690957" cy="602118"/>
          </a:xfrm>
          <a:prstGeom prst="rect">
            <a:avLst/>
          </a:prstGeom>
        </p:spPr>
        <p:txBody>
          <a:bodyPr vert="horz" lIns="91440" tIns="45720" rIns="91440" bIns="45720" rtlCol="0" anchor="ctr"/>
          <a:lstStyle>
            <a:lvl1pPr algn="l" fontAlgn="auto">
              <a:spcBef>
                <a:spcPts val="0"/>
              </a:spcBef>
              <a:spcAft>
                <a:spcPts val="0"/>
              </a:spcAft>
              <a:defRPr sz="1484" smtClean="0">
                <a:solidFill>
                  <a:schemeClr val="tx1">
                    <a:tint val="75000"/>
                  </a:schemeClr>
                </a:solidFill>
                <a:latin typeface="Gotham Book" pitchFamily="50" charset="0"/>
                <a:ea typeface="+mn-ea"/>
                <a:cs typeface="Arial"/>
              </a:defRPr>
            </a:lvl1pPr>
          </a:lstStyle>
          <a:p>
            <a:fld id="{DB3F438D-C00B-4A7D-A590-FB2FBDF87D2F}" type="datetime1">
              <a:rPr lang="en-US" smtClean="0"/>
              <a:t>8/30/2022</a:t>
            </a:fld>
            <a:endParaRPr lang="en-US"/>
          </a:p>
        </p:txBody>
      </p:sp>
      <p:sp>
        <p:nvSpPr>
          <p:cNvPr id="5" name="Platshållare för sidfot 4"/>
          <p:cNvSpPr>
            <a:spLocks noGrp="1"/>
          </p:cNvSpPr>
          <p:nvPr>
            <p:ph type="ftr" sz="quarter" idx="3"/>
          </p:nvPr>
        </p:nvSpPr>
        <p:spPr>
          <a:xfrm>
            <a:off x="6868901" y="10482098"/>
            <a:ext cx="6366298" cy="602118"/>
          </a:xfrm>
          <a:prstGeom prst="rect">
            <a:avLst/>
          </a:prstGeom>
        </p:spPr>
        <p:txBody>
          <a:bodyPr vert="horz" lIns="91440" tIns="45720" rIns="91440" bIns="45720" rtlCol="0" anchor="ctr"/>
          <a:lstStyle>
            <a:lvl1pPr algn="ctr" fontAlgn="auto">
              <a:spcBef>
                <a:spcPts val="0"/>
              </a:spcBef>
              <a:spcAft>
                <a:spcPts val="0"/>
              </a:spcAft>
              <a:defRPr sz="1484" smtClean="0">
                <a:solidFill>
                  <a:schemeClr val="tx1">
                    <a:tint val="75000"/>
                  </a:schemeClr>
                </a:solidFill>
                <a:latin typeface="Gotham Book" pitchFamily="50" charset="0"/>
                <a:ea typeface="+mn-ea"/>
                <a:cs typeface="Arial"/>
              </a:defRPr>
            </a:lvl1pPr>
          </a:lstStyle>
          <a:p>
            <a:endParaRPr lang="nb-NO"/>
          </a:p>
        </p:txBody>
      </p:sp>
      <p:sp>
        <p:nvSpPr>
          <p:cNvPr id="6" name="Platshållare för bildnummer 5"/>
          <p:cNvSpPr>
            <a:spLocks noGrp="1"/>
          </p:cNvSpPr>
          <p:nvPr>
            <p:ph type="sldNum" sz="quarter" idx="4"/>
          </p:nvPr>
        </p:nvSpPr>
        <p:spPr>
          <a:xfrm>
            <a:off x="14407938" y="10482098"/>
            <a:ext cx="4690957" cy="602118"/>
          </a:xfrm>
          <a:prstGeom prst="rect">
            <a:avLst/>
          </a:prstGeom>
        </p:spPr>
        <p:txBody>
          <a:bodyPr vert="horz" lIns="91440" tIns="45720" rIns="91440" bIns="45720" rtlCol="0" anchor="ctr"/>
          <a:lstStyle>
            <a:lvl1pPr algn="r" fontAlgn="auto">
              <a:spcBef>
                <a:spcPts val="0"/>
              </a:spcBef>
              <a:spcAft>
                <a:spcPts val="0"/>
              </a:spcAft>
              <a:defRPr sz="1484" smtClean="0">
                <a:solidFill>
                  <a:schemeClr val="tx1">
                    <a:tint val="75000"/>
                  </a:schemeClr>
                </a:solidFill>
                <a:latin typeface="Gotham Book" pitchFamily="50" charset="0"/>
                <a:ea typeface="+mn-ea"/>
                <a:cs typeface="Arial"/>
              </a:defRPr>
            </a:lvl1pPr>
          </a:lstStyle>
          <a:p>
            <a:fld id="{B6F15528-21DE-4FAA-801E-634DDDAF4B2B}" type="slidenum">
              <a:rPr lang="nb-NO" smtClean="0"/>
              <a:t>‹#›</a:t>
            </a:fld>
            <a:endParaRPr lang="nb-NO"/>
          </a:p>
        </p:txBody>
      </p:sp>
    </p:spTree>
    <p:extLst>
      <p:ext uri="{BB962C8B-B14F-4D97-AF65-F5344CB8AC3E}">
        <p14:creationId xmlns:p14="http://schemas.microsoft.com/office/powerpoint/2010/main" val="1083631708"/>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Lst>
  <p:hf hdr="0" ftr="0" dt="0"/>
  <p:txStyles>
    <p:titleStyle>
      <a:lvl1pPr algn="l" defTabSz="753923" rtl="0" eaLnBrk="1" fontAlgn="base" hangingPunct="1">
        <a:spcBef>
          <a:spcPct val="0"/>
        </a:spcBef>
        <a:spcAft>
          <a:spcPct val="0"/>
        </a:spcAft>
        <a:defRPr lang="nb-NO" sz="4617" kern="1200" noProof="0" dirty="0">
          <a:solidFill>
            <a:schemeClr val="tx1"/>
          </a:solidFill>
          <a:latin typeface="Gotham Bold" pitchFamily="50" charset="0"/>
          <a:ea typeface="ＭＳ Ｐゴシック" charset="0"/>
          <a:cs typeface="Gotham Medium" pitchFamily="50" charset="0"/>
        </a:defRPr>
      </a:lvl1pPr>
      <a:lvl2pPr algn="l" defTabSz="753923" rtl="0" eaLnBrk="1" fontAlgn="base" hangingPunct="1">
        <a:spcBef>
          <a:spcPct val="0"/>
        </a:spcBef>
        <a:spcAft>
          <a:spcPct val="0"/>
        </a:spcAft>
        <a:defRPr sz="5277">
          <a:solidFill>
            <a:schemeClr val="tx1"/>
          </a:solidFill>
          <a:latin typeface="Arial Black" charset="0"/>
          <a:ea typeface="ＭＳ Ｐゴシック" charset="0"/>
        </a:defRPr>
      </a:lvl2pPr>
      <a:lvl3pPr algn="l" defTabSz="753923" rtl="0" eaLnBrk="1" fontAlgn="base" hangingPunct="1">
        <a:spcBef>
          <a:spcPct val="0"/>
        </a:spcBef>
        <a:spcAft>
          <a:spcPct val="0"/>
        </a:spcAft>
        <a:defRPr sz="5277">
          <a:solidFill>
            <a:schemeClr val="tx1"/>
          </a:solidFill>
          <a:latin typeface="Arial Black" charset="0"/>
          <a:ea typeface="ＭＳ Ｐゴシック" charset="0"/>
        </a:defRPr>
      </a:lvl3pPr>
      <a:lvl4pPr algn="l" defTabSz="753923" rtl="0" eaLnBrk="1" fontAlgn="base" hangingPunct="1">
        <a:spcBef>
          <a:spcPct val="0"/>
        </a:spcBef>
        <a:spcAft>
          <a:spcPct val="0"/>
        </a:spcAft>
        <a:defRPr sz="5277">
          <a:solidFill>
            <a:schemeClr val="tx1"/>
          </a:solidFill>
          <a:latin typeface="Arial Black" charset="0"/>
          <a:ea typeface="ＭＳ Ｐゴシック" charset="0"/>
        </a:defRPr>
      </a:lvl4pPr>
      <a:lvl5pPr algn="l" defTabSz="753923" rtl="0" eaLnBrk="1" fontAlgn="base" hangingPunct="1">
        <a:spcBef>
          <a:spcPct val="0"/>
        </a:spcBef>
        <a:spcAft>
          <a:spcPct val="0"/>
        </a:spcAft>
        <a:defRPr sz="5277">
          <a:solidFill>
            <a:schemeClr val="tx1"/>
          </a:solidFill>
          <a:latin typeface="Arial Black" charset="0"/>
          <a:ea typeface="ＭＳ Ｐゴシック" charset="0"/>
        </a:defRPr>
      </a:lvl5pPr>
      <a:lvl6pPr marL="753923" algn="l" defTabSz="753923" rtl="0" eaLnBrk="1" fontAlgn="base" hangingPunct="1">
        <a:spcBef>
          <a:spcPct val="0"/>
        </a:spcBef>
        <a:spcAft>
          <a:spcPct val="0"/>
        </a:spcAft>
        <a:defRPr sz="5277">
          <a:solidFill>
            <a:schemeClr val="tx1"/>
          </a:solidFill>
          <a:latin typeface="Arial Black" charset="0"/>
          <a:ea typeface="ＭＳ Ｐゴシック" charset="0"/>
        </a:defRPr>
      </a:lvl6pPr>
      <a:lvl7pPr marL="1507846" algn="l" defTabSz="753923" rtl="0" eaLnBrk="1" fontAlgn="base" hangingPunct="1">
        <a:spcBef>
          <a:spcPct val="0"/>
        </a:spcBef>
        <a:spcAft>
          <a:spcPct val="0"/>
        </a:spcAft>
        <a:defRPr sz="5277">
          <a:solidFill>
            <a:schemeClr val="tx1"/>
          </a:solidFill>
          <a:latin typeface="Arial Black" charset="0"/>
          <a:ea typeface="ＭＳ Ｐゴシック" charset="0"/>
        </a:defRPr>
      </a:lvl7pPr>
      <a:lvl8pPr marL="2261768" algn="l" defTabSz="753923" rtl="0" eaLnBrk="1" fontAlgn="base" hangingPunct="1">
        <a:spcBef>
          <a:spcPct val="0"/>
        </a:spcBef>
        <a:spcAft>
          <a:spcPct val="0"/>
        </a:spcAft>
        <a:defRPr sz="5277">
          <a:solidFill>
            <a:schemeClr val="tx1"/>
          </a:solidFill>
          <a:latin typeface="Arial Black" charset="0"/>
          <a:ea typeface="ＭＳ Ｐゴシック" charset="0"/>
        </a:defRPr>
      </a:lvl8pPr>
      <a:lvl9pPr marL="3015691" algn="l" defTabSz="753923" rtl="0" eaLnBrk="1" fontAlgn="base" hangingPunct="1">
        <a:spcBef>
          <a:spcPct val="0"/>
        </a:spcBef>
        <a:spcAft>
          <a:spcPct val="0"/>
        </a:spcAft>
        <a:defRPr sz="5277">
          <a:solidFill>
            <a:schemeClr val="tx1"/>
          </a:solidFill>
          <a:latin typeface="Arial Black" charset="0"/>
          <a:ea typeface="ＭＳ Ｐゴシック" charset="0"/>
        </a:defRPr>
      </a:lvl9pPr>
    </p:titleStyle>
    <p:bodyStyle>
      <a:lvl1pPr marL="565442" indent="-565442" algn="l" defTabSz="753923" rtl="0" eaLnBrk="1" fontAlgn="base" hangingPunct="1">
        <a:spcBef>
          <a:spcPct val="20000"/>
        </a:spcBef>
        <a:spcAft>
          <a:spcPct val="0"/>
        </a:spcAft>
        <a:buClr>
          <a:schemeClr val="accent1"/>
        </a:buClr>
        <a:buFont typeface="Wingdings" panose="05000000000000000000" pitchFamily="2" charset="2"/>
        <a:buChar char="§"/>
        <a:defRPr sz="2638" b="0" kern="1200">
          <a:solidFill>
            <a:schemeClr val="tx1"/>
          </a:solidFill>
          <a:latin typeface="Gotham Book" pitchFamily="50" charset="0"/>
          <a:ea typeface="ＭＳ Ｐゴシック" charset="0"/>
          <a:cs typeface="Arial"/>
        </a:defRPr>
      </a:lvl1pPr>
      <a:lvl2pPr marL="1225125" indent="-471202" algn="l" defTabSz="753923" rtl="0" eaLnBrk="1" fontAlgn="base" hangingPunct="1">
        <a:spcBef>
          <a:spcPct val="20000"/>
        </a:spcBef>
        <a:spcAft>
          <a:spcPct val="0"/>
        </a:spcAft>
        <a:buClr>
          <a:schemeClr val="accent1"/>
        </a:buClr>
        <a:buFont typeface="Arial" panose="020B0604020202020204" pitchFamily="34" charset="0"/>
        <a:buChar char="•"/>
        <a:defRPr sz="2309" b="0" kern="1200">
          <a:solidFill>
            <a:schemeClr val="tx1"/>
          </a:solidFill>
          <a:latin typeface="Gotham Light" pitchFamily="50" charset="0"/>
          <a:ea typeface="ＭＳ Ｐゴシック" charset="0"/>
          <a:cs typeface="Arial"/>
        </a:defRPr>
      </a:lvl2pPr>
      <a:lvl3pPr marL="1884807" indent="-376961" algn="l" defTabSz="753923" rtl="0" eaLnBrk="1" fontAlgn="base" hangingPunct="1">
        <a:spcBef>
          <a:spcPct val="20000"/>
        </a:spcBef>
        <a:spcAft>
          <a:spcPct val="0"/>
        </a:spcAft>
        <a:buClr>
          <a:schemeClr val="accent1"/>
        </a:buClr>
        <a:buFont typeface="Wingdings" panose="05000000000000000000" pitchFamily="2" charset="2"/>
        <a:buChar char="ü"/>
        <a:defRPr sz="1979" b="0" i="1" kern="1200">
          <a:solidFill>
            <a:schemeClr val="tx1"/>
          </a:solidFill>
          <a:latin typeface="Gotham Light" pitchFamily="50" charset="0"/>
          <a:ea typeface="ＭＳ Ｐゴシック" charset="0"/>
          <a:cs typeface="Arial"/>
        </a:defRPr>
      </a:lvl3pPr>
      <a:lvl4pPr marL="2638730" indent="-376961" algn="l" defTabSz="753923" rtl="0" eaLnBrk="1" fontAlgn="base" hangingPunct="1">
        <a:spcBef>
          <a:spcPct val="20000"/>
        </a:spcBef>
        <a:spcAft>
          <a:spcPct val="0"/>
        </a:spcAft>
        <a:buClr>
          <a:schemeClr val="accent1"/>
        </a:buClr>
        <a:buFont typeface="Courier New" panose="02070309020205020404" pitchFamily="49" charset="0"/>
        <a:buChar char="o"/>
        <a:defRPr sz="1979" b="0" kern="1200">
          <a:solidFill>
            <a:schemeClr val="tx1"/>
          </a:solidFill>
          <a:latin typeface="Gotham Thin" pitchFamily="50" charset="0"/>
          <a:ea typeface="ＭＳ Ｐゴシック" charset="0"/>
          <a:cs typeface="Arial"/>
        </a:defRPr>
      </a:lvl4pPr>
      <a:lvl5pPr marL="3392653" indent="-376961" algn="l" defTabSz="753923" rtl="0" eaLnBrk="1" fontAlgn="base" hangingPunct="1">
        <a:spcBef>
          <a:spcPct val="20000"/>
        </a:spcBef>
        <a:spcAft>
          <a:spcPct val="0"/>
        </a:spcAft>
        <a:buClr>
          <a:schemeClr val="accent1"/>
        </a:buClr>
        <a:buFont typeface="Wingdings" panose="05000000000000000000" pitchFamily="2" charset="2"/>
        <a:buChar char="v"/>
        <a:defRPr sz="1979" b="0" i="1" kern="1200">
          <a:solidFill>
            <a:schemeClr val="tx1"/>
          </a:solidFill>
          <a:latin typeface="Gotham Thin" pitchFamily="50" charset="0"/>
          <a:ea typeface="ＭＳ Ｐゴシック" charset="0"/>
          <a:cs typeface="Arial"/>
        </a:defRPr>
      </a:lvl5pPr>
      <a:lvl6pPr marL="4146575" indent="-376961" algn="l" defTabSz="753923" rtl="0" eaLnBrk="1" latinLnBrk="0" hangingPunct="1">
        <a:spcBef>
          <a:spcPct val="20000"/>
        </a:spcBef>
        <a:buFont typeface="Arial"/>
        <a:buChar char="•"/>
        <a:defRPr sz="3298" kern="1200">
          <a:solidFill>
            <a:schemeClr val="tx1"/>
          </a:solidFill>
          <a:latin typeface="+mn-lt"/>
          <a:ea typeface="+mn-ea"/>
          <a:cs typeface="+mn-cs"/>
        </a:defRPr>
      </a:lvl6pPr>
      <a:lvl7pPr marL="4900498" indent="-376961" algn="l" defTabSz="753923" rtl="0" eaLnBrk="1" latinLnBrk="0" hangingPunct="1">
        <a:spcBef>
          <a:spcPct val="20000"/>
        </a:spcBef>
        <a:buFont typeface="Arial"/>
        <a:buChar char="•"/>
        <a:defRPr sz="3298" kern="1200">
          <a:solidFill>
            <a:schemeClr val="tx1"/>
          </a:solidFill>
          <a:latin typeface="+mn-lt"/>
          <a:ea typeface="+mn-ea"/>
          <a:cs typeface="+mn-cs"/>
        </a:defRPr>
      </a:lvl7pPr>
      <a:lvl8pPr marL="5654421" indent="-376961" algn="l" defTabSz="753923" rtl="0" eaLnBrk="1" latinLnBrk="0" hangingPunct="1">
        <a:spcBef>
          <a:spcPct val="20000"/>
        </a:spcBef>
        <a:buFont typeface="Arial"/>
        <a:buChar char="•"/>
        <a:defRPr sz="3298" kern="1200">
          <a:solidFill>
            <a:schemeClr val="tx1"/>
          </a:solidFill>
          <a:latin typeface="+mn-lt"/>
          <a:ea typeface="+mn-ea"/>
          <a:cs typeface="+mn-cs"/>
        </a:defRPr>
      </a:lvl8pPr>
      <a:lvl9pPr marL="6408344" indent="-376961" algn="l" defTabSz="753923" rtl="0" eaLnBrk="1" latinLnBrk="0" hangingPunct="1">
        <a:spcBef>
          <a:spcPct val="20000"/>
        </a:spcBef>
        <a:buFont typeface="Arial"/>
        <a:buChar char="•"/>
        <a:defRPr sz="3298" kern="1200">
          <a:solidFill>
            <a:schemeClr val="tx1"/>
          </a:solidFill>
          <a:latin typeface="+mn-lt"/>
          <a:ea typeface="+mn-ea"/>
          <a:cs typeface="+mn-cs"/>
        </a:defRPr>
      </a:lvl9pPr>
    </p:bodyStyle>
    <p:otherStyle>
      <a:defPPr>
        <a:defRPr lang="sv-SE"/>
      </a:defPPr>
      <a:lvl1pPr marL="0" algn="l" defTabSz="753923" rtl="0" eaLnBrk="1" latinLnBrk="0" hangingPunct="1">
        <a:defRPr sz="2968" kern="1200">
          <a:solidFill>
            <a:schemeClr val="tx1"/>
          </a:solidFill>
          <a:latin typeface="+mn-lt"/>
          <a:ea typeface="+mn-ea"/>
          <a:cs typeface="+mn-cs"/>
        </a:defRPr>
      </a:lvl1pPr>
      <a:lvl2pPr marL="753923" algn="l" defTabSz="753923" rtl="0" eaLnBrk="1" latinLnBrk="0" hangingPunct="1">
        <a:defRPr sz="2968" kern="1200">
          <a:solidFill>
            <a:schemeClr val="tx1"/>
          </a:solidFill>
          <a:latin typeface="+mn-lt"/>
          <a:ea typeface="+mn-ea"/>
          <a:cs typeface="+mn-cs"/>
        </a:defRPr>
      </a:lvl2pPr>
      <a:lvl3pPr marL="1507846" algn="l" defTabSz="753923" rtl="0" eaLnBrk="1" latinLnBrk="0" hangingPunct="1">
        <a:defRPr sz="2968" kern="1200">
          <a:solidFill>
            <a:schemeClr val="tx1"/>
          </a:solidFill>
          <a:latin typeface="+mn-lt"/>
          <a:ea typeface="+mn-ea"/>
          <a:cs typeface="+mn-cs"/>
        </a:defRPr>
      </a:lvl3pPr>
      <a:lvl4pPr marL="2261768" algn="l" defTabSz="753923" rtl="0" eaLnBrk="1" latinLnBrk="0" hangingPunct="1">
        <a:defRPr sz="2968" kern="1200">
          <a:solidFill>
            <a:schemeClr val="tx1"/>
          </a:solidFill>
          <a:latin typeface="+mn-lt"/>
          <a:ea typeface="+mn-ea"/>
          <a:cs typeface="+mn-cs"/>
        </a:defRPr>
      </a:lvl4pPr>
      <a:lvl5pPr marL="3015691" algn="l" defTabSz="753923" rtl="0" eaLnBrk="1" latinLnBrk="0" hangingPunct="1">
        <a:defRPr sz="2968" kern="1200">
          <a:solidFill>
            <a:schemeClr val="tx1"/>
          </a:solidFill>
          <a:latin typeface="+mn-lt"/>
          <a:ea typeface="+mn-ea"/>
          <a:cs typeface="+mn-cs"/>
        </a:defRPr>
      </a:lvl5pPr>
      <a:lvl6pPr marL="3769614" algn="l" defTabSz="753923" rtl="0" eaLnBrk="1" latinLnBrk="0" hangingPunct="1">
        <a:defRPr sz="2968" kern="1200">
          <a:solidFill>
            <a:schemeClr val="tx1"/>
          </a:solidFill>
          <a:latin typeface="+mn-lt"/>
          <a:ea typeface="+mn-ea"/>
          <a:cs typeface="+mn-cs"/>
        </a:defRPr>
      </a:lvl6pPr>
      <a:lvl7pPr marL="4523537" algn="l" defTabSz="753923" rtl="0" eaLnBrk="1" latinLnBrk="0" hangingPunct="1">
        <a:defRPr sz="2968" kern="1200">
          <a:solidFill>
            <a:schemeClr val="tx1"/>
          </a:solidFill>
          <a:latin typeface="+mn-lt"/>
          <a:ea typeface="+mn-ea"/>
          <a:cs typeface="+mn-cs"/>
        </a:defRPr>
      </a:lvl7pPr>
      <a:lvl8pPr marL="5277460" algn="l" defTabSz="753923" rtl="0" eaLnBrk="1" latinLnBrk="0" hangingPunct="1">
        <a:defRPr sz="2968" kern="1200">
          <a:solidFill>
            <a:schemeClr val="tx1"/>
          </a:solidFill>
          <a:latin typeface="+mn-lt"/>
          <a:ea typeface="+mn-ea"/>
          <a:cs typeface="+mn-cs"/>
        </a:defRPr>
      </a:lvl8pPr>
      <a:lvl9pPr marL="6031382" algn="l" defTabSz="753923" rtl="0" eaLnBrk="1" latinLnBrk="0" hangingPunct="1">
        <a:defRPr sz="2968"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9.jpe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1.jpeg"/><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png"/><Relationship Id="rId7" Type="http://schemas.openxmlformats.org/officeDocument/2006/relationships/image" Target="../media/image26.sv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svg"/><Relationship Id="rId4" Type="http://schemas.openxmlformats.org/officeDocument/2006/relationships/image" Target="../media/image23.png"/><Relationship Id="rId9" Type="http://schemas.openxmlformats.org/officeDocument/2006/relationships/image" Target="../media/image28.sv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1.jpeg"/><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9.jpe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2.png"/></Relationships>
</file>

<file path=ppt/slides/_rels/slide2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2.png"/></Relationships>
</file>

<file path=ppt/slides/_rels/slide2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37.png"/></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40.emf"/><Relationship Id="rId4" Type="http://schemas.openxmlformats.org/officeDocument/2006/relationships/oleObject" Target="../embeddings/oleObject2.bin"/></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41.emf"/><Relationship Id="rId4" Type="http://schemas.openxmlformats.org/officeDocument/2006/relationships/oleObject" Target="../embeddings/oleObject3.bin"/></Relationships>
</file>

<file path=ppt/slides/_rels/slide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42.emf"/><Relationship Id="rId4" Type="http://schemas.openxmlformats.org/officeDocument/2006/relationships/oleObject" Target="../embeddings/oleObject4.bin"/></Relationships>
</file>

<file path=ppt/slides/_rels/slide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1.xml"/><Relationship Id="rId1" Type="http://schemas.openxmlformats.org/officeDocument/2006/relationships/slideLayout" Target="../slideLayouts/slideLayout7.xml"/><Relationship Id="rId5" Type="http://schemas.openxmlformats.org/officeDocument/2006/relationships/image" Target="../media/image43.emf"/><Relationship Id="rId4" Type="http://schemas.openxmlformats.org/officeDocument/2006/relationships/oleObject" Target="../embeddings/oleObject5.bin"/></Relationships>
</file>

<file path=ppt/slides/_rels/slide3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3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3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3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3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45.svg"/><Relationship Id="rId5" Type="http://schemas.openxmlformats.org/officeDocument/2006/relationships/image" Target="../media/image44.png"/><Relationship Id="rId4" Type="http://schemas.openxmlformats.org/officeDocument/2006/relationships/image" Target="../media/image2.png"/></Relationships>
</file>

<file path=ppt/slides/_rels/slide3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47.svg"/><Relationship Id="rId5" Type="http://schemas.openxmlformats.org/officeDocument/2006/relationships/image" Target="../media/image46.pn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40.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41.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image" Target="../media/image2.png"/><Relationship Id="rId1" Type="http://schemas.openxmlformats.org/officeDocument/2006/relationships/slideLayout" Target="../slideLayouts/slideLayout14.xml"/><Relationship Id="rId4" Type="http://schemas.openxmlformats.org/officeDocument/2006/relationships/image" Target="../media/image49.emf"/></Relationships>
</file>

<file path=ppt/slides/_rels/slide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9.xml"/><Relationship Id="rId1" Type="http://schemas.openxmlformats.org/officeDocument/2006/relationships/slideLayout" Target="../slideLayouts/slideLayout2.xml"/><Relationship Id="rId5" Type="http://schemas.openxmlformats.org/officeDocument/2006/relationships/image" Target="../media/image50.emf"/><Relationship Id="rId4" Type="http://schemas.openxmlformats.org/officeDocument/2006/relationships/oleObject" Target="../embeddings/oleObject7.bin"/></Relationships>
</file>

<file path=ppt/slides/_rels/slide4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0.xml"/><Relationship Id="rId1" Type="http://schemas.openxmlformats.org/officeDocument/2006/relationships/slideLayout" Target="../slideLayouts/slideLayout2.xml"/><Relationship Id="rId5" Type="http://schemas.openxmlformats.org/officeDocument/2006/relationships/image" Target="../media/image51.emf"/><Relationship Id="rId4" Type="http://schemas.openxmlformats.org/officeDocument/2006/relationships/oleObject" Target="../embeddings/oleObject8.bin"/></Relationships>
</file>

<file path=ppt/slides/_rels/slide4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2.jpeg"/><Relationship Id="rId1" Type="http://schemas.openxmlformats.org/officeDocument/2006/relationships/slideLayout" Target="../slideLayouts/slideLayout14.xml"/></Relationships>
</file>

<file path=ppt/slides/_rels/slide4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2.jpeg"/><Relationship Id="rId1" Type="http://schemas.openxmlformats.org/officeDocument/2006/relationships/slideLayout" Target="../slideLayouts/slideLayout14.xml"/></Relationships>
</file>

<file path=ppt/slides/_rels/slide4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2.jpeg"/><Relationship Id="rId1" Type="http://schemas.openxmlformats.org/officeDocument/2006/relationships/slideLayout" Target="../slideLayouts/slideLayout14.xml"/></Relationships>
</file>

<file path=ppt/slides/_rels/slide4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2.jpeg"/><Relationship Id="rId1" Type="http://schemas.openxmlformats.org/officeDocument/2006/relationships/slideLayout" Target="../slideLayouts/slideLayout14.xml"/><Relationship Id="rId5" Type="http://schemas.openxmlformats.org/officeDocument/2006/relationships/image" Target="../media/image54.svg"/><Relationship Id="rId4" Type="http://schemas.openxmlformats.org/officeDocument/2006/relationships/image" Target="../media/image53.png"/></Relationships>
</file>

<file path=ppt/slides/_rels/slide4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2.jpeg"/><Relationship Id="rId1" Type="http://schemas.openxmlformats.org/officeDocument/2006/relationships/slideLayout" Target="../slideLayouts/slideLayout14.xml"/><Relationship Id="rId4" Type="http://schemas.openxmlformats.org/officeDocument/2006/relationships/image" Target="../media/image55.png"/></Relationships>
</file>

<file path=ppt/slides/_rels/slide4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2.jpeg"/><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5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2.jpeg"/><Relationship Id="rId1" Type="http://schemas.openxmlformats.org/officeDocument/2006/relationships/slideLayout" Target="../slideLayouts/slideLayout14.xml"/></Relationships>
</file>

<file path=ppt/slides/_rels/slide5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2.jpeg"/><Relationship Id="rId1" Type="http://schemas.openxmlformats.org/officeDocument/2006/relationships/slideLayout" Target="../slideLayouts/slideLayout14.xml"/><Relationship Id="rId5" Type="http://schemas.openxmlformats.org/officeDocument/2006/relationships/image" Target="../media/image58.svg"/><Relationship Id="rId4" Type="http://schemas.openxmlformats.org/officeDocument/2006/relationships/image" Target="../media/image57.png"/></Relationships>
</file>

<file path=ppt/slides/_rels/slide5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2.jpeg"/><Relationship Id="rId1" Type="http://schemas.openxmlformats.org/officeDocument/2006/relationships/slideLayout" Target="../slideLayouts/slideLayout14.xml"/><Relationship Id="rId5" Type="http://schemas.openxmlformats.org/officeDocument/2006/relationships/image" Target="../media/image60.svg"/><Relationship Id="rId4" Type="http://schemas.openxmlformats.org/officeDocument/2006/relationships/image" Target="../media/image59.png"/></Relationships>
</file>

<file path=ppt/slides/_rels/slide5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5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2.xml"/><Relationship Id="rId1" Type="http://schemas.openxmlformats.org/officeDocument/2006/relationships/slideLayout" Target="../slideLayouts/slideLayout2.xml"/><Relationship Id="rId5" Type="http://schemas.openxmlformats.org/officeDocument/2006/relationships/image" Target="../media/image9.jpeg"/><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7.emf"/><Relationship Id="rId4" Type="http://schemas.openxmlformats.org/officeDocument/2006/relationships/oleObject" Target="../embeddings/oleObject1.bin"/></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alphaModFix amt="50000"/>
            <a:lum/>
            <a:extLst>
              <a:ext uri="{28A0092B-C50C-407E-A947-70E740481C1C}">
                <a14:useLocalDpi xmlns:a14="http://schemas.microsoft.com/office/drawing/2010/main"/>
              </a:ext>
            </a:extLst>
          </a:blip>
          <a:srcRect/>
          <a:stretch>
            <a:fillRect t="-9000" b="-9000"/>
          </a:stretch>
        </a:blipFill>
        <a:effectLst/>
      </p:bgPr>
    </p:bg>
    <p:spTree>
      <p:nvGrpSpPr>
        <p:cNvPr id="1" name=""/>
        <p:cNvGrpSpPr/>
        <p:nvPr/>
      </p:nvGrpSpPr>
      <p:grpSpPr>
        <a:xfrm>
          <a:off x="0" y="0"/>
          <a:ext cx="0" cy="0"/>
          <a:chOff x="0" y="0"/>
          <a:chExt cx="0" cy="0"/>
        </a:xfrm>
      </p:grpSpPr>
      <p:sp>
        <p:nvSpPr>
          <p:cNvPr id="7" name="object 7"/>
          <p:cNvSpPr/>
          <p:nvPr/>
        </p:nvSpPr>
        <p:spPr>
          <a:xfrm>
            <a:off x="18721942" y="9942105"/>
            <a:ext cx="926673" cy="926673"/>
          </a:xfrm>
          <a:prstGeom prst="rect">
            <a:avLst/>
          </a:prstGeom>
          <a:blipFill>
            <a:blip r:embed="rId4" cstate="email">
              <a:extLst>
                <a:ext uri="{28A0092B-C50C-407E-A947-70E740481C1C}">
                  <a14:useLocalDpi xmlns:a14="http://schemas.microsoft.com/office/drawing/2010/main"/>
                </a:ext>
              </a:extLst>
            </a:blip>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Gotham Light"/>
              <a:ea typeface="+mn-ea"/>
              <a:cs typeface="+mn-cs"/>
            </a:endParaRPr>
          </a:p>
        </p:txBody>
      </p:sp>
      <p:sp>
        <p:nvSpPr>
          <p:cNvPr id="5" name="Tittel 3">
            <a:extLst>
              <a:ext uri="{FF2B5EF4-FFF2-40B4-BE49-F238E27FC236}">
                <a16:creationId xmlns:a16="http://schemas.microsoft.com/office/drawing/2014/main" id="{BF2013BE-BA81-4C18-A94A-5FB34CE5448E}"/>
              </a:ext>
            </a:extLst>
          </p:cNvPr>
          <p:cNvSpPr>
            <a:spLocks noGrp="1"/>
          </p:cNvSpPr>
          <p:nvPr>
            <p:ph type="title"/>
          </p:nvPr>
        </p:nvSpPr>
        <p:spPr>
          <a:xfrm>
            <a:off x="0" y="5039122"/>
            <a:ext cx="20104099" cy="2308324"/>
          </a:xfrm>
        </p:spPr>
        <p:txBody>
          <a:bodyPr/>
          <a:lstStyle/>
          <a:p>
            <a:pPr algn="ctr"/>
            <a:r>
              <a:rPr lang="nb-NO" sz="8000" dirty="0"/>
              <a:t>Boligmarkedet fra mikro til makro</a:t>
            </a:r>
            <a:br>
              <a:rPr lang="nb-NO" sz="8000" strike="sngStrike" dirty="0"/>
            </a:br>
            <a:r>
              <a:rPr lang="nb-NO" sz="4000" b="0" dirty="0"/>
              <a:t>Schweigaardforelesningen 31.08.22</a:t>
            </a:r>
            <a:br>
              <a:rPr lang="nb-NO" sz="8000" dirty="0"/>
            </a:br>
            <a:endParaRPr lang="nb-NO" sz="3000" b="0" dirty="0">
              <a:solidFill>
                <a:schemeClr val="tx1">
                  <a:lumMod val="85000"/>
                  <a:lumOff val="15000"/>
                </a:schemeClr>
              </a:solidFill>
            </a:endParaRPr>
          </a:p>
        </p:txBody>
      </p:sp>
      <p:sp>
        <p:nvSpPr>
          <p:cNvPr id="6" name="object 2">
            <a:extLst>
              <a:ext uri="{FF2B5EF4-FFF2-40B4-BE49-F238E27FC236}">
                <a16:creationId xmlns:a16="http://schemas.microsoft.com/office/drawing/2014/main" id="{418643AB-94BE-4BBF-A0F9-28DCE7C82197}"/>
              </a:ext>
            </a:extLst>
          </p:cNvPr>
          <p:cNvSpPr/>
          <p:nvPr/>
        </p:nvSpPr>
        <p:spPr>
          <a:xfrm>
            <a:off x="1" y="9173139"/>
            <a:ext cx="20104099" cy="2184161"/>
          </a:xfrm>
          <a:custGeom>
            <a:avLst/>
            <a:gdLst/>
            <a:ahLst/>
            <a:cxnLst/>
            <a:rect l="l" t="t" r="r" b="b"/>
            <a:pathLst>
              <a:path w="13931900" h="2670175">
                <a:moveTo>
                  <a:pt x="0" y="0"/>
                </a:moveTo>
                <a:lnTo>
                  <a:pt x="0" y="2670075"/>
                </a:lnTo>
                <a:lnTo>
                  <a:pt x="13931513" y="2670075"/>
                </a:lnTo>
                <a:lnTo>
                  <a:pt x="13931513" y="0"/>
                </a:lnTo>
                <a:lnTo>
                  <a:pt x="0" y="0"/>
                </a:lnTo>
                <a:close/>
              </a:path>
            </a:pathLst>
          </a:custGeom>
          <a:solidFill>
            <a:srgbClr val="EEEEEE">
              <a:alpha val="50000"/>
            </a:srgbClr>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1"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8" name="Bilde 7">
            <a:extLst>
              <a:ext uri="{FF2B5EF4-FFF2-40B4-BE49-F238E27FC236}">
                <a16:creationId xmlns:a16="http://schemas.microsoft.com/office/drawing/2014/main" id="{443A4D26-1387-49AF-BA1D-9D5D25E45867}"/>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78562" y="9068957"/>
            <a:ext cx="1659807" cy="1693183"/>
          </a:xfrm>
          <a:prstGeom prst="ellipse">
            <a:avLst/>
          </a:prstGeom>
        </p:spPr>
      </p:pic>
      <p:sp>
        <p:nvSpPr>
          <p:cNvPr id="9" name="object 3">
            <a:extLst>
              <a:ext uri="{FF2B5EF4-FFF2-40B4-BE49-F238E27FC236}">
                <a16:creationId xmlns:a16="http://schemas.microsoft.com/office/drawing/2014/main" id="{93FA6D7C-7770-44F2-B123-632814920D15}"/>
              </a:ext>
            </a:extLst>
          </p:cNvPr>
          <p:cNvSpPr txBox="1"/>
          <p:nvPr/>
        </p:nvSpPr>
        <p:spPr>
          <a:xfrm>
            <a:off x="2801960" y="9496750"/>
            <a:ext cx="9828314" cy="1123384"/>
          </a:xfrm>
          <a:prstGeom prst="rect">
            <a:avLst/>
          </a:prstGeom>
        </p:spPr>
        <p:txBody>
          <a:bodyPr vert="horz" wrap="square" lIns="0" tIns="15240" rIns="0" bIns="0" rtlCol="0">
            <a:spAutoFit/>
          </a:bodyPr>
          <a:lstStyle/>
          <a:p>
            <a:pPr marL="12700" marR="0" lvl="0" indent="0" algn="l" defTabSz="914400" rtl="0" eaLnBrk="1" fontAlgn="auto" latinLnBrk="0" hangingPunct="1">
              <a:lnSpc>
                <a:spcPct val="100000"/>
              </a:lnSpc>
              <a:spcBef>
                <a:spcPts val="120"/>
              </a:spcBef>
              <a:spcAft>
                <a:spcPts val="0"/>
              </a:spcAft>
              <a:buClrTx/>
              <a:buSzTx/>
              <a:buFontTx/>
              <a:buNone/>
              <a:tabLst/>
              <a:defRPr/>
            </a:pPr>
            <a:r>
              <a:rPr kumimoji="0" lang="nb-NO" sz="2400" b="1" i="0" u="none" strike="noStrike" kern="1200" cap="none" spc="5" normalizeH="0" baseline="0" noProof="0" dirty="0">
                <a:ln>
                  <a:noFill/>
                </a:ln>
                <a:solidFill>
                  <a:srgbClr val="333E48"/>
                </a:solidFill>
                <a:effectLst/>
                <a:uLnTx/>
                <a:uFillTx/>
                <a:latin typeface="Gotham-Medium"/>
                <a:ea typeface="+mn-ea"/>
                <a:cs typeface="Gotham-Medium"/>
              </a:rPr>
              <a:t>Nejra Macic</a:t>
            </a:r>
            <a:endParaRPr kumimoji="0" sz="2400" b="1" i="0" u="none" strike="noStrike" kern="1200" cap="none" spc="0" normalizeH="0" baseline="0" noProof="0" dirty="0">
              <a:ln>
                <a:noFill/>
              </a:ln>
              <a:solidFill>
                <a:srgbClr val="333E48"/>
              </a:solidFill>
              <a:effectLst/>
              <a:uLnTx/>
              <a:uFillTx/>
              <a:latin typeface="Gotham-Medium"/>
              <a:ea typeface="+mn-ea"/>
              <a:cs typeface="Gotham-Medium"/>
            </a:endParaRPr>
          </a:p>
          <a:p>
            <a:pPr marL="12700" marR="0" lvl="0" indent="0" algn="l" defTabSz="914400" rtl="0" eaLnBrk="1" fontAlgn="auto" latinLnBrk="0" hangingPunct="1">
              <a:lnSpc>
                <a:spcPct val="100000"/>
              </a:lnSpc>
              <a:spcBef>
                <a:spcPts val="30"/>
              </a:spcBef>
              <a:spcAft>
                <a:spcPts val="0"/>
              </a:spcAft>
              <a:buClrTx/>
              <a:buSzTx/>
              <a:buFontTx/>
              <a:buNone/>
              <a:tabLst/>
              <a:defRPr/>
            </a:pPr>
            <a:r>
              <a:rPr kumimoji="0" sz="2400" b="1" i="0" u="none" strike="noStrike" kern="1200" cap="none" spc="0" normalizeH="0" baseline="0" noProof="0" dirty="0">
                <a:ln>
                  <a:noFill/>
                </a:ln>
                <a:solidFill>
                  <a:srgbClr val="333E48"/>
                </a:solidFill>
                <a:effectLst/>
                <a:uLnTx/>
                <a:uFillTx/>
                <a:latin typeface="Gotham-Book"/>
                <a:ea typeface="+mn-ea"/>
                <a:cs typeface="Gotham-Book"/>
              </a:rPr>
              <a:t>S</a:t>
            </a:r>
            <a:r>
              <a:rPr kumimoji="0" lang="nb-NO" sz="2400" b="1" i="0" u="none" strike="noStrike" kern="1200" cap="none" spc="0" normalizeH="0" baseline="0" noProof="0" dirty="0">
                <a:ln>
                  <a:noFill/>
                </a:ln>
                <a:solidFill>
                  <a:srgbClr val="333E48"/>
                </a:solidFill>
                <a:effectLst/>
                <a:uLnTx/>
                <a:uFillTx/>
                <a:latin typeface="Gotham-Book"/>
                <a:ea typeface="+mn-ea"/>
                <a:cs typeface="Gotham-Book"/>
              </a:rPr>
              <a:t>jef</a:t>
            </a:r>
            <a:r>
              <a:rPr kumimoji="0" sz="2400" b="1" i="0" u="none" strike="noStrike" kern="1200" cap="none" spc="5" normalizeH="0" baseline="0" noProof="0" dirty="0">
                <a:ln>
                  <a:noFill/>
                </a:ln>
                <a:solidFill>
                  <a:srgbClr val="333E48"/>
                </a:solidFill>
                <a:effectLst/>
                <a:uLnTx/>
                <a:uFillTx/>
                <a:latin typeface="Gotham-Book"/>
                <a:ea typeface="+mn-ea"/>
                <a:cs typeface="Gotham-Book"/>
              </a:rPr>
              <a:t>økonom</a:t>
            </a:r>
            <a:endParaRPr kumimoji="0" sz="2400" b="1" i="0" u="none" strike="noStrike" kern="1200" cap="none" spc="0" normalizeH="0" baseline="0" noProof="0" dirty="0">
              <a:ln>
                <a:noFill/>
              </a:ln>
              <a:solidFill>
                <a:srgbClr val="333E48"/>
              </a:solidFill>
              <a:effectLst/>
              <a:uLnTx/>
              <a:uFillTx/>
              <a:latin typeface="Gotham-Book"/>
              <a:ea typeface="+mn-ea"/>
              <a:cs typeface="Gotham-Book"/>
            </a:endParaRPr>
          </a:p>
          <a:p>
            <a:pPr marL="12700" marR="0" lvl="0" indent="0" algn="l" defTabSz="914400" rtl="0" eaLnBrk="1" fontAlgn="auto" latinLnBrk="0" hangingPunct="1">
              <a:lnSpc>
                <a:spcPct val="100000"/>
              </a:lnSpc>
              <a:spcBef>
                <a:spcPts val="30"/>
              </a:spcBef>
              <a:spcAft>
                <a:spcPts val="0"/>
              </a:spcAft>
              <a:buClrTx/>
              <a:buSzTx/>
              <a:buFontTx/>
              <a:buNone/>
              <a:tabLst/>
              <a:defRPr/>
            </a:pPr>
            <a:r>
              <a:rPr kumimoji="0" lang="nb-NO" sz="2400" b="1" i="0" u="none" strike="noStrike" kern="1200" cap="none" spc="-20" normalizeH="0" baseline="0" noProof="0" dirty="0">
                <a:ln>
                  <a:noFill/>
                </a:ln>
                <a:solidFill>
                  <a:srgbClr val="333E48"/>
                </a:solidFill>
                <a:effectLst/>
                <a:uLnTx/>
                <a:uFillTx/>
                <a:latin typeface="Gotham-Book"/>
                <a:ea typeface="+mn-ea"/>
                <a:cs typeface="Gotham-Book"/>
              </a:rPr>
              <a:t>nm@prognosesenteret.no</a:t>
            </a:r>
            <a:r>
              <a:rPr kumimoji="0" sz="2400" b="1" i="0" u="none" strike="noStrike" kern="1200" cap="none" spc="-20" normalizeH="0" baseline="0" noProof="0" dirty="0">
                <a:ln>
                  <a:noFill/>
                </a:ln>
                <a:solidFill>
                  <a:srgbClr val="333E48"/>
                </a:solidFill>
                <a:effectLst/>
                <a:uLnTx/>
                <a:uFillTx/>
                <a:latin typeface="Gotham-Book"/>
                <a:ea typeface="+mn-ea"/>
                <a:cs typeface="Gotham-Book"/>
              </a:rPr>
              <a:t> </a:t>
            </a:r>
            <a:endParaRPr kumimoji="0" sz="2400" b="1" i="0" u="none" strike="noStrike" kern="1200" cap="none" spc="0" normalizeH="0" baseline="0" noProof="0" dirty="0">
              <a:ln>
                <a:noFill/>
              </a:ln>
              <a:solidFill>
                <a:srgbClr val="333E48"/>
              </a:solidFill>
              <a:effectLst/>
              <a:uLnTx/>
              <a:uFillTx/>
              <a:latin typeface="Gotham-Book"/>
              <a:ea typeface="+mn-ea"/>
              <a:cs typeface="Gotham-Book"/>
            </a:endParaRPr>
          </a:p>
        </p:txBody>
      </p:sp>
      <p:sp>
        <p:nvSpPr>
          <p:cNvPr id="11" name="object 9">
            <a:extLst>
              <a:ext uri="{FF2B5EF4-FFF2-40B4-BE49-F238E27FC236}">
                <a16:creationId xmlns:a16="http://schemas.microsoft.com/office/drawing/2014/main" id="{CF21F2A7-5B73-4BC6-B3CE-A1576F1DC182}"/>
              </a:ext>
            </a:extLst>
          </p:cNvPr>
          <p:cNvSpPr/>
          <p:nvPr/>
        </p:nvSpPr>
        <p:spPr>
          <a:xfrm>
            <a:off x="18721336" y="9941806"/>
            <a:ext cx="926607" cy="926607"/>
          </a:xfrm>
          <a:prstGeom prst="rect">
            <a:avLst/>
          </a:prstGeom>
          <a:blipFill>
            <a:blip r:embed="rId4" cstate="email">
              <a:extLst>
                <a:ext uri="{28A0092B-C50C-407E-A947-70E740481C1C}">
                  <a14:useLocalDpi xmlns:a14="http://schemas.microsoft.com/office/drawing/2010/main"/>
                </a:ext>
              </a:extLst>
            </a:blip>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1"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Tittel 3">
            <a:extLst>
              <a:ext uri="{FF2B5EF4-FFF2-40B4-BE49-F238E27FC236}">
                <a16:creationId xmlns:a16="http://schemas.microsoft.com/office/drawing/2014/main" id="{BFF0FECE-5536-0FF8-F734-B23EE077D664}"/>
              </a:ext>
            </a:extLst>
          </p:cNvPr>
          <p:cNvSpPr txBox="1">
            <a:spLocks/>
          </p:cNvSpPr>
          <p:nvPr/>
        </p:nvSpPr>
        <p:spPr>
          <a:xfrm>
            <a:off x="3750589" y="4192736"/>
            <a:ext cx="20104099" cy="2923877"/>
          </a:xfrm>
          <a:prstGeom prst="rect">
            <a:avLst/>
          </a:prstGeom>
        </p:spPr>
        <p:txBody>
          <a:bodyPr wrap="square" lIns="0" tIns="0" rIns="0" bIns="0">
            <a:spAutoFit/>
          </a:bodyPr>
          <a:lstStyle>
            <a:lvl1pPr>
              <a:defRPr sz="3700" b="1" i="0">
                <a:solidFill>
                  <a:srgbClr val="404449"/>
                </a:solidFill>
                <a:latin typeface="Gotham"/>
                <a:ea typeface="+mj-ea"/>
                <a:cs typeface="Gotham"/>
              </a:defRPr>
            </a:lvl1pPr>
          </a:lstStyle>
          <a:p>
            <a:pPr algn="ctr"/>
            <a:br>
              <a:rPr lang="nb-NO" sz="8000" strike="sngStrike" kern="0" dirty="0"/>
            </a:br>
            <a:br>
              <a:rPr lang="nb-NO" sz="8000" kern="0" dirty="0"/>
            </a:br>
            <a:endParaRPr lang="nb-NO" sz="3000" b="0" kern="0" dirty="0">
              <a:solidFill>
                <a:schemeClr val="tx1">
                  <a:lumMod val="85000"/>
                  <a:lumOff val="15000"/>
                </a:schemeClr>
              </a:solidFill>
            </a:endParaRPr>
          </a:p>
        </p:txBody>
      </p:sp>
    </p:spTree>
    <p:extLst>
      <p:ext uri="{BB962C8B-B14F-4D97-AF65-F5344CB8AC3E}">
        <p14:creationId xmlns:p14="http://schemas.microsoft.com/office/powerpoint/2010/main" val="254753494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t="-9000" b="-9000"/>
          </a:stretch>
        </a:blipFill>
        <a:effectLst/>
      </p:bgPr>
    </p:bg>
    <p:spTree>
      <p:nvGrpSpPr>
        <p:cNvPr id="1" name=""/>
        <p:cNvGrpSpPr/>
        <p:nvPr/>
      </p:nvGrpSpPr>
      <p:grpSpPr>
        <a:xfrm>
          <a:off x="0" y="0"/>
          <a:ext cx="0" cy="0"/>
          <a:chOff x="0" y="0"/>
          <a:chExt cx="0" cy="0"/>
        </a:xfrm>
      </p:grpSpPr>
      <p:sp>
        <p:nvSpPr>
          <p:cNvPr id="8" name="Rektangel 7">
            <a:extLst>
              <a:ext uri="{FF2B5EF4-FFF2-40B4-BE49-F238E27FC236}">
                <a16:creationId xmlns:a16="http://schemas.microsoft.com/office/drawing/2014/main" id="{582712C7-B263-4A07-8B50-5068D234B564}"/>
              </a:ext>
            </a:extLst>
          </p:cNvPr>
          <p:cNvSpPr/>
          <p:nvPr/>
        </p:nvSpPr>
        <p:spPr>
          <a:xfrm>
            <a:off x="0" y="0"/>
            <a:ext cx="20104100" cy="11310419"/>
          </a:xfrm>
          <a:prstGeom prst="rect">
            <a:avLst/>
          </a:prstGeom>
          <a:solidFill>
            <a:srgbClr val="404040">
              <a:alpha val="7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4800" b="0" i="0" u="none" strike="noStrike" kern="1200" cap="none" spc="0" normalizeH="0" baseline="0" noProof="0" dirty="0">
              <a:ln>
                <a:noFill/>
              </a:ln>
              <a:solidFill>
                <a:prstClr val="white"/>
              </a:solidFill>
              <a:effectLst/>
              <a:uLnTx/>
              <a:uFillTx/>
              <a:latin typeface="Calibri"/>
              <a:ea typeface="+mn-ea"/>
              <a:cs typeface="+mn-cs"/>
            </a:endParaRPr>
          </a:p>
        </p:txBody>
      </p:sp>
      <p:sp>
        <p:nvSpPr>
          <p:cNvPr id="9" name="TekstSylinder 8">
            <a:extLst>
              <a:ext uri="{FF2B5EF4-FFF2-40B4-BE49-F238E27FC236}">
                <a16:creationId xmlns:a16="http://schemas.microsoft.com/office/drawing/2014/main" id="{85DAB2E8-9F43-4D12-9EB0-65E6AF505B65}"/>
              </a:ext>
            </a:extLst>
          </p:cNvPr>
          <p:cNvSpPr txBox="1"/>
          <p:nvPr/>
        </p:nvSpPr>
        <p:spPr>
          <a:xfrm>
            <a:off x="0" y="4992955"/>
            <a:ext cx="20104100"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b-NO" sz="8000" b="1" dirty="0">
                <a:solidFill>
                  <a:schemeClr val="bg1"/>
                </a:solidFill>
                <a:latin typeface="Gotham"/>
                <a:ea typeface="+mj-ea"/>
              </a:rPr>
              <a:t>Demografi</a:t>
            </a:r>
            <a:endParaRPr lang="sv-SE" sz="8000" b="1" dirty="0">
              <a:solidFill>
                <a:schemeClr val="bg1"/>
              </a:solidFill>
              <a:latin typeface="Gotham"/>
              <a:ea typeface="+mj-ea"/>
            </a:endParaRPr>
          </a:p>
        </p:txBody>
      </p:sp>
      <p:sp>
        <p:nvSpPr>
          <p:cNvPr id="4" name="object 7">
            <a:extLst>
              <a:ext uri="{FF2B5EF4-FFF2-40B4-BE49-F238E27FC236}">
                <a16:creationId xmlns:a16="http://schemas.microsoft.com/office/drawing/2014/main" id="{92941954-35DB-4FAA-9AE4-324CF91E33A3}"/>
              </a:ext>
            </a:extLst>
          </p:cNvPr>
          <p:cNvSpPr/>
          <p:nvPr/>
        </p:nvSpPr>
        <p:spPr>
          <a:xfrm>
            <a:off x="18721942" y="9942105"/>
            <a:ext cx="926673" cy="926673"/>
          </a:xfrm>
          <a:prstGeom prst="rect">
            <a:avLst/>
          </a:prstGeom>
          <a:blipFill>
            <a:blip r:embed="rId3" cstate="email">
              <a:extLst>
                <a:ext uri="{28A0092B-C50C-407E-A947-70E740481C1C}">
                  <a14:useLocalDpi xmlns:a14="http://schemas.microsoft.com/office/drawing/2010/main"/>
                </a:ext>
              </a:extLst>
            </a:blip>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Gotham Light"/>
              <a:ea typeface="+mn-ea"/>
              <a:cs typeface="+mn-cs"/>
            </a:endParaRPr>
          </a:p>
        </p:txBody>
      </p:sp>
    </p:spTree>
    <p:extLst>
      <p:ext uri="{BB962C8B-B14F-4D97-AF65-F5344CB8AC3E}">
        <p14:creationId xmlns:p14="http://schemas.microsoft.com/office/powerpoint/2010/main" val="255181046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alphaModFix amt="30000"/>
            <a:lum/>
            <a:extLst>
              <a:ext uri="{28A0092B-C50C-407E-A947-70E740481C1C}">
                <a14:useLocalDpi xmlns:a14="http://schemas.microsoft.com/office/drawing/2010/main"/>
              </a:ext>
            </a:extLst>
          </a:blip>
          <a:srcRect/>
          <a:stretch>
            <a:fillRect t="-9000" b="-9000"/>
          </a:stretch>
        </a:blipFill>
        <a:effectLst/>
      </p:bgPr>
    </p:bg>
    <p:spTree>
      <p:nvGrpSpPr>
        <p:cNvPr id="1" name=""/>
        <p:cNvGrpSpPr/>
        <p:nvPr/>
      </p:nvGrpSpPr>
      <p:grpSpPr>
        <a:xfrm>
          <a:off x="0" y="0"/>
          <a:ext cx="0" cy="0"/>
          <a:chOff x="0" y="0"/>
          <a:chExt cx="0" cy="0"/>
        </a:xfrm>
      </p:grpSpPr>
      <p:sp>
        <p:nvSpPr>
          <p:cNvPr id="7" name="object 7"/>
          <p:cNvSpPr/>
          <p:nvPr/>
        </p:nvSpPr>
        <p:spPr>
          <a:xfrm>
            <a:off x="18721942" y="9942105"/>
            <a:ext cx="926673" cy="926673"/>
          </a:xfrm>
          <a:prstGeom prst="rect">
            <a:avLst/>
          </a:prstGeom>
          <a:blipFill>
            <a:blip r:embed="rId4" cstate="email">
              <a:extLst>
                <a:ext uri="{28A0092B-C50C-407E-A947-70E740481C1C}">
                  <a14:useLocalDpi xmlns:a14="http://schemas.microsoft.com/office/drawing/2010/main"/>
                </a:ext>
              </a:extLst>
            </a:blip>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Gotham Light"/>
              <a:ea typeface="+mn-ea"/>
              <a:cs typeface="+mn-cs"/>
            </a:endParaRPr>
          </a:p>
        </p:txBody>
      </p:sp>
      <p:sp>
        <p:nvSpPr>
          <p:cNvPr id="5" name="Tittel 3">
            <a:extLst>
              <a:ext uri="{FF2B5EF4-FFF2-40B4-BE49-F238E27FC236}">
                <a16:creationId xmlns:a16="http://schemas.microsoft.com/office/drawing/2014/main" id="{BF2013BE-BA81-4C18-A94A-5FB34CE5448E}"/>
              </a:ext>
            </a:extLst>
          </p:cNvPr>
          <p:cNvSpPr>
            <a:spLocks noGrp="1"/>
          </p:cNvSpPr>
          <p:nvPr>
            <p:ph type="title"/>
          </p:nvPr>
        </p:nvSpPr>
        <p:spPr>
          <a:xfrm>
            <a:off x="0" y="4731345"/>
            <a:ext cx="20104099" cy="1846659"/>
          </a:xfrm>
        </p:spPr>
        <p:txBody>
          <a:bodyPr/>
          <a:lstStyle/>
          <a:p>
            <a:pPr algn="ctr"/>
            <a:r>
              <a:rPr lang="nb-NO" sz="6000" dirty="0">
                <a:solidFill>
                  <a:schemeClr val="tx2"/>
                </a:solidFill>
              </a:rPr>
              <a:t>Boligbehovet er den demografiske komponenten i boligetterspørselen.</a:t>
            </a:r>
          </a:p>
        </p:txBody>
      </p:sp>
      <p:sp>
        <p:nvSpPr>
          <p:cNvPr id="11" name="object 9">
            <a:extLst>
              <a:ext uri="{FF2B5EF4-FFF2-40B4-BE49-F238E27FC236}">
                <a16:creationId xmlns:a16="http://schemas.microsoft.com/office/drawing/2014/main" id="{CF21F2A7-5B73-4BC6-B3CE-A1576F1DC182}"/>
              </a:ext>
            </a:extLst>
          </p:cNvPr>
          <p:cNvSpPr/>
          <p:nvPr/>
        </p:nvSpPr>
        <p:spPr>
          <a:xfrm>
            <a:off x="18721336" y="9941806"/>
            <a:ext cx="926607" cy="926607"/>
          </a:xfrm>
          <a:prstGeom prst="rect">
            <a:avLst/>
          </a:prstGeom>
          <a:blipFill>
            <a:blip r:embed="rId4" cstate="email">
              <a:extLst>
                <a:ext uri="{28A0092B-C50C-407E-A947-70E740481C1C}">
                  <a14:useLocalDpi xmlns:a14="http://schemas.microsoft.com/office/drawing/2010/main"/>
                </a:ext>
              </a:extLst>
            </a:blip>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1"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7856940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alphaModFix amt="30000"/>
            <a:lum/>
            <a:extLst>
              <a:ext uri="{28A0092B-C50C-407E-A947-70E740481C1C}">
                <a14:useLocalDpi xmlns:a14="http://schemas.microsoft.com/office/drawing/2010/main"/>
              </a:ext>
            </a:extLst>
          </a:blip>
          <a:srcRect/>
          <a:stretch>
            <a:fillRect t="-9000" b="-9000"/>
          </a:stretch>
        </a:blipFill>
        <a:effectLst/>
      </p:bgPr>
    </p:bg>
    <p:spTree>
      <p:nvGrpSpPr>
        <p:cNvPr id="1" name=""/>
        <p:cNvGrpSpPr/>
        <p:nvPr/>
      </p:nvGrpSpPr>
      <p:grpSpPr>
        <a:xfrm>
          <a:off x="0" y="0"/>
          <a:ext cx="0" cy="0"/>
          <a:chOff x="0" y="0"/>
          <a:chExt cx="0" cy="0"/>
        </a:xfrm>
      </p:grpSpPr>
      <p:sp>
        <p:nvSpPr>
          <p:cNvPr id="7" name="object 7"/>
          <p:cNvSpPr/>
          <p:nvPr/>
        </p:nvSpPr>
        <p:spPr>
          <a:xfrm>
            <a:off x="18721942" y="9942105"/>
            <a:ext cx="926673" cy="926673"/>
          </a:xfrm>
          <a:prstGeom prst="rect">
            <a:avLst/>
          </a:prstGeom>
          <a:blipFill>
            <a:blip r:embed="rId4" cstate="email">
              <a:extLst>
                <a:ext uri="{28A0092B-C50C-407E-A947-70E740481C1C}">
                  <a14:useLocalDpi xmlns:a14="http://schemas.microsoft.com/office/drawing/2010/main"/>
                </a:ext>
              </a:extLst>
            </a:blip>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Gotham Light"/>
              <a:ea typeface="+mn-ea"/>
              <a:cs typeface="+mn-cs"/>
            </a:endParaRPr>
          </a:p>
        </p:txBody>
      </p:sp>
      <p:sp>
        <p:nvSpPr>
          <p:cNvPr id="11" name="object 9">
            <a:extLst>
              <a:ext uri="{FF2B5EF4-FFF2-40B4-BE49-F238E27FC236}">
                <a16:creationId xmlns:a16="http://schemas.microsoft.com/office/drawing/2014/main" id="{CF21F2A7-5B73-4BC6-B3CE-A1576F1DC182}"/>
              </a:ext>
            </a:extLst>
          </p:cNvPr>
          <p:cNvSpPr/>
          <p:nvPr/>
        </p:nvSpPr>
        <p:spPr>
          <a:xfrm>
            <a:off x="18721336" y="9941806"/>
            <a:ext cx="926607" cy="926607"/>
          </a:xfrm>
          <a:prstGeom prst="rect">
            <a:avLst/>
          </a:prstGeom>
          <a:blipFill>
            <a:blip r:embed="rId4" cstate="email">
              <a:extLst>
                <a:ext uri="{28A0092B-C50C-407E-A947-70E740481C1C}">
                  <a14:useLocalDpi xmlns:a14="http://schemas.microsoft.com/office/drawing/2010/main"/>
                </a:ext>
              </a:extLst>
            </a:blip>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1"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Tittel 3">
            <a:extLst>
              <a:ext uri="{FF2B5EF4-FFF2-40B4-BE49-F238E27FC236}">
                <a16:creationId xmlns:a16="http://schemas.microsoft.com/office/drawing/2014/main" id="{3ED47F53-FD0E-44A3-93EB-50D9277DFCE9}"/>
              </a:ext>
            </a:extLst>
          </p:cNvPr>
          <p:cNvSpPr txBox="1">
            <a:spLocks/>
          </p:cNvSpPr>
          <p:nvPr/>
        </p:nvSpPr>
        <p:spPr>
          <a:xfrm>
            <a:off x="755069" y="2700454"/>
            <a:ext cx="9501309" cy="5412700"/>
          </a:xfrm>
          <a:prstGeom prst="rect">
            <a:avLst/>
          </a:prstGeom>
        </p:spPr>
        <p:txBody>
          <a:bodyPr wrap="square" lIns="0" tIns="0" rIns="0" bIns="0">
            <a:spAutoFit/>
          </a:bodyPr>
          <a:lstStyle>
            <a:lvl1pPr>
              <a:defRPr sz="3700" b="1" i="0">
                <a:solidFill>
                  <a:srgbClr val="404449"/>
                </a:solidFill>
                <a:latin typeface="Gotham"/>
                <a:ea typeface="+mj-ea"/>
                <a:cs typeface="Gotham"/>
              </a:defRPr>
            </a:lvl1pPr>
          </a:lstStyle>
          <a:p>
            <a:pPr marL="0" marR="0" lvl="0" indent="0" algn="l" defTabSz="914400" rtl="0" eaLnBrk="1" fontAlgn="auto" latinLnBrk="0" hangingPunct="1">
              <a:lnSpc>
                <a:spcPct val="150000"/>
              </a:lnSpc>
              <a:spcBef>
                <a:spcPts val="0"/>
              </a:spcBef>
              <a:spcAft>
                <a:spcPts val="0"/>
              </a:spcAft>
              <a:buClr>
                <a:srgbClr val="00A1DF"/>
              </a:buClr>
              <a:buSzPct val="150000"/>
              <a:buFontTx/>
              <a:buNone/>
              <a:tabLst/>
              <a:defRPr/>
            </a:pPr>
            <a:r>
              <a:rPr kumimoji="0" lang="sv-SE" sz="3400" b="0" i="0" u="none" strike="noStrike" kern="1200" cap="none" spc="0" normalizeH="0" baseline="0" noProof="0" dirty="0">
                <a:ln>
                  <a:noFill/>
                </a:ln>
                <a:solidFill>
                  <a:srgbClr val="333E48"/>
                </a:solidFill>
                <a:effectLst/>
                <a:uLnTx/>
                <a:uFillTx/>
                <a:latin typeface="Calibri" panose="020F0502020204030204"/>
                <a:ea typeface="+mj-ea"/>
                <a:cs typeface="+mn-cs"/>
              </a:rPr>
              <a:t>Utviklingen i økonomiske hovedstørrelser, som:</a:t>
            </a:r>
          </a:p>
          <a:p>
            <a:pPr marL="1028700" marR="0" lvl="1" indent="-571500" algn="l" defTabSz="914400" rtl="0" eaLnBrk="1" fontAlgn="auto" latinLnBrk="0" hangingPunct="1">
              <a:lnSpc>
                <a:spcPct val="150000"/>
              </a:lnSpc>
              <a:spcBef>
                <a:spcPts val="0"/>
              </a:spcBef>
              <a:spcAft>
                <a:spcPts val="0"/>
              </a:spcAft>
              <a:buClr>
                <a:srgbClr val="00A1DF"/>
              </a:buClr>
              <a:buSzPct val="150000"/>
              <a:buFont typeface="Arial" panose="020B0604020202020204" pitchFamily="34" charset="0"/>
              <a:buChar char="•"/>
              <a:tabLst/>
              <a:defRPr/>
            </a:pPr>
            <a:r>
              <a:rPr kumimoji="0" lang="sv-SE" sz="3400" b="0" i="0" u="none" strike="noStrike" kern="1200" cap="none" spc="0" normalizeH="0" baseline="0" noProof="0" dirty="0">
                <a:ln>
                  <a:noFill/>
                </a:ln>
                <a:solidFill>
                  <a:srgbClr val="333E48"/>
                </a:solidFill>
                <a:effectLst/>
                <a:uLnTx/>
                <a:uFillTx/>
                <a:latin typeface="Calibri" panose="020F0502020204030204"/>
                <a:ea typeface="+mn-ea"/>
                <a:cs typeface="+mn-cs"/>
              </a:rPr>
              <a:t>Reallønnsvekst</a:t>
            </a:r>
          </a:p>
          <a:p>
            <a:pPr marL="1028700" marR="0" lvl="1" indent="-571500" algn="l" defTabSz="914400" rtl="0" eaLnBrk="1" fontAlgn="auto" latinLnBrk="0" hangingPunct="1">
              <a:lnSpc>
                <a:spcPct val="150000"/>
              </a:lnSpc>
              <a:spcBef>
                <a:spcPts val="0"/>
              </a:spcBef>
              <a:spcAft>
                <a:spcPts val="0"/>
              </a:spcAft>
              <a:buClr>
                <a:srgbClr val="00A1DF"/>
              </a:buClr>
              <a:buSzPct val="150000"/>
              <a:buFont typeface="Arial" panose="020B0604020202020204" pitchFamily="34" charset="0"/>
              <a:buChar char="•"/>
              <a:tabLst/>
              <a:defRPr/>
            </a:pPr>
            <a:r>
              <a:rPr kumimoji="0" lang="sv-SE" sz="3400" b="0" i="0" u="none" strike="noStrike" kern="1200" cap="none" spc="0" normalizeH="0" baseline="0" noProof="0" dirty="0">
                <a:ln>
                  <a:noFill/>
                </a:ln>
                <a:solidFill>
                  <a:srgbClr val="333E48"/>
                </a:solidFill>
                <a:effectLst/>
                <a:uLnTx/>
                <a:uFillTx/>
                <a:latin typeface="Calibri" panose="020F0502020204030204"/>
                <a:ea typeface="+mn-ea"/>
                <a:cs typeface="+mn-cs"/>
              </a:rPr>
              <a:t>Renteutvikling</a:t>
            </a:r>
          </a:p>
          <a:p>
            <a:pPr marL="1028700" marR="0" lvl="1" indent="-571500" algn="l" defTabSz="914400" rtl="0" eaLnBrk="1" fontAlgn="auto" latinLnBrk="0" hangingPunct="1">
              <a:lnSpc>
                <a:spcPct val="150000"/>
              </a:lnSpc>
              <a:spcBef>
                <a:spcPts val="0"/>
              </a:spcBef>
              <a:spcAft>
                <a:spcPts val="0"/>
              </a:spcAft>
              <a:buClr>
                <a:srgbClr val="00A1DF"/>
              </a:buClr>
              <a:buSzPct val="150000"/>
              <a:buFont typeface="Arial" panose="020B0604020202020204" pitchFamily="34" charset="0"/>
              <a:buChar char="•"/>
              <a:tabLst/>
              <a:defRPr/>
            </a:pPr>
            <a:r>
              <a:rPr kumimoji="0" lang="sv-SE" sz="3400" b="0" i="0" u="none" strike="noStrike" kern="1200" cap="none" spc="0" normalizeH="0" baseline="0" noProof="0" dirty="0">
                <a:ln>
                  <a:noFill/>
                </a:ln>
                <a:solidFill>
                  <a:srgbClr val="333E48"/>
                </a:solidFill>
                <a:effectLst/>
                <a:uLnTx/>
                <a:uFillTx/>
                <a:latin typeface="Calibri" panose="020F0502020204030204"/>
                <a:ea typeface="+mn-ea"/>
                <a:cs typeface="+mn-cs"/>
              </a:rPr>
              <a:t>Kredittilgang/kredittspiral</a:t>
            </a:r>
          </a:p>
          <a:p>
            <a:pPr marL="1028700" marR="0" lvl="1" indent="-571500" algn="l" defTabSz="914400" rtl="0" eaLnBrk="1" fontAlgn="auto" latinLnBrk="0" hangingPunct="1">
              <a:lnSpc>
                <a:spcPct val="150000"/>
              </a:lnSpc>
              <a:spcBef>
                <a:spcPts val="0"/>
              </a:spcBef>
              <a:spcAft>
                <a:spcPts val="0"/>
              </a:spcAft>
              <a:buClr>
                <a:srgbClr val="00A1DF"/>
              </a:buClr>
              <a:buSzPct val="150000"/>
              <a:buFont typeface="Arial" panose="020B0604020202020204" pitchFamily="34" charset="0"/>
              <a:buChar char="•"/>
              <a:tabLst/>
              <a:defRPr/>
            </a:pPr>
            <a:r>
              <a:rPr kumimoji="0" lang="sv-SE" sz="3400" b="0" i="0" u="none" strike="noStrike" kern="1200" cap="none" spc="0" normalizeH="0" baseline="0" noProof="0" dirty="0">
                <a:ln>
                  <a:noFill/>
                </a:ln>
                <a:solidFill>
                  <a:srgbClr val="333E48"/>
                </a:solidFill>
                <a:effectLst/>
                <a:uLnTx/>
                <a:uFillTx/>
                <a:latin typeface="Calibri" panose="020F0502020204030204"/>
                <a:ea typeface="+mn-ea"/>
                <a:cs typeface="+mn-cs"/>
              </a:rPr>
              <a:t>Sysselsetting og arbeidsledighet</a:t>
            </a:r>
          </a:p>
          <a:p>
            <a:pPr marL="1028700" marR="0" lvl="1" indent="-571500" algn="l" defTabSz="914400" rtl="0" eaLnBrk="1" fontAlgn="auto" latinLnBrk="0" hangingPunct="1">
              <a:lnSpc>
                <a:spcPct val="150000"/>
              </a:lnSpc>
              <a:spcBef>
                <a:spcPts val="0"/>
              </a:spcBef>
              <a:spcAft>
                <a:spcPts val="0"/>
              </a:spcAft>
              <a:buClr>
                <a:srgbClr val="00A1DF"/>
              </a:buClr>
              <a:buSzPct val="150000"/>
              <a:buFont typeface="Arial" panose="020B0604020202020204" pitchFamily="34" charset="0"/>
              <a:buChar char="•"/>
              <a:tabLst/>
              <a:defRPr/>
            </a:pPr>
            <a:r>
              <a:rPr kumimoji="0" lang="sv-SE" sz="3400" b="0" i="0" u="none" strike="noStrike" kern="1200" cap="none" spc="0" normalizeH="0" baseline="0" noProof="0" dirty="0">
                <a:ln>
                  <a:noFill/>
                </a:ln>
                <a:solidFill>
                  <a:srgbClr val="333E48"/>
                </a:solidFill>
                <a:effectLst/>
                <a:uLnTx/>
                <a:uFillTx/>
                <a:latin typeface="Calibri" panose="020F0502020204030204"/>
                <a:ea typeface="+mn-ea"/>
                <a:cs typeface="+mn-cs"/>
              </a:rPr>
              <a:t>Avkastningskrav på investeringer (investoratferd)</a:t>
            </a:r>
          </a:p>
        </p:txBody>
      </p:sp>
      <p:sp>
        <p:nvSpPr>
          <p:cNvPr id="10" name="Tittel 3">
            <a:extLst>
              <a:ext uri="{FF2B5EF4-FFF2-40B4-BE49-F238E27FC236}">
                <a16:creationId xmlns:a16="http://schemas.microsoft.com/office/drawing/2014/main" id="{A569872F-ED6F-4872-A493-8C2C3607C795}"/>
              </a:ext>
            </a:extLst>
          </p:cNvPr>
          <p:cNvSpPr>
            <a:spLocks noGrp="1"/>
          </p:cNvSpPr>
          <p:nvPr>
            <p:ph type="title"/>
          </p:nvPr>
        </p:nvSpPr>
        <p:spPr>
          <a:xfrm>
            <a:off x="0" y="1004025"/>
            <a:ext cx="20104099" cy="923330"/>
          </a:xfrm>
        </p:spPr>
        <p:txBody>
          <a:bodyPr/>
          <a:lstStyle/>
          <a:p>
            <a:pPr algn="ctr"/>
            <a:r>
              <a:rPr lang="nb-NO" sz="6000" dirty="0">
                <a:solidFill>
                  <a:schemeClr val="tx2"/>
                </a:solidFill>
              </a:rPr>
              <a:t>Andre viktige komponenter i boligetterspørselen er:</a:t>
            </a:r>
          </a:p>
        </p:txBody>
      </p:sp>
      <p:sp>
        <p:nvSpPr>
          <p:cNvPr id="12" name="Tittel 3">
            <a:extLst>
              <a:ext uri="{FF2B5EF4-FFF2-40B4-BE49-F238E27FC236}">
                <a16:creationId xmlns:a16="http://schemas.microsoft.com/office/drawing/2014/main" id="{4DF7A9FB-4F23-431A-A33F-AA1F7484F9D4}"/>
              </a:ext>
            </a:extLst>
          </p:cNvPr>
          <p:cNvSpPr txBox="1">
            <a:spLocks/>
          </p:cNvSpPr>
          <p:nvPr/>
        </p:nvSpPr>
        <p:spPr>
          <a:xfrm>
            <a:off x="10659899" y="2700454"/>
            <a:ext cx="9262348" cy="6801862"/>
          </a:xfrm>
          <a:prstGeom prst="rect">
            <a:avLst/>
          </a:prstGeom>
        </p:spPr>
        <p:txBody>
          <a:bodyPr wrap="square" lIns="0" tIns="0" rIns="0" bIns="0">
            <a:spAutoFit/>
          </a:bodyPr>
          <a:lstStyle>
            <a:lvl1pPr>
              <a:defRPr sz="3700" b="1" i="0">
                <a:solidFill>
                  <a:srgbClr val="404449"/>
                </a:solidFill>
                <a:latin typeface="Gotham"/>
                <a:ea typeface="+mj-ea"/>
                <a:cs typeface="Gotham"/>
              </a:defRPr>
            </a:lvl1pPr>
          </a:lstStyle>
          <a:p>
            <a:pPr marL="0" marR="0" lvl="1" indent="0" algn="l" defTabSz="914400" rtl="0" eaLnBrk="1" fontAlgn="auto" latinLnBrk="0" hangingPunct="1">
              <a:lnSpc>
                <a:spcPct val="150000"/>
              </a:lnSpc>
              <a:spcBef>
                <a:spcPts val="0"/>
              </a:spcBef>
              <a:spcAft>
                <a:spcPts val="0"/>
              </a:spcAft>
              <a:buClr>
                <a:srgbClr val="00A1DF"/>
              </a:buClr>
              <a:buSzPct val="150000"/>
              <a:buFontTx/>
              <a:buNone/>
              <a:tabLst/>
              <a:defRPr/>
            </a:pPr>
            <a:r>
              <a:rPr kumimoji="0" lang="sv-SE" sz="3400" b="0" i="0" u="none" strike="noStrike" kern="1200" cap="none" spc="0" normalizeH="0" baseline="0" noProof="0" dirty="0">
                <a:ln>
                  <a:noFill/>
                </a:ln>
                <a:solidFill>
                  <a:srgbClr val="333E48"/>
                </a:solidFill>
                <a:effectLst/>
                <a:uLnTx/>
                <a:uFillTx/>
                <a:latin typeface="Calibri" panose="020F0502020204030204"/>
                <a:ea typeface="+mn-ea"/>
                <a:cs typeface="+mn-cs"/>
              </a:rPr>
              <a:t>Politikk, kultur og psykologi, som</a:t>
            </a:r>
          </a:p>
          <a:p>
            <a:pPr marL="1028700" marR="0" lvl="1" indent="-571500" algn="l" defTabSz="914400" rtl="0" eaLnBrk="1" fontAlgn="auto" latinLnBrk="0" hangingPunct="1">
              <a:lnSpc>
                <a:spcPct val="150000"/>
              </a:lnSpc>
              <a:spcBef>
                <a:spcPts val="0"/>
              </a:spcBef>
              <a:spcAft>
                <a:spcPts val="0"/>
              </a:spcAft>
              <a:buClr>
                <a:srgbClr val="00A1DF"/>
              </a:buClr>
              <a:buSzPct val="150000"/>
              <a:buFont typeface="Arial" panose="020B0604020202020204" pitchFamily="34" charset="0"/>
              <a:buChar char="•"/>
              <a:tabLst/>
              <a:defRPr/>
            </a:pPr>
            <a:r>
              <a:rPr kumimoji="0" lang="sv-SE" sz="3400" b="0" i="0" u="none" strike="noStrike" kern="1200" cap="none" spc="0" normalizeH="0" baseline="0" noProof="0" dirty="0">
                <a:ln>
                  <a:noFill/>
                </a:ln>
                <a:solidFill>
                  <a:srgbClr val="333E48"/>
                </a:solidFill>
                <a:effectLst/>
                <a:uLnTx/>
                <a:uFillTx/>
                <a:latin typeface="Calibri" panose="020F0502020204030204"/>
                <a:ea typeface="+mn-ea"/>
                <a:cs typeface="+mn-cs"/>
              </a:rPr>
              <a:t>Skattesystemet</a:t>
            </a:r>
          </a:p>
          <a:p>
            <a:pPr marL="1028700" marR="0" lvl="1" indent="-571500" algn="l" defTabSz="914400" rtl="0" eaLnBrk="1" fontAlgn="auto" latinLnBrk="0" hangingPunct="1">
              <a:lnSpc>
                <a:spcPct val="150000"/>
              </a:lnSpc>
              <a:spcBef>
                <a:spcPts val="0"/>
              </a:spcBef>
              <a:spcAft>
                <a:spcPts val="0"/>
              </a:spcAft>
              <a:buClr>
                <a:srgbClr val="00A1DF"/>
              </a:buClr>
              <a:buSzPct val="150000"/>
              <a:buFont typeface="Arial" panose="020B0604020202020204" pitchFamily="34" charset="0"/>
              <a:buChar char="•"/>
              <a:tabLst/>
              <a:defRPr/>
            </a:pPr>
            <a:r>
              <a:rPr kumimoji="0" lang="nb-NO" sz="3400" b="0" i="0" u="none" strike="noStrike" kern="1200" cap="none" spc="0" normalizeH="0" baseline="0" noProof="0" dirty="0">
                <a:ln>
                  <a:noFill/>
                </a:ln>
                <a:solidFill>
                  <a:srgbClr val="333E48"/>
                </a:solidFill>
                <a:effectLst/>
                <a:uLnTx/>
                <a:uFillTx/>
                <a:latin typeface="Calibri" panose="020F0502020204030204"/>
                <a:ea typeface="+mn-ea"/>
                <a:cs typeface="+mn-cs"/>
              </a:rPr>
              <a:t>Myndighetsbestemte kredittrestriksjoner </a:t>
            </a:r>
          </a:p>
          <a:p>
            <a:pPr marL="1028700" marR="0" lvl="1" indent="-571500" algn="l" defTabSz="914400" rtl="0" eaLnBrk="1" fontAlgn="auto" latinLnBrk="0" hangingPunct="1">
              <a:lnSpc>
                <a:spcPct val="150000"/>
              </a:lnSpc>
              <a:spcBef>
                <a:spcPts val="0"/>
              </a:spcBef>
              <a:spcAft>
                <a:spcPts val="0"/>
              </a:spcAft>
              <a:buClr>
                <a:srgbClr val="00A1DF"/>
              </a:buClr>
              <a:buSzPct val="150000"/>
              <a:buFont typeface="Arial" panose="020B0604020202020204" pitchFamily="34" charset="0"/>
              <a:buChar char="•"/>
              <a:tabLst/>
              <a:defRPr/>
            </a:pPr>
            <a:r>
              <a:rPr kumimoji="0" lang="nb-NO" sz="3400" b="0" i="0" u="none" strike="noStrike" kern="1200" cap="none" spc="0" normalizeH="0" baseline="0" noProof="0" dirty="0">
                <a:ln>
                  <a:noFill/>
                </a:ln>
                <a:solidFill>
                  <a:srgbClr val="333E48"/>
                </a:solidFill>
                <a:effectLst/>
                <a:uLnTx/>
                <a:uFillTx/>
                <a:latin typeface="Calibri" panose="020F0502020204030204"/>
                <a:ea typeface="+mn-ea"/>
                <a:cs typeface="+mn-cs"/>
              </a:rPr>
              <a:t>Bostedspreferanser</a:t>
            </a:r>
          </a:p>
          <a:p>
            <a:pPr marL="1028700" marR="0" lvl="1" indent="-571500" algn="l" defTabSz="914400" rtl="0" eaLnBrk="1" fontAlgn="auto" latinLnBrk="0" hangingPunct="1">
              <a:lnSpc>
                <a:spcPct val="150000"/>
              </a:lnSpc>
              <a:spcBef>
                <a:spcPts val="0"/>
              </a:spcBef>
              <a:spcAft>
                <a:spcPts val="0"/>
              </a:spcAft>
              <a:buClr>
                <a:srgbClr val="00A1DF"/>
              </a:buClr>
              <a:buSzPct val="150000"/>
              <a:buFont typeface="Arial" panose="020B0604020202020204" pitchFamily="34" charset="0"/>
              <a:buChar char="•"/>
              <a:tabLst/>
              <a:defRPr/>
            </a:pPr>
            <a:r>
              <a:rPr kumimoji="0" lang="nb-NO" sz="3400" b="0" i="0" u="none" strike="noStrike" kern="1200" cap="none" spc="0" normalizeH="0" baseline="0" noProof="0" dirty="0">
                <a:ln>
                  <a:noFill/>
                </a:ln>
                <a:solidFill>
                  <a:srgbClr val="333E48"/>
                </a:solidFill>
                <a:effectLst/>
                <a:uLnTx/>
                <a:uFillTx/>
                <a:latin typeface="Calibri" panose="020F0502020204030204"/>
                <a:ea typeface="+mn-ea"/>
                <a:cs typeface="+mn-cs"/>
              </a:rPr>
              <a:t>Samlivsformer</a:t>
            </a:r>
          </a:p>
          <a:p>
            <a:pPr marL="1028700" marR="0" lvl="1" indent="-571500" algn="l" defTabSz="914400" rtl="0" eaLnBrk="1" fontAlgn="auto" latinLnBrk="0" hangingPunct="1">
              <a:lnSpc>
                <a:spcPct val="150000"/>
              </a:lnSpc>
              <a:spcBef>
                <a:spcPts val="0"/>
              </a:spcBef>
              <a:spcAft>
                <a:spcPts val="0"/>
              </a:spcAft>
              <a:buClr>
                <a:srgbClr val="00A1DF"/>
              </a:buClr>
              <a:buSzPct val="150000"/>
              <a:buFont typeface="Arial" panose="020B0604020202020204" pitchFamily="34" charset="0"/>
              <a:buChar char="•"/>
              <a:tabLst/>
              <a:defRPr/>
            </a:pPr>
            <a:r>
              <a:rPr kumimoji="0" lang="nb-NO" sz="3400" b="0" i="0" u="none" strike="noStrike" kern="1200" cap="none" spc="0" normalizeH="0" baseline="0" noProof="0" dirty="0">
                <a:ln>
                  <a:noFill/>
                </a:ln>
                <a:solidFill>
                  <a:srgbClr val="333E48"/>
                </a:solidFill>
                <a:effectLst/>
                <a:uLnTx/>
                <a:uFillTx/>
                <a:latin typeface="Calibri" panose="020F0502020204030204"/>
                <a:ea typeface="+mn-ea"/>
                <a:cs typeface="+mn-cs"/>
              </a:rPr>
              <a:t>Skillsmissefrekvenser</a:t>
            </a:r>
          </a:p>
          <a:p>
            <a:pPr marL="1028700" marR="0" lvl="1" indent="-571500" algn="l" defTabSz="914400" rtl="0" eaLnBrk="1" fontAlgn="auto" latinLnBrk="0" hangingPunct="1">
              <a:lnSpc>
                <a:spcPct val="150000"/>
              </a:lnSpc>
              <a:spcBef>
                <a:spcPts val="0"/>
              </a:spcBef>
              <a:spcAft>
                <a:spcPts val="0"/>
              </a:spcAft>
              <a:buClr>
                <a:srgbClr val="00A1DF"/>
              </a:buClr>
              <a:buSzPct val="150000"/>
              <a:buFont typeface="Arial" panose="020B0604020202020204" pitchFamily="34" charset="0"/>
              <a:buChar char="•"/>
              <a:tabLst/>
              <a:defRPr/>
            </a:pPr>
            <a:r>
              <a:rPr kumimoji="0" lang="nb-NO" sz="3400" b="0" i="0" u="none" strike="noStrike" kern="1200" cap="none" spc="0" normalizeH="0" baseline="0" noProof="0" dirty="0">
                <a:ln>
                  <a:noFill/>
                </a:ln>
                <a:solidFill>
                  <a:srgbClr val="333E48"/>
                </a:solidFill>
                <a:effectLst/>
                <a:uLnTx/>
                <a:uFillTx/>
                <a:latin typeface="Calibri" panose="020F0502020204030204"/>
                <a:ea typeface="+mn-ea"/>
                <a:cs typeface="+mn-cs"/>
              </a:rPr>
              <a:t>Familiestørrelser</a:t>
            </a:r>
          </a:p>
          <a:p>
            <a:pPr marL="1028700" marR="0" lvl="1" indent="-571500" algn="l" defTabSz="914400" rtl="0" eaLnBrk="1" fontAlgn="auto" latinLnBrk="0" hangingPunct="1">
              <a:lnSpc>
                <a:spcPct val="150000"/>
              </a:lnSpc>
              <a:spcBef>
                <a:spcPts val="0"/>
              </a:spcBef>
              <a:spcAft>
                <a:spcPts val="0"/>
              </a:spcAft>
              <a:buClr>
                <a:srgbClr val="00A1DF"/>
              </a:buClr>
              <a:buSzPct val="150000"/>
              <a:buFont typeface="Arial" panose="020B0604020202020204" pitchFamily="34" charset="0"/>
              <a:buChar char="•"/>
              <a:tabLst/>
              <a:defRPr/>
            </a:pPr>
            <a:r>
              <a:rPr kumimoji="0" lang="nb-NO" sz="3400" b="0" i="0" u="none" strike="noStrike" kern="1200" cap="none" spc="0" normalizeH="0" baseline="0" noProof="0" dirty="0">
                <a:ln>
                  <a:noFill/>
                </a:ln>
                <a:solidFill>
                  <a:srgbClr val="333E48"/>
                </a:solidFill>
                <a:effectLst/>
                <a:uLnTx/>
                <a:uFillTx/>
                <a:latin typeface="Calibri" panose="020F0502020204030204"/>
                <a:ea typeface="+mn-ea"/>
                <a:cs typeface="+mn-cs"/>
              </a:rPr>
              <a:t>Framtidsforventninger</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3400" b="0" i="0" u="none" strike="noStrike" kern="0" cap="none" spc="0" normalizeH="0" baseline="0" noProof="0" dirty="0">
              <a:ln>
                <a:noFill/>
              </a:ln>
              <a:solidFill>
                <a:srgbClr val="333E48"/>
              </a:solidFill>
              <a:effectLst/>
              <a:uLnTx/>
              <a:uFillTx/>
              <a:latin typeface="Gotham"/>
              <a:ea typeface="+mj-ea"/>
            </a:endParaRPr>
          </a:p>
        </p:txBody>
      </p:sp>
    </p:spTree>
    <p:extLst>
      <p:ext uri="{BB962C8B-B14F-4D97-AF65-F5344CB8AC3E}">
        <p14:creationId xmlns:p14="http://schemas.microsoft.com/office/powerpoint/2010/main" val="240496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2"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alphaModFix amt="30000"/>
            <a:lum/>
            <a:extLst>
              <a:ext uri="{28A0092B-C50C-407E-A947-70E740481C1C}">
                <a14:useLocalDpi xmlns:a14="http://schemas.microsoft.com/office/drawing/2010/main"/>
              </a:ext>
            </a:extLst>
          </a:blip>
          <a:srcRect/>
          <a:stretch>
            <a:fillRect t="-9000" b="-9000"/>
          </a:stretch>
        </a:blipFill>
        <a:effectLst/>
      </p:bgPr>
    </p:bg>
    <p:spTree>
      <p:nvGrpSpPr>
        <p:cNvPr id="1" name=""/>
        <p:cNvGrpSpPr/>
        <p:nvPr/>
      </p:nvGrpSpPr>
      <p:grpSpPr>
        <a:xfrm>
          <a:off x="0" y="0"/>
          <a:ext cx="0" cy="0"/>
          <a:chOff x="0" y="0"/>
          <a:chExt cx="0" cy="0"/>
        </a:xfrm>
      </p:grpSpPr>
      <p:sp>
        <p:nvSpPr>
          <p:cNvPr id="7" name="object 7"/>
          <p:cNvSpPr/>
          <p:nvPr/>
        </p:nvSpPr>
        <p:spPr>
          <a:xfrm>
            <a:off x="18721942" y="9942105"/>
            <a:ext cx="926673" cy="926673"/>
          </a:xfrm>
          <a:prstGeom prst="rect">
            <a:avLst/>
          </a:prstGeom>
          <a:blipFill>
            <a:blip r:embed="rId4" cstate="email">
              <a:extLst>
                <a:ext uri="{28A0092B-C50C-407E-A947-70E740481C1C}">
                  <a14:useLocalDpi xmlns:a14="http://schemas.microsoft.com/office/drawing/2010/main"/>
                </a:ext>
              </a:extLst>
            </a:blip>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Gotham Light"/>
              <a:ea typeface="+mn-ea"/>
              <a:cs typeface="+mn-cs"/>
            </a:endParaRPr>
          </a:p>
        </p:txBody>
      </p:sp>
      <p:sp>
        <p:nvSpPr>
          <p:cNvPr id="5" name="Tittel 3">
            <a:extLst>
              <a:ext uri="{FF2B5EF4-FFF2-40B4-BE49-F238E27FC236}">
                <a16:creationId xmlns:a16="http://schemas.microsoft.com/office/drawing/2014/main" id="{BF2013BE-BA81-4C18-A94A-5FB34CE5448E}"/>
              </a:ext>
            </a:extLst>
          </p:cNvPr>
          <p:cNvSpPr>
            <a:spLocks noGrp="1"/>
          </p:cNvSpPr>
          <p:nvPr>
            <p:ph type="title"/>
          </p:nvPr>
        </p:nvSpPr>
        <p:spPr>
          <a:xfrm>
            <a:off x="1" y="5193010"/>
            <a:ext cx="20104099" cy="923330"/>
          </a:xfrm>
        </p:spPr>
        <p:txBody>
          <a:bodyPr/>
          <a:lstStyle/>
          <a:p>
            <a:pPr algn="ctr"/>
            <a:r>
              <a:rPr lang="nb-NO" sz="6000" dirty="0">
                <a:solidFill>
                  <a:schemeClr val="tx2"/>
                </a:solidFill>
              </a:rPr>
              <a:t>Hvordan beregner vi boligbehovet?</a:t>
            </a:r>
            <a:endParaRPr lang="nb-NO" sz="6000" b="0" dirty="0">
              <a:solidFill>
                <a:schemeClr val="tx2"/>
              </a:solidFill>
            </a:endParaRPr>
          </a:p>
        </p:txBody>
      </p:sp>
      <p:sp>
        <p:nvSpPr>
          <p:cNvPr id="11" name="object 9">
            <a:extLst>
              <a:ext uri="{FF2B5EF4-FFF2-40B4-BE49-F238E27FC236}">
                <a16:creationId xmlns:a16="http://schemas.microsoft.com/office/drawing/2014/main" id="{CF21F2A7-5B73-4BC6-B3CE-A1576F1DC182}"/>
              </a:ext>
            </a:extLst>
          </p:cNvPr>
          <p:cNvSpPr/>
          <p:nvPr/>
        </p:nvSpPr>
        <p:spPr>
          <a:xfrm>
            <a:off x="18721336" y="9941806"/>
            <a:ext cx="926607" cy="926607"/>
          </a:xfrm>
          <a:prstGeom prst="rect">
            <a:avLst/>
          </a:prstGeom>
          <a:blipFill>
            <a:blip r:embed="rId4" cstate="email">
              <a:extLst>
                <a:ext uri="{28A0092B-C50C-407E-A947-70E740481C1C}">
                  <a14:useLocalDpi xmlns:a14="http://schemas.microsoft.com/office/drawing/2010/main"/>
                </a:ext>
              </a:extLst>
            </a:blip>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1"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8462774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ject 7"/>
          <p:cNvSpPr/>
          <p:nvPr/>
        </p:nvSpPr>
        <p:spPr>
          <a:xfrm>
            <a:off x="18484338" y="9868137"/>
            <a:ext cx="926607" cy="926607"/>
          </a:xfrm>
          <a:prstGeom prst="rect">
            <a:avLst/>
          </a:prstGeom>
          <a:blipFill>
            <a:blip r:embed="rId3" cstate="email">
              <a:extLst>
                <a:ext uri="{28A0092B-C50C-407E-A947-70E740481C1C}">
                  <a14:useLocalDpi xmlns:a14="http://schemas.microsoft.com/office/drawing/2010/main"/>
                </a:ext>
              </a:extLst>
            </a:blip>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TekstSylinder 2">
            <a:extLst>
              <a:ext uri="{FF2B5EF4-FFF2-40B4-BE49-F238E27FC236}">
                <a16:creationId xmlns:a16="http://schemas.microsoft.com/office/drawing/2014/main" id="{28AAD99C-D29B-4BC9-B5ED-742D24D5A543}"/>
              </a:ext>
            </a:extLst>
          </p:cNvPr>
          <p:cNvSpPr txBox="1"/>
          <p:nvPr/>
        </p:nvSpPr>
        <p:spPr>
          <a:xfrm>
            <a:off x="7795345" y="2929713"/>
            <a:ext cx="443405" cy="430887"/>
          </a:xfrm>
          <a:prstGeom prst="rect">
            <a:avLst/>
          </a:prstGeom>
          <a:noFill/>
        </p:spPr>
        <p:txBody>
          <a:bodyPr wrap="square" rtlCol="0">
            <a:spAutoFit/>
          </a:bodyPr>
          <a:lstStyle>
            <a:defPPr>
              <a:defRPr lang="nn-NO"/>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b-NO" sz="2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113" name="Rett linje 112">
            <a:extLst>
              <a:ext uri="{FF2B5EF4-FFF2-40B4-BE49-F238E27FC236}">
                <a16:creationId xmlns:a16="http://schemas.microsoft.com/office/drawing/2014/main" id="{98EA48F8-0EC7-4940-BA14-E44FB022179E}"/>
              </a:ext>
            </a:extLst>
          </p:cNvPr>
          <p:cNvCxnSpPr/>
          <p:nvPr/>
        </p:nvCxnSpPr>
        <p:spPr>
          <a:xfrm>
            <a:off x="7232650" y="2220397"/>
            <a:ext cx="0" cy="8404120"/>
          </a:xfrm>
          <a:prstGeom prst="line">
            <a:avLst/>
          </a:prstGeom>
          <a:ln w="38100" cap="flat" cmpd="sng" algn="ctr">
            <a:solidFill>
              <a:schemeClr val="accent5"/>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52" name="Tittel 3">
            <a:extLst>
              <a:ext uri="{FF2B5EF4-FFF2-40B4-BE49-F238E27FC236}">
                <a16:creationId xmlns:a16="http://schemas.microsoft.com/office/drawing/2014/main" id="{03D48BEA-35B9-4F3E-875A-E98C30E7B4C0}"/>
              </a:ext>
            </a:extLst>
          </p:cNvPr>
          <p:cNvSpPr>
            <a:spLocks noGrp="1"/>
          </p:cNvSpPr>
          <p:nvPr>
            <p:ph type="title"/>
          </p:nvPr>
        </p:nvSpPr>
        <p:spPr>
          <a:xfrm>
            <a:off x="64745" y="701664"/>
            <a:ext cx="20104099" cy="769441"/>
          </a:xfrm>
        </p:spPr>
        <p:txBody>
          <a:bodyPr/>
          <a:lstStyle/>
          <a:p>
            <a:pPr algn="ctr"/>
            <a:r>
              <a:rPr lang="nb-NO" sz="5000" dirty="0">
                <a:solidFill>
                  <a:schemeClr val="tx2"/>
                </a:solidFill>
              </a:rPr>
              <a:t>Beregningen gjøres på kommunenivå</a:t>
            </a:r>
            <a:endParaRPr lang="nb-NO" sz="5000" b="0" dirty="0">
              <a:solidFill>
                <a:schemeClr val="tx2"/>
              </a:solidFill>
            </a:endParaRPr>
          </a:p>
        </p:txBody>
      </p:sp>
      <p:sp>
        <p:nvSpPr>
          <p:cNvPr id="2" name="Pil: ned 1">
            <a:extLst>
              <a:ext uri="{FF2B5EF4-FFF2-40B4-BE49-F238E27FC236}">
                <a16:creationId xmlns:a16="http://schemas.microsoft.com/office/drawing/2014/main" id="{C8368431-945C-7965-702F-9A5558688CB2}"/>
              </a:ext>
            </a:extLst>
          </p:cNvPr>
          <p:cNvSpPr/>
          <p:nvPr/>
        </p:nvSpPr>
        <p:spPr>
          <a:xfrm rot="4238190">
            <a:off x="11659612" y="2524870"/>
            <a:ext cx="411479" cy="1149829"/>
          </a:xfrm>
          <a:prstGeom prst="down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4" name="Tittel 3">
            <a:extLst>
              <a:ext uri="{FF2B5EF4-FFF2-40B4-BE49-F238E27FC236}">
                <a16:creationId xmlns:a16="http://schemas.microsoft.com/office/drawing/2014/main" id="{7F7A4397-8D3B-92DA-44C7-3108C908CD41}"/>
              </a:ext>
            </a:extLst>
          </p:cNvPr>
          <p:cNvSpPr txBox="1">
            <a:spLocks/>
          </p:cNvSpPr>
          <p:nvPr/>
        </p:nvSpPr>
        <p:spPr>
          <a:xfrm>
            <a:off x="12365936" y="2140355"/>
            <a:ext cx="4636152" cy="1169551"/>
          </a:xfrm>
          <a:prstGeom prst="rect">
            <a:avLst/>
          </a:prstGeom>
        </p:spPr>
        <p:txBody>
          <a:bodyPr wrap="square" lIns="0" tIns="0" rIns="0" bIns="0">
            <a:spAutoFit/>
          </a:bodyPr>
          <a:lstStyle>
            <a:lvl1pPr>
              <a:defRPr sz="3700" b="1" i="0">
                <a:solidFill>
                  <a:srgbClr val="404449"/>
                </a:solidFill>
                <a:latin typeface="Gotham"/>
                <a:ea typeface="+mj-ea"/>
                <a:cs typeface="Gotham"/>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3800" b="1" i="0" u="none" strike="noStrike" kern="0" cap="none" spc="0" normalizeH="0" baseline="0" noProof="0" dirty="0">
                <a:ln>
                  <a:noFill/>
                </a:ln>
                <a:solidFill>
                  <a:srgbClr val="333E48"/>
                </a:solidFill>
                <a:effectLst/>
                <a:uLnTx/>
                <a:uFillTx/>
                <a:latin typeface="Gotham"/>
                <a:ea typeface="+mj-ea"/>
              </a:rPr>
              <a:t>Ulemper med denne på kommunenivå?</a:t>
            </a:r>
            <a:endParaRPr kumimoji="0" lang="nb-NO" sz="3800" b="0" i="0" u="none" strike="noStrike" kern="0" cap="none" spc="0" normalizeH="0" baseline="0" noProof="0" dirty="0">
              <a:ln>
                <a:noFill/>
              </a:ln>
              <a:solidFill>
                <a:srgbClr val="333E48"/>
              </a:solidFill>
              <a:effectLst/>
              <a:uLnTx/>
              <a:uFillTx/>
              <a:latin typeface="Gotham"/>
              <a:ea typeface="+mj-ea"/>
            </a:endParaRPr>
          </a:p>
        </p:txBody>
      </p:sp>
      <p:pic>
        <p:nvPicPr>
          <p:cNvPr id="3" name="Bilde 2">
            <a:extLst>
              <a:ext uri="{FF2B5EF4-FFF2-40B4-BE49-F238E27FC236}">
                <a16:creationId xmlns:a16="http://schemas.microsoft.com/office/drawing/2014/main" id="{D1444B12-F55E-92A8-B6EF-468A8E0B6C8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6989531" y="1800516"/>
            <a:ext cx="2989614" cy="1858588"/>
          </a:xfrm>
          <a:prstGeom prst="rect">
            <a:avLst/>
          </a:prstGeom>
        </p:spPr>
      </p:pic>
      <p:sp>
        <p:nvSpPr>
          <p:cNvPr id="57" name="Frihåndsform: figur 56">
            <a:extLst>
              <a:ext uri="{FF2B5EF4-FFF2-40B4-BE49-F238E27FC236}">
                <a16:creationId xmlns:a16="http://schemas.microsoft.com/office/drawing/2014/main" id="{8393A617-775C-96F5-C9C9-0A00592775A7}"/>
              </a:ext>
            </a:extLst>
          </p:cNvPr>
          <p:cNvSpPr/>
          <p:nvPr/>
        </p:nvSpPr>
        <p:spPr>
          <a:xfrm>
            <a:off x="251314" y="3877954"/>
            <a:ext cx="2858894" cy="1493609"/>
          </a:xfrm>
          <a:custGeom>
            <a:avLst/>
            <a:gdLst>
              <a:gd name="connsiteX0" fmla="*/ 0 w 1711593"/>
              <a:gd name="connsiteY0" fmla="*/ 85580 h 855796"/>
              <a:gd name="connsiteX1" fmla="*/ 85580 w 1711593"/>
              <a:gd name="connsiteY1" fmla="*/ 0 h 855796"/>
              <a:gd name="connsiteX2" fmla="*/ 1626013 w 1711593"/>
              <a:gd name="connsiteY2" fmla="*/ 0 h 855796"/>
              <a:gd name="connsiteX3" fmla="*/ 1711593 w 1711593"/>
              <a:gd name="connsiteY3" fmla="*/ 85580 h 855796"/>
              <a:gd name="connsiteX4" fmla="*/ 1711593 w 1711593"/>
              <a:gd name="connsiteY4" fmla="*/ 770216 h 855796"/>
              <a:gd name="connsiteX5" fmla="*/ 1626013 w 1711593"/>
              <a:gd name="connsiteY5" fmla="*/ 855796 h 855796"/>
              <a:gd name="connsiteX6" fmla="*/ 85580 w 1711593"/>
              <a:gd name="connsiteY6" fmla="*/ 855796 h 855796"/>
              <a:gd name="connsiteX7" fmla="*/ 0 w 1711593"/>
              <a:gd name="connsiteY7" fmla="*/ 770216 h 855796"/>
              <a:gd name="connsiteX8" fmla="*/ 0 w 1711593"/>
              <a:gd name="connsiteY8" fmla="*/ 85580 h 855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11593" h="855796">
                <a:moveTo>
                  <a:pt x="0" y="85580"/>
                </a:moveTo>
                <a:cubicBezTo>
                  <a:pt x="0" y="38315"/>
                  <a:pt x="38315" y="0"/>
                  <a:pt x="85580" y="0"/>
                </a:cubicBezTo>
                <a:lnTo>
                  <a:pt x="1626013" y="0"/>
                </a:lnTo>
                <a:cubicBezTo>
                  <a:pt x="1673278" y="0"/>
                  <a:pt x="1711593" y="38315"/>
                  <a:pt x="1711593" y="85580"/>
                </a:cubicBezTo>
                <a:lnTo>
                  <a:pt x="1711593" y="770216"/>
                </a:lnTo>
                <a:cubicBezTo>
                  <a:pt x="1711593" y="817481"/>
                  <a:pt x="1673278" y="855796"/>
                  <a:pt x="1626013" y="855796"/>
                </a:cubicBezTo>
                <a:lnTo>
                  <a:pt x="85580" y="855796"/>
                </a:lnTo>
                <a:cubicBezTo>
                  <a:pt x="38315" y="855796"/>
                  <a:pt x="0" y="817481"/>
                  <a:pt x="0" y="770216"/>
                </a:cubicBezTo>
                <a:lnTo>
                  <a:pt x="0" y="85580"/>
                </a:lnTo>
                <a:close/>
              </a:path>
            </a:pathLst>
          </a:custGeom>
          <a:solidFill>
            <a:srgbClr val="D7045A">
              <a:hueOff val="0"/>
              <a:satOff val="0"/>
              <a:lumOff val="0"/>
              <a:alphaOff val="0"/>
            </a:srgbClr>
          </a:solidFill>
          <a:ln w="25400" cap="flat" cmpd="sng" algn="ctr">
            <a:solidFill>
              <a:sysClr val="window" lastClr="FFFFFF">
                <a:hueOff val="0"/>
                <a:satOff val="0"/>
                <a:lumOff val="0"/>
                <a:alphaOff val="0"/>
              </a:sysClr>
            </a:solidFill>
            <a:prstDash val="solid"/>
          </a:ln>
          <a:effectLst/>
        </p:spPr>
        <p:style>
          <a:lnRef idx="2">
            <a:scrgbClr r="0" g="0" b="0"/>
          </a:lnRef>
          <a:fillRef idx="1">
            <a:scrgbClr r="0" g="0" b="0"/>
          </a:fillRef>
          <a:effectRef idx="0">
            <a:scrgbClr r="0" g="0" b="0"/>
          </a:effectRef>
          <a:fontRef idx="minor">
            <a:schemeClr val="lt1"/>
          </a:fontRef>
        </p:style>
        <p:txBody>
          <a:bodyPr spcFirstLastPara="0" vert="horz" wrap="square" lIns="78405" tIns="60625" rIns="78405" bIns="60625" numCol="1" spcCol="1270" anchor="ctr" anchorCtr="0">
            <a:noAutofit/>
          </a:bodyPr>
          <a:lstStyle/>
          <a:p>
            <a:pPr marL="0" marR="0" lvl="0" indent="0" algn="ctr" defTabSz="1244600" rtl="0" eaLnBrk="1" fontAlgn="auto" latinLnBrk="0" hangingPunct="1">
              <a:lnSpc>
                <a:spcPct val="90000"/>
              </a:lnSpc>
              <a:spcBef>
                <a:spcPct val="0"/>
              </a:spcBef>
              <a:spcAft>
                <a:spcPct val="35000"/>
              </a:spcAft>
              <a:buClrTx/>
              <a:buSzTx/>
              <a:buFontTx/>
              <a:buNone/>
              <a:tabLst/>
              <a:defRPr/>
            </a:pPr>
            <a:r>
              <a:rPr kumimoji="0" lang="nb-NO" sz="3000" b="0" i="0" u="none" strike="noStrike" kern="1200" cap="none" spc="0" normalizeH="0" baseline="0" noProof="0" dirty="0">
                <a:ln>
                  <a:noFill/>
                </a:ln>
                <a:solidFill>
                  <a:sysClr val="window" lastClr="FFFFFF"/>
                </a:solidFill>
                <a:effectLst/>
                <a:uLnTx/>
                <a:uFillTx/>
                <a:latin typeface="Calibri"/>
                <a:ea typeface="+mn-ea"/>
                <a:cs typeface="+mn-cs"/>
              </a:rPr>
              <a:t>Befolkning</a:t>
            </a:r>
            <a:br>
              <a:rPr kumimoji="0" lang="nb-NO" sz="3000" b="0" i="0" u="none" strike="noStrike" kern="1200" cap="none" spc="0" normalizeH="0" baseline="0" noProof="0" dirty="0">
                <a:ln>
                  <a:noFill/>
                </a:ln>
                <a:solidFill>
                  <a:sysClr val="window" lastClr="FFFFFF"/>
                </a:solidFill>
                <a:effectLst/>
                <a:uLnTx/>
                <a:uFillTx/>
                <a:latin typeface="Calibri"/>
                <a:ea typeface="+mn-ea"/>
                <a:cs typeface="+mn-cs"/>
              </a:rPr>
            </a:br>
            <a:r>
              <a:rPr kumimoji="0" lang="nb-NO" sz="3000" b="0" i="0" u="none" strike="noStrike" kern="1200" cap="none" spc="0" normalizeH="0" baseline="0" noProof="0" dirty="0">
                <a:ln>
                  <a:noFill/>
                </a:ln>
                <a:solidFill>
                  <a:sysClr val="window" lastClr="FFFFFF"/>
                </a:solidFill>
                <a:effectLst/>
                <a:uLnTx/>
                <a:uFillTx/>
                <a:latin typeface="Calibri"/>
                <a:ea typeface="+mn-ea"/>
                <a:cs typeface="+mn-cs"/>
              </a:rPr>
              <a:t>(aldersfordelt)</a:t>
            </a:r>
          </a:p>
        </p:txBody>
      </p:sp>
      <p:sp>
        <p:nvSpPr>
          <p:cNvPr id="59" name="Frihåndsform: figur 58">
            <a:extLst>
              <a:ext uri="{FF2B5EF4-FFF2-40B4-BE49-F238E27FC236}">
                <a16:creationId xmlns:a16="http://schemas.microsoft.com/office/drawing/2014/main" id="{D30CCDAA-462B-9657-1D89-C3CF4F972C87}"/>
              </a:ext>
            </a:extLst>
          </p:cNvPr>
          <p:cNvSpPr/>
          <p:nvPr/>
        </p:nvSpPr>
        <p:spPr>
          <a:xfrm>
            <a:off x="3982120" y="3898910"/>
            <a:ext cx="3004978" cy="1451696"/>
          </a:xfrm>
          <a:custGeom>
            <a:avLst/>
            <a:gdLst>
              <a:gd name="connsiteX0" fmla="*/ 0 w 1711797"/>
              <a:gd name="connsiteY0" fmla="*/ 85590 h 855898"/>
              <a:gd name="connsiteX1" fmla="*/ 85590 w 1711797"/>
              <a:gd name="connsiteY1" fmla="*/ 0 h 855898"/>
              <a:gd name="connsiteX2" fmla="*/ 1626207 w 1711797"/>
              <a:gd name="connsiteY2" fmla="*/ 0 h 855898"/>
              <a:gd name="connsiteX3" fmla="*/ 1711797 w 1711797"/>
              <a:gd name="connsiteY3" fmla="*/ 85590 h 855898"/>
              <a:gd name="connsiteX4" fmla="*/ 1711797 w 1711797"/>
              <a:gd name="connsiteY4" fmla="*/ 770308 h 855898"/>
              <a:gd name="connsiteX5" fmla="*/ 1626207 w 1711797"/>
              <a:gd name="connsiteY5" fmla="*/ 855898 h 855898"/>
              <a:gd name="connsiteX6" fmla="*/ 85590 w 1711797"/>
              <a:gd name="connsiteY6" fmla="*/ 855898 h 855898"/>
              <a:gd name="connsiteX7" fmla="*/ 0 w 1711797"/>
              <a:gd name="connsiteY7" fmla="*/ 770308 h 855898"/>
              <a:gd name="connsiteX8" fmla="*/ 0 w 1711797"/>
              <a:gd name="connsiteY8" fmla="*/ 85590 h 855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11797" h="855898">
                <a:moveTo>
                  <a:pt x="0" y="85590"/>
                </a:moveTo>
                <a:cubicBezTo>
                  <a:pt x="0" y="38320"/>
                  <a:pt x="38320" y="0"/>
                  <a:pt x="85590" y="0"/>
                </a:cubicBezTo>
                <a:lnTo>
                  <a:pt x="1626207" y="0"/>
                </a:lnTo>
                <a:cubicBezTo>
                  <a:pt x="1673477" y="0"/>
                  <a:pt x="1711797" y="38320"/>
                  <a:pt x="1711797" y="85590"/>
                </a:cubicBezTo>
                <a:lnTo>
                  <a:pt x="1711797" y="770308"/>
                </a:lnTo>
                <a:cubicBezTo>
                  <a:pt x="1711797" y="817578"/>
                  <a:pt x="1673477" y="855898"/>
                  <a:pt x="1626207" y="855898"/>
                </a:cubicBezTo>
                <a:lnTo>
                  <a:pt x="85590" y="855898"/>
                </a:lnTo>
                <a:cubicBezTo>
                  <a:pt x="38320" y="855898"/>
                  <a:pt x="0" y="817578"/>
                  <a:pt x="0" y="770308"/>
                </a:cubicBezTo>
                <a:lnTo>
                  <a:pt x="0" y="85590"/>
                </a:lnTo>
                <a:close/>
              </a:path>
            </a:pathLst>
          </a:custGeom>
          <a:solidFill>
            <a:srgbClr val="D7045A">
              <a:hueOff val="0"/>
              <a:satOff val="0"/>
              <a:lumOff val="0"/>
              <a:alphaOff val="0"/>
            </a:srgbClr>
          </a:solidFill>
          <a:ln w="25400" cap="flat" cmpd="sng" algn="ctr">
            <a:solidFill>
              <a:sysClr val="window" lastClr="FFFFFF">
                <a:hueOff val="0"/>
                <a:satOff val="0"/>
                <a:lumOff val="0"/>
                <a:alphaOff val="0"/>
              </a:sysClr>
            </a:solidFill>
            <a:prstDash val="solid"/>
          </a:ln>
          <a:effectLst/>
        </p:spPr>
        <p:style>
          <a:lnRef idx="2">
            <a:scrgbClr r="0" g="0" b="0"/>
          </a:lnRef>
          <a:fillRef idx="1">
            <a:scrgbClr r="0" g="0" b="0"/>
          </a:fillRef>
          <a:effectRef idx="0">
            <a:scrgbClr r="0" g="0" b="0"/>
          </a:effectRef>
          <a:fontRef idx="minor">
            <a:schemeClr val="lt1"/>
          </a:fontRef>
        </p:style>
        <p:txBody>
          <a:bodyPr spcFirstLastPara="0" vert="horz" wrap="square" lIns="63168" tIns="50468" rIns="63168" bIns="50468" numCol="1" spcCol="1270" anchor="ctr" anchorCtr="0">
            <a:noAutofit/>
          </a:bodyPr>
          <a:lstStyle/>
          <a:p>
            <a:pPr marL="0" marR="0" lvl="0" indent="0" algn="ctr" defTabSz="889000" rtl="0" eaLnBrk="1" fontAlgn="auto" latinLnBrk="0" hangingPunct="1">
              <a:lnSpc>
                <a:spcPct val="90000"/>
              </a:lnSpc>
              <a:spcBef>
                <a:spcPct val="0"/>
              </a:spcBef>
              <a:spcAft>
                <a:spcPct val="35000"/>
              </a:spcAft>
              <a:buClrTx/>
              <a:buSzTx/>
              <a:buFontTx/>
              <a:buNone/>
              <a:tabLst/>
              <a:defRPr/>
            </a:pPr>
            <a:r>
              <a:rPr kumimoji="0" lang="nb-NO" sz="3000" b="0" i="0" u="none" strike="noStrike" kern="1200" cap="none" spc="0" normalizeH="0" baseline="0" noProof="0" dirty="0">
                <a:ln>
                  <a:noFill/>
                </a:ln>
                <a:solidFill>
                  <a:sysClr val="window" lastClr="FFFFFF"/>
                </a:solidFill>
                <a:effectLst/>
                <a:uLnTx/>
                <a:uFillTx/>
                <a:latin typeface="Calibri"/>
                <a:ea typeface="+mn-ea"/>
                <a:cs typeface="+mn-cs"/>
              </a:rPr>
              <a:t>Husholdninger</a:t>
            </a:r>
          </a:p>
          <a:p>
            <a:pPr marL="0" marR="0" lvl="0" indent="0" algn="ctr" defTabSz="889000" rtl="0" eaLnBrk="1" fontAlgn="auto" latinLnBrk="0" hangingPunct="1">
              <a:lnSpc>
                <a:spcPct val="90000"/>
              </a:lnSpc>
              <a:spcBef>
                <a:spcPct val="0"/>
              </a:spcBef>
              <a:spcAft>
                <a:spcPct val="35000"/>
              </a:spcAft>
              <a:buClrTx/>
              <a:buSzTx/>
              <a:buFontTx/>
              <a:buNone/>
              <a:tabLst/>
              <a:defRPr/>
            </a:pPr>
            <a:r>
              <a:rPr kumimoji="0" lang="nb-NO" sz="3000" b="0" i="0" u="none" strike="noStrike" kern="1200" cap="none" spc="0" normalizeH="0" baseline="0" noProof="0" dirty="0">
                <a:ln>
                  <a:noFill/>
                </a:ln>
                <a:solidFill>
                  <a:sysClr val="window" lastClr="FFFFFF"/>
                </a:solidFill>
                <a:effectLst/>
                <a:uLnTx/>
                <a:uFillTx/>
                <a:latin typeface="Calibri"/>
                <a:ea typeface="+mn-ea"/>
                <a:cs typeface="+mn-cs"/>
              </a:rPr>
              <a:t>(aldersfordelt)</a:t>
            </a:r>
          </a:p>
        </p:txBody>
      </p:sp>
      <p:sp>
        <p:nvSpPr>
          <p:cNvPr id="61" name="Frihåndsform: figur 60">
            <a:extLst>
              <a:ext uri="{FF2B5EF4-FFF2-40B4-BE49-F238E27FC236}">
                <a16:creationId xmlns:a16="http://schemas.microsoft.com/office/drawing/2014/main" id="{EA16C1F6-D8FE-828A-AFD8-C9C6EF4436B0}"/>
              </a:ext>
            </a:extLst>
          </p:cNvPr>
          <p:cNvSpPr/>
          <p:nvPr/>
        </p:nvSpPr>
        <p:spPr>
          <a:xfrm>
            <a:off x="2180947" y="6544558"/>
            <a:ext cx="2663550" cy="1453226"/>
          </a:xfrm>
          <a:custGeom>
            <a:avLst/>
            <a:gdLst>
              <a:gd name="connsiteX0" fmla="*/ 0 w 1713323"/>
              <a:gd name="connsiteY0" fmla="*/ 85666 h 856661"/>
              <a:gd name="connsiteX1" fmla="*/ 85666 w 1713323"/>
              <a:gd name="connsiteY1" fmla="*/ 0 h 856661"/>
              <a:gd name="connsiteX2" fmla="*/ 1627657 w 1713323"/>
              <a:gd name="connsiteY2" fmla="*/ 0 h 856661"/>
              <a:gd name="connsiteX3" fmla="*/ 1713323 w 1713323"/>
              <a:gd name="connsiteY3" fmla="*/ 85666 h 856661"/>
              <a:gd name="connsiteX4" fmla="*/ 1713323 w 1713323"/>
              <a:gd name="connsiteY4" fmla="*/ 770995 h 856661"/>
              <a:gd name="connsiteX5" fmla="*/ 1627657 w 1713323"/>
              <a:gd name="connsiteY5" fmla="*/ 856661 h 856661"/>
              <a:gd name="connsiteX6" fmla="*/ 85666 w 1713323"/>
              <a:gd name="connsiteY6" fmla="*/ 856661 h 856661"/>
              <a:gd name="connsiteX7" fmla="*/ 0 w 1713323"/>
              <a:gd name="connsiteY7" fmla="*/ 770995 h 856661"/>
              <a:gd name="connsiteX8" fmla="*/ 0 w 1713323"/>
              <a:gd name="connsiteY8" fmla="*/ 85666 h 856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13323" h="856661">
                <a:moveTo>
                  <a:pt x="0" y="85666"/>
                </a:moveTo>
                <a:cubicBezTo>
                  <a:pt x="0" y="38354"/>
                  <a:pt x="38354" y="0"/>
                  <a:pt x="85666" y="0"/>
                </a:cubicBezTo>
                <a:lnTo>
                  <a:pt x="1627657" y="0"/>
                </a:lnTo>
                <a:cubicBezTo>
                  <a:pt x="1674969" y="0"/>
                  <a:pt x="1713323" y="38354"/>
                  <a:pt x="1713323" y="85666"/>
                </a:cubicBezTo>
                <a:lnTo>
                  <a:pt x="1713323" y="770995"/>
                </a:lnTo>
                <a:cubicBezTo>
                  <a:pt x="1713323" y="818307"/>
                  <a:pt x="1674969" y="856661"/>
                  <a:pt x="1627657" y="856661"/>
                </a:cubicBezTo>
                <a:lnTo>
                  <a:pt x="85666" y="856661"/>
                </a:lnTo>
                <a:cubicBezTo>
                  <a:pt x="38354" y="856661"/>
                  <a:pt x="0" y="818307"/>
                  <a:pt x="0" y="770995"/>
                </a:cubicBezTo>
                <a:lnTo>
                  <a:pt x="0" y="85666"/>
                </a:lnTo>
                <a:close/>
              </a:path>
            </a:pathLst>
          </a:custGeom>
          <a:solidFill>
            <a:srgbClr val="D7045A">
              <a:hueOff val="0"/>
              <a:satOff val="0"/>
              <a:lumOff val="0"/>
              <a:alphaOff val="0"/>
            </a:srgbClr>
          </a:solidFill>
          <a:ln w="25400" cap="flat" cmpd="sng" algn="ctr">
            <a:solidFill>
              <a:sysClr val="window" lastClr="FFFFFF">
                <a:hueOff val="0"/>
                <a:satOff val="0"/>
                <a:lumOff val="0"/>
                <a:alphaOff val="0"/>
              </a:sysClr>
            </a:solidFill>
            <a:prstDash val="solid"/>
          </a:ln>
          <a:effectLst/>
        </p:spPr>
        <p:style>
          <a:lnRef idx="2">
            <a:scrgbClr r="0" g="0" b="0"/>
          </a:lnRef>
          <a:fillRef idx="1">
            <a:scrgbClr r="0" g="0" b="0"/>
          </a:fillRef>
          <a:effectRef idx="0">
            <a:scrgbClr r="0" g="0" b="0"/>
          </a:effectRef>
          <a:fontRef idx="minor">
            <a:schemeClr val="lt1"/>
          </a:fontRef>
        </p:style>
        <p:txBody>
          <a:bodyPr spcFirstLastPara="0" vert="horz" wrap="square" lIns="80336" tIns="61921" rIns="80336" bIns="61921" numCol="1" spcCol="1270" anchor="ctr" anchorCtr="0">
            <a:noAutofit/>
          </a:bodyPr>
          <a:lstStyle/>
          <a:p>
            <a:pPr marL="0" marR="0" lvl="0" indent="0" algn="ctr" defTabSz="1289050" rtl="0" eaLnBrk="1" fontAlgn="auto" latinLnBrk="0" hangingPunct="1">
              <a:lnSpc>
                <a:spcPct val="90000"/>
              </a:lnSpc>
              <a:spcBef>
                <a:spcPct val="0"/>
              </a:spcBef>
              <a:spcAft>
                <a:spcPct val="35000"/>
              </a:spcAft>
              <a:buClrTx/>
              <a:buSzTx/>
              <a:buFontTx/>
              <a:buNone/>
              <a:tabLst/>
              <a:defRPr/>
            </a:pPr>
            <a:r>
              <a:rPr kumimoji="0" lang="nb-NO" sz="3000" b="0" i="0" u="none" strike="noStrike" kern="1200" cap="none" spc="0" normalizeH="0" baseline="0" noProof="0" dirty="0">
                <a:ln>
                  <a:noFill/>
                </a:ln>
                <a:solidFill>
                  <a:sysClr val="window" lastClr="FFFFFF"/>
                </a:solidFill>
                <a:effectLst/>
                <a:uLnTx/>
                <a:uFillTx/>
                <a:latin typeface="Calibri"/>
                <a:ea typeface="+mn-ea"/>
                <a:cs typeface="+mn-cs"/>
              </a:rPr>
              <a:t>P/H faktor</a:t>
            </a:r>
          </a:p>
          <a:p>
            <a:pPr marL="0" marR="0" lvl="0" indent="0" algn="ctr" defTabSz="1289050" rtl="0" eaLnBrk="1" fontAlgn="auto" latinLnBrk="0" hangingPunct="1">
              <a:lnSpc>
                <a:spcPct val="90000"/>
              </a:lnSpc>
              <a:spcBef>
                <a:spcPct val="0"/>
              </a:spcBef>
              <a:spcAft>
                <a:spcPct val="35000"/>
              </a:spcAft>
              <a:buClrTx/>
              <a:buSzTx/>
              <a:buFontTx/>
              <a:buNone/>
              <a:tabLst/>
              <a:defRPr/>
            </a:pPr>
            <a:r>
              <a:rPr kumimoji="0" lang="nb-NO" sz="3000" b="0" i="0" u="none" strike="noStrike" kern="1200" cap="none" spc="0" normalizeH="0" baseline="0" noProof="0" dirty="0">
                <a:ln>
                  <a:noFill/>
                </a:ln>
                <a:solidFill>
                  <a:sysClr val="window" lastClr="FFFFFF"/>
                </a:solidFill>
                <a:effectLst/>
                <a:uLnTx/>
                <a:uFillTx/>
                <a:latin typeface="Calibri"/>
                <a:ea typeface="+mn-ea"/>
                <a:cs typeface="+mn-cs"/>
              </a:rPr>
              <a:t>(aldersfordelt)</a:t>
            </a:r>
          </a:p>
        </p:txBody>
      </p:sp>
      <p:sp>
        <p:nvSpPr>
          <p:cNvPr id="63" name="Avrundet rektangel 17">
            <a:extLst>
              <a:ext uri="{FF2B5EF4-FFF2-40B4-BE49-F238E27FC236}">
                <a16:creationId xmlns:a16="http://schemas.microsoft.com/office/drawing/2014/main" id="{C4A716B8-4968-525E-A3F3-D0A25F22B6DD}"/>
              </a:ext>
            </a:extLst>
          </p:cNvPr>
          <p:cNvSpPr/>
          <p:nvPr/>
        </p:nvSpPr>
        <p:spPr>
          <a:xfrm>
            <a:off x="8328257" y="3119464"/>
            <a:ext cx="2727171" cy="1329783"/>
          </a:xfrm>
          <a:prstGeom prst="roundRect">
            <a:avLst/>
          </a:prstGeom>
          <a:solidFill>
            <a:srgbClr val="D7045A"/>
          </a:solidFill>
          <a:ln w="9525" cap="flat" cmpd="sng" algn="ctr">
            <a:solidFill>
              <a:srgbClr val="D7045A">
                <a:shade val="95000"/>
                <a:satMod val="105000"/>
              </a:srgbClr>
            </a:solidFill>
            <a:prstDash val="solid"/>
          </a:ln>
          <a:effectLst>
            <a:outerShdw blurRad="40000" dist="23000" dir="5400000" rotWithShape="0">
              <a:srgbClr val="000000">
                <a:alpha val="35000"/>
              </a:srgbClr>
            </a:outerShdw>
          </a:effectLst>
        </p:spPr>
        <p:txBody>
          <a:bodyPr rtlCol="0" anchor="ctr"/>
          <a:lstStyle>
            <a:defPPr>
              <a:defRPr lang="nn-NO"/>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nb-NO" sz="2400" b="0" i="0" u="none" strike="noStrike" kern="0" cap="none" spc="0" normalizeH="0" baseline="0" noProof="0" dirty="0">
                <a:ln>
                  <a:noFill/>
                </a:ln>
                <a:solidFill>
                  <a:prstClr val="white"/>
                </a:solidFill>
                <a:effectLst/>
                <a:uLnTx/>
                <a:uFillTx/>
                <a:latin typeface="Calibri"/>
                <a:ea typeface="+mn-ea"/>
                <a:cs typeface="Arial" panose="020B0604020202020204" pitchFamily="34" charset="0"/>
              </a:rPr>
              <a:t>Δ-befolkning (SSBs </a:t>
            </a:r>
            <a:r>
              <a:rPr kumimoji="0" lang="nb-NO" sz="2400" b="0" i="0" u="none" strike="noStrike" kern="0" cap="none" spc="0" normalizeH="0" baseline="0" noProof="0" dirty="0" err="1">
                <a:ln>
                  <a:noFill/>
                </a:ln>
                <a:solidFill>
                  <a:prstClr val="white"/>
                </a:solidFill>
                <a:effectLst/>
                <a:uLnTx/>
                <a:uFillTx/>
                <a:latin typeface="Calibri"/>
                <a:ea typeface="+mn-ea"/>
                <a:cs typeface="Arial" panose="020B0604020202020204" pitchFamily="34" charset="0"/>
              </a:rPr>
              <a:t>befolkningsfram</a:t>
            </a:r>
            <a:r>
              <a:rPr kumimoji="0" lang="nb-NO" sz="2400" b="0" i="0" u="none" strike="noStrike" kern="0" cap="none" spc="0" normalizeH="0" baseline="0" noProof="0" dirty="0">
                <a:ln>
                  <a:noFill/>
                </a:ln>
                <a:solidFill>
                  <a:prstClr val="white"/>
                </a:solidFill>
                <a:effectLst/>
                <a:uLnTx/>
                <a:uFillTx/>
                <a:latin typeface="Calibri"/>
                <a:ea typeface="+mn-ea"/>
                <a:cs typeface="Arial" panose="020B0604020202020204" pitchFamily="34" charset="0"/>
              </a:rPr>
              <a:t>-skriving)</a:t>
            </a:r>
            <a:endParaRPr kumimoji="0" lang="nb-NO" sz="2400" b="0" i="0" u="none" strike="noStrike" kern="0" cap="none" spc="0" normalizeH="0" baseline="0" noProof="0" dirty="0">
              <a:ln>
                <a:noFill/>
              </a:ln>
              <a:solidFill>
                <a:prstClr val="white"/>
              </a:solidFill>
              <a:effectLst/>
              <a:uLnTx/>
              <a:uFillTx/>
              <a:latin typeface="Calibri"/>
              <a:ea typeface="+mn-ea"/>
              <a:cs typeface="+mn-cs"/>
            </a:endParaRPr>
          </a:p>
        </p:txBody>
      </p:sp>
      <p:sp>
        <p:nvSpPr>
          <p:cNvPr id="65" name="Divisjon 18">
            <a:extLst>
              <a:ext uri="{FF2B5EF4-FFF2-40B4-BE49-F238E27FC236}">
                <a16:creationId xmlns:a16="http://schemas.microsoft.com/office/drawing/2014/main" id="{541AF686-8A2E-23CE-B865-13AE041B23F2}"/>
              </a:ext>
            </a:extLst>
          </p:cNvPr>
          <p:cNvSpPr/>
          <p:nvPr/>
        </p:nvSpPr>
        <p:spPr>
          <a:xfrm>
            <a:off x="9255822" y="4630458"/>
            <a:ext cx="872044" cy="616011"/>
          </a:xfrm>
          <a:prstGeom prst="mathDivide">
            <a:avLst>
              <a:gd name="adj1" fmla="val 9727"/>
              <a:gd name="adj2" fmla="val 16723"/>
              <a:gd name="adj3" fmla="val 11760"/>
            </a:avLst>
          </a:prstGeom>
          <a:gradFill rotWithShape="1">
            <a:gsLst>
              <a:gs pos="0">
                <a:srgbClr val="D7045A">
                  <a:tint val="100000"/>
                  <a:shade val="100000"/>
                  <a:satMod val="130000"/>
                </a:srgbClr>
              </a:gs>
              <a:gs pos="100000">
                <a:srgbClr val="D7045A">
                  <a:tint val="50000"/>
                  <a:shade val="100000"/>
                  <a:satMod val="350000"/>
                </a:srgbClr>
              </a:gs>
            </a:gsLst>
            <a:lin ang="16200000" scaled="0"/>
          </a:gradFill>
          <a:ln w="9525" cap="flat" cmpd="sng" algn="ctr">
            <a:solidFill>
              <a:srgbClr val="D7045A">
                <a:shade val="95000"/>
                <a:satMod val="105000"/>
              </a:srgbClr>
            </a:solidFill>
            <a:prstDash val="solid"/>
          </a:ln>
          <a:effectLst>
            <a:outerShdw blurRad="40000" dist="23000" dir="5400000" rotWithShape="0">
              <a:srgbClr val="000000">
                <a:alpha val="35000"/>
              </a:srgbClr>
            </a:outerShdw>
          </a:effectLst>
        </p:spPr>
        <p:txBody>
          <a:bodyPr rtlCol="0" anchor="ctr"/>
          <a:lstStyle>
            <a:defPPr>
              <a:defRPr lang="nn-NO"/>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nb-NO" sz="2400" b="0" i="0" u="none" strike="noStrike" kern="0" cap="none" spc="0" normalizeH="0" baseline="0" noProof="0">
              <a:ln>
                <a:noFill/>
              </a:ln>
              <a:solidFill>
                <a:prstClr val="white"/>
              </a:solidFill>
              <a:effectLst/>
              <a:uLnTx/>
              <a:uFillTx/>
              <a:latin typeface="Calibri"/>
              <a:ea typeface="+mn-ea"/>
              <a:cs typeface="+mn-cs"/>
            </a:endParaRPr>
          </a:p>
        </p:txBody>
      </p:sp>
      <p:sp>
        <p:nvSpPr>
          <p:cNvPr id="67" name="Avrundet rektangel 19">
            <a:extLst>
              <a:ext uri="{FF2B5EF4-FFF2-40B4-BE49-F238E27FC236}">
                <a16:creationId xmlns:a16="http://schemas.microsoft.com/office/drawing/2014/main" id="{AEECD57D-9EBE-E4A9-8AC9-29FBCB4CD276}"/>
              </a:ext>
            </a:extLst>
          </p:cNvPr>
          <p:cNvSpPr/>
          <p:nvPr/>
        </p:nvSpPr>
        <p:spPr>
          <a:xfrm>
            <a:off x="8368745" y="5521984"/>
            <a:ext cx="2727171" cy="789116"/>
          </a:xfrm>
          <a:prstGeom prst="roundRect">
            <a:avLst/>
          </a:prstGeom>
          <a:solidFill>
            <a:srgbClr val="D7045A"/>
          </a:solidFill>
          <a:ln w="9525" cap="flat" cmpd="sng" algn="ctr">
            <a:solidFill>
              <a:srgbClr val="D7045A">
                <a:shade val="95000"/>
                <a:satMod val="105000"/>
              </a:srgbClr>
            </a:solidFill>
            <a:prstDash val="solid"/>
          </a:ln>
          <a:effectLst>
            <a:outerShdw blurRad="40000" dist="23000" dir="5400000" rotWithShape="0">
              <a:srgbClr val="000000">
                <a:alpha val="35000"/>
              </a:srgbClr>
            </a:outerShdw>
          </a:effectLst>
        </p:spPr>
        <p:txBody>
          <a:bodyPr rtlCol="0" anchor="ctr"/>
          <a:lstStyle>
            <a:defPPr>
              <a:defRPr lang="nn-NO"/>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nb-NO" sz="2400" b="0" i="0" u="none" strike="noStrike" kern="0" cap="none" spc="0" normalizeH="0" baseline="0" noProof="0" dirty="0">
                <a:ln>
                  <a:noFill/>
                </a:ln>
                <a:solidFill>
                  <a:prstClr val="white"/>
                </a:solidFill>
                <a:effectLst/>
                <a:uLnTx/>
                <a:uFillTx/>
                <a:latin typeface="Calibri"/>
                <a:ea typeface="+mn-ea"/>
                <a:cs typeface="Arial" panose="020B0604020202020204" pitchFamily="34" charset="0"/>
              </a:rPr>
              <a:t>P/H-faktor</a:t>
            </a:r>
            <a:endParaRPr kumimoji="0" lang="nb-NO" sz="2400" b="0" i="0" u="none" strike="noStrike" kern="0" cap="none" spc="0" normalizeH="0" baseline="0" noProof="0" dirty="0">
              <a:ln>
                <a:noFill/>
              </a:ln>
              <a:solidFill>
                <a:prstClr val="white"/>
              </a:solidFill>
              <a:effectLst/>
              <a:uLnTx/>
              <a:uFillTx/>
              <a:latin typeface="Calibri"/>
              <a:ea typeface="+mn-ea"/>
              <a:cs typeface="+mn-cs"/>
            </a:endParaRPr>
          </a:p>
        </p:txBody>
      </p:sp>
      <p:sp>
        <p:nvSpPr>
          <p:cNvPr id="69" name="Er lik 68">
            <a:extLst>
              <a:ext uri="{FF2B5EF4-FFF2-40B4-BE49-F238E27FC236}">
                <a16:creationId xmlns:a16="http://schemas.microsoft.com/office/drawing/2014/main" id="{78A5E6AE-4DDB-FD75-438E-41578FC6A206}"/>
              </a:ext>
            </a:extLst>
          </p:cNvPr>
          <p:cNvSpPr/>
          <p:nvPr/>
        </p:nvSpPr>
        <p:spPr>
          <a:xfrm>
            <a:off x="9345407" y="6795010"/>
            <a:ext cx="872044" cy="567743"/>
          </a:xfrm>
          <a:prstGeom prst="mathEqual">
            <a:avLst/>
          </a:prstGeom>
          <a:gradFill rotWithShape="1">
            <a:gsLst>
              <a:gs pos="0">
                <a:srgbClr val="D7045A">
                  <a:tint val="100000"/>
                  <a:shade val="100000"/>
                  <a:satMod val="130000"/>
                </a:srgbClr>
              </a:gs>
              <a:gs pos="100000">
                <a:srgbClr val="D7045A">
                  <a:tint val="50000"/>
                  <a:shade val="100000"/>
                  <a:satMod val="350000"/>
                </a:srgbClr>
              </a:gs>
            </a:gsLst>
            <a:lin ang="16200000" scaled="0"/>
          </a:gradFill>
          <a:ln w="9525" cap="flat" cmpd="sng" algn="ctr">
            <a:solidFill>
              <a:srgbClr val="D7045A">
                <a:shade val="95000"/>
                <a:satMod val="105000"/>
              </a:srgbClr>
            </a:solidFill>
            <a:prstDash val="solid"/>
          </a:ln>
          <a:effectLst>
            <a:outerShdw blurRad="40000" dist="23000" dir="5400000" rotWithShape="0">
              <a:srgbClr val="000000">
                <a:alpha val="35000"/>
              </a:srgbClr>
            </a:outerShdw>
          </a:effectLst>
        </p:spPr>
        <p:txBody>
          <a:bodyPr rtlCol="0" anchor="ctr"/>
          <a:lstStyle>
            <a:defPPr>
              <a:defRPr lang="nn-NO"/>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nb-NO" sz="2400" b="0" i="0" u="none" strike="noStrike" kern="0" cap="none" spc="0" normalizeH="0" baseline="0" noProof="0">
              <a:ln>
                <a:noFill/>
              </a:ln>
              <a:solidFill>
                <a:srgbClr val="333E48"/>
              </a:solidFill>
              <a:effectLst/>
              <a:uLnTx/>
              <a:uFillTx/>
              <a:latin typeface="Calibri"/>
              <a:ea typeface="+mn-ea"/>
              <a:cs typeface="+mn-cs"/>
            </a:endParaRPr>
          </a:p>
        </p:txBody>
      </p:sp>
      <p:sp>
        <p:nvSpPr>
          <p:cNvPr id="73" name="Avrundet rektangel 22">
            <a:extLst>
              <a:ext uri="{FF2B5EF4-FFF2-40B4-BE49-F238E27FC236}">
                <a16:creationId xmlns:a16="http://schemas.microsoft.com/office/drawing/2014/main" id="{3F4F0CB9-1984-B99F-E3F6-9CAAC9807040}"/>
              </a:ext>
            </a:extLst>
          </p:cNvPr>
          <p:cNvSpPr/>
          <p:nvPr/>
        </p:nvSpPr>
        <p:spPr>
          <a:xfrm>
            <a:off x="8387748" y="7764326"/>
            <a:ext cx="2727171" cy="789116"/>
          </a:xfrm>
          <a:prstGeom prst="roundRect">
            <a:avLst/>
          </a:prstGeom>
          <a:solidFill>
            <a:srgbClr val="D7045A"/>
          </a:solidFill>
          <a:ln w="9525" cap="flat" cmpd="sng" algn="ctr">
            <a:solidFill>
              <a:srgbClr val="D7045A">
                <a:shade val="95000"/>
                <a:satMod val="105000"/>
              </a:srgbClr>
            </a:solidFill>
            <a:prstDash val="solid"/>
          </a:ln>
          <a:effectLst>
            <a:outerShdw blurRad="40000" dist="23000" dir="5400000" rotWithShape="0">
              <a:srgbClr val="000000">
                <a:alpha val="35000"/>
              </a:srgbClr>
            </a:outerShdw>
          </a:effectLst>
        </p:spPr>
        <p:txBody>
          <a:bodyPr rtlCol="0" anchor="ctr"/>
          <a:lstStyle>
            <a:defPPr>
              <a:defRPr lang="nn-NO"/>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nb-NO" sz="2400" b="0" i="0" u="none" strike="noStrike" kern="0" cap="none" spc="0" normalizeH="0" baseline="0" noProof="0" dirty="0">
                <a:ln>
                  <a:noFill/>
                </a:ln>
                <a:solidFill>
                  <a:prstClr val="white"/>
                </a:solidFill>
                <a:effectLst/>
                <a:uLnTx/>
                <a:uFillTx/>
                <a:latin typeface="Calibri"/>
                <a:ea typeface="+mn-ea"/>
                <a:cs typeface="Arial" panose="020B0604020202020204" pitchFamily="34" charset="0"/>
              </a:rPr>
              <a:t>Δ-husholdning</a:t>
            </a:r>
            <a:endParaRPr kumimoji="0" lang="nb-NO" sz="2400" b="0" i="0" u="none" strike="noStrike" kern="0" cap="none" spc="0" normalizeH="0" baseline="0" noProof="0" dirty="0">
              <a:ln>
                <a:noFill/>
              </a:ln>
              <a:solidFill>
                <a:prstClr val="white"/>
              </a:solidFill>
              <a:effectLst/>
              <a:uLnTx/>
              <a:uFillTx/>
              <a:latin typeface="Calibri"/>
              <a:ea typeface="+mn-ea"/>
              <a:cs typeface="+mn-cs"/>
            </a:endParaRPr>
          </a:p>
        </p:txBody>
      </p:sp>
      <p:sp>
        <p:nvSpPr>
          <p:cNvPr id="75" name="Avrundet rektangel 24">
            <a:extLst>
              <a:ext uri="{FF2B5EF4-FFF2-40B4-BE49-F238E27FC236}">
                <a16:creationId xmlns:a16="http://schemas.microsoft.com/office/drawing/2014/main" id="{CEE1EB5F-E1CB-31BC-17F2-DF4D755E4378}"/>
              </a:ext>
            </a:extLst>
          </p:cNvPr>
          <p:cNvSpPr/>
          <p:nvPr/>
        </p:nvSpPr>
        <p:spPr>
          <a:xfrm>
            <a:off x="14132263" y="4830161"/>
            <a:ext cx="2463693" cy="824514"/>
          </a:xfrm>
          <a:prstGeom prst="roundRect">
            <a:avLst/>
          </a:prstGeom>
          <a:solidFill>
            <a:srgbClr val="0193D7"/>
          </a:solidFill>
          <a:ln w="9525" cap="flat" cmpd="sng" algn="ctr">
            <a:solidFill>
              <a:srgbClr val="0193D7"/>
            </a:solidFill>
            <a:prstDash val="solid"/>
          </a:ln>
          <a:effectLst>
            <a:outerShdw blurRad="40000" dist="23000" dir="5400000" rotWithShape="0">
              <a:srgbClr val="000000">
                <a:alpha val="35000"/>
              </a:srgbClr>
            </a:outerShdw>
          </a:effectLst>
        </p:spPr>
        <p:txBody>
          <a:bodyPr rtlCol="0" anchor="ctr"/>
          <a:lstStyle>
            <a:defPPr>
              <a:defRPr lang="nn-NO"/>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nb-NO" sz="2400" b="0" i="0" u="none" strike="noStrike" kern="0" cap="none" spc="0" normalizeH="0" baseline="0" noProof="0" dirty="0">
                <a:ln>
                  <a:noFill/>
                </a:ln>
                <a:solidFill>
                  <a:prstClr val="white"/>
                </a:solidFill>
                <a:effectLst/>
                <a:uLnTx/>
                <a:uFillTx/>
                <a:latin typeface="Calibri"/>
                <a:ea typeface="+mn-ea"/>
                <a:cs typeface="Arial" panose="020B0604020202020204" pitchFamily="34" charset="0"/>
              </a:rPr>
              <a:t>Fysisk avgang/sanering</a:t>
            </a:r>
            <a:endParaRPr kumimoji="0" lang="nb-NO" sz="2400" b="0" i="0" u="none" strike="noStrike" kern="0" cap="none" spc="0" normalizeH="0" baseline="0" noProof="0" dirty="0">
              <a:ln>
                <a:noFill/>
              </a:ln>
              <a:solidFill>
                <a:prstClr val="white"/>
              </a:solidFill>
              <a:effectLst/>
              <a:uLnTx/>
              <a:uFillTx/>
              <a:latin typeface="Calibri"/>
              <a:ea typeface="+mn-ea"/>
              <a:cs typeface="+mn-cs"/>
            </a:endParaRPr>
          </a:p>
        </p:txBody>
      </p:sp>
      <p:sp>
        <p:nvSpPr>
          <p:cNvPr id="77" name="Avrundet rektangel 25">
            <a:extLst>
              <a:ext uri="{FF2B5EF4-FFF2-40B4-BE49-F238E27FC236}">
                <a16:creationId xmlns:a16="http://schemas.microsoft.com/office/drawing/2014/main" id="{348A8171-A0B0-7561-D7CA-FE463596BF66}"/>
              </a:ext>
            </a:extLst>
          </p:cNvPr>
          <p:cNvSpPr/>
          <p:nvPr/>
        </p:nvSpPr>
        <p:spPr>
          <a:xfrm>
            <a:off x="13544268" y="6795010"/>
            <a:ext cx="3705808" cy="1231106"/>
          </a:xfrm>
          <a:prstGeom prst="roundRect">
            <a:avLst/>
          </a:prstGeom>
          <a:solidFill>
            <a:schemeClr val="accent2"/>
          </a:solidFill>
          <a:ln w="9525" cap="flat" cmpd="sng" algn="ctr">
            <a:noFill/>
            <a:prstDash val="solid"/>
          </a:ln>
          <a:effectLst>
            <a:outerShdw blurRad="40000" dist="23000" dir="5400000" rotWithShape="0">
              <a:srgbClr val="000000">
                <a:alpha val="35000"/>
              </a:srgbClr>
            </a:outerShdw>
          </a:effectLst>
        </p:spPr>
        <p:txBody>
          <a:bodyPr rtlCol="0" anchor="ctr"/>
          <a:lstStyle>
            <a:defPPr>
              <a:defRPr lang="nn-NO"/>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nb-NO" sz="4000" b="1" i="0" u="none" strike="noStrike" kern="0" cap="none" spc="0" normalizeH="0" baseline="0" noProof="0" dirty="0">
                <a:ln>
                  <a:noFill/>
                </a:ln>
                <a:solidFill>
                  <a:prstClr val="white"/>
                </a:solidFill>
                <a:effectLst/>
                <a:uLnTx/>
                <a:uFillTx/>
                <a:latin typeface="Calibri"/>
                <a:ea typeface="+mn-ea"/>
                <a:cs typeface="Arial" panose="020B0604020202020204" pitchFamily="34" charset="0"/>
              </a:rPr>
              <a:t>Δ-boligbehov</a:t>
            </a:r>
            <a:endParaRPr kumimoji="0" lang="nb-NO" sz="4000" b="1" i="0" u="none" strike="noStrike" kern="0" cap="none" spc="0" normalizeH="0" baseline="0" noProof="0" dirty="0">
              <a:ln>
                <a:noFill/>
              </a:ln>
              <a:solidFill>
                <a:prstClr val="white"/>
              </a:solidFill>
              <a:effectLst/>
              <a:uLnTx/>
              <a:uFillTx/>
              <a:latin typeface="Calibri"/>
              <a:ea typeface="+mn-ea"/>
              <a:cs typeface="+mn-cs"/>
            </a:endParaRPr>
          </a:p>
        </p:txBody>
      </p:sp>
      <p:sp>
        <p:nvSpPr>
          <p:cNvPr id="79" name="Pluss 27">
            <a:extLst>
              <a:ext uri="{FF2B5EF4-FFF2-40B4-BE49-F238E27FC236}">
                <a16:creationId xmlns:a16="http://schemas.microsoft.com/office/drawing/2014/main" id="{6FE71369-BFF0-C4E7-D591-F67E0BF93131}"/>
              </a:ext>
            </a:extLst>
          </p:cNvPr>
          <p:cNvSpPr/>
          <p:nvPr/>
        </p:nvSpPr>
        <p:spPr>
          <a:xfrm>
            <a:off x="14995404" y="4013475"/>
            <a:ext cx="787794" cy="616983"/>
          </a:xfrm>
          <a:prstGeom prst="mathPlus">
            <a:avLst/>
          </a:prstGeom>
          <a:gradFill rotWithShape="1">
            <a:gsLst>
              <a:gs pos="0">
                <a:srgbClr val="D7045A">
                  <a:tint val="100000"/>
                  <a:shade val="100000"/>
                  <a:satMod val="130000"/>
                </a:srgbClr>
              </a:gs>
              <a:gs pos="100000">
                <a:srgbClr val="D7045A">
                  <a:tint val="50000"/>
                  <a:shade val="100000"/>
                  <a:satMod val="350000"/>
                </a:srgbClr>
              </a:gs>
            </a:gsLst>
            <a:lin ang="16200000" scaled="0"/>
          </a:gradFill>
          <a:ln w="9525" cap="flat" cmpd="sng" algn="ctr">
            <a:solidFill>
              <a:srgbClr val="D7045A">
                <a:shade val="95000"/>
                <a:satMod val="105000"/>
              </a:srgbClr>
            </a:solidFill>
            <a:prstDash val="solid"/>
          </a:ln>
          <a:effectLst>
            <a:outerShdw blurRad="40000" dist="23000" dir="5400000" rotWithShape="0">
              <a:srgbClr val="000000">
                <a:alpha val="35000"/>
              </a:srgbClr>
            </a:outerShdw>
          </a:effectLst>
        </p:spPr>
        <p:txBody>
          <a:bodyPr rtlCol="0" anchor="ctr"/>
          <a:lstStyle>
            <a:defPPr>
              <a:defRPr lang="nn-NO"/>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nb-NO" sz="2400" b="0" i="0" u="none" strike="noStrike" kern="0" cap="none" spc="0" normalizeH="0" baseline="0" noProof="0">
              <a:ln>
                <a:noFill/>
              </a:ln>
              <a:solidFill>
                <a:prstClr val="white"/>
              </a:solidFill>
              <a:effectLst/>
              <a:uLnTx/>
              <a:uFillTx/>
              <a:latin typeface="Calibri"/>
              <a:ea typeface="+mn-ea"/>
              <a:cs typeface="+mn-cs"/>
            </a:endParaRPr>
          </a:p>
        </p:txBody>
      </p:sp>
      <p:sp>
        <p:nvSpPr>
          <p:cNvPr id="81" name="Pil ned 34">
            <a:extLst>
              <a:ext uri="{FF2B5EF4-FFF2-40B4-BE49-F238E27FC236}">
                <a16:creationId xmlns:a16="http://schemas.microsoft.com/office/drawing/2014/main" id="{FED95466-95B0-D23F-3EA7-E3EC88A949A7}"/>
              </a:ext>
            </a:extLst>
          </p:cNvPr>
          <p:cNvSpPr/>
          <p:nvPr/>
        </p:nvSpPr>
        <p:spPr>
          <a:xfrm>
            <a:off x="15165022" y="6089158"/>
            <a:ext cx="464301" cy="470709"/>
          </a:xfrm>
          <a:prstGeom prst="downArrow">
            <a:avLst/>
          </a:prstGeom>
          <a:gradFill rotWithShape="1">
            <a:gsLst>
              <a:gs pos="0">
                <a:srgbClr val="D7045A">
                  <a:tint val="100000"/>
                  <a:shade val="100000"/>
                  <a:satMod val="130000"/>
                </a:srgbClr>
              </a:gs>
              <a:gs pos="100000">
                <a:srgbClr val="D7045A">
                  <a:tint val="50000"/>
                  <a:shade val="100000"/>
                  <a:satMod val="350000"/>
                </a:srgbClr>
              </a:gs>
            </a:gsLst>
            <a:lin ang="16200000" scaled="0"/>
          </a:gradFill>
          <a:ln w="9525" cap="flat" cmpd="sng" algn="ctr">
            <a:solidFill>
              <a:srgbClr val="D7045A">
                <a:shade val="95000"/>
                <a:satMod val="105000"/>
              </a:srgbClr>
            </a:solidFill>
            <a:prstDash val="solid"/>
          </a:ln>
          <a:effectLst>
            <a:outerShdw blurRad="40000" dist="23000" dir="5400000" rotWithShape="0">
              <a:srgbClr val="000000">
                <a:alpha val="35000"/>
              </a:srgbClr>
            </a:outerShdw>
          </a:effectLst>
        </p:spPr>
        <p:txBody>
          <a:bodyPr rtlCol="0" anchor="ctr"/>
          <a:lstStyle>
            <a:defPPr>
              <a:defRPr lang="nn-NO"/>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nb-NO" sz="2400" b="0" i="0" u="none" strike="noStrike" kern="0" cap="none" spc="0" normalizeH="0" baseline="0" noProof="0">
              <a:ln>
                <a:noFill/>
              </a:ln>
              <a:solidFill>
                <a:prstClr val="white"/>
              </a:solidFill>
              <a:effectLst/>
              <a:uLnTx/>
              <a:uFillTx/>
              <a:latin typeface="Calibri"/>
              <a:ea typeface="+mn-ea"/>
              <a:cs typeface="+mn-cs"/>
            </a:endParaRPr>
          </a:p>
        </p:txBody>
      </p:sp>
      <p:cxnSp>
        <p:nvCxnSpPr>
          <p:cNvPr id="83" name="Rett linje 82">
            <a:extLst>
              <a:ext uri="{FF2B5EF4-FFF2-40B4-BE49-F238E27FC236}">
                <a16:creationId xmlns:a16="http://schemas.microsoft.com/office/drawing/2014/main" id="{047D966C-5177-363D-0F56-26BF5F50DFF3}"/>
              </a:ext>
            </a:extLst>
          </p:cNvPr>
          <p:cNvCxnSpPr/>
          <p:nvPr/>
        </p:nvCxnSpPr>
        <p:spPr>
          <a:xfrm>
            <a:off x="12142445" y="2234711"/>
            <a:ext cx="0" cy="8404120"/>
          </a:xfrm>
          <a:prstGeom prst="line">
            <a:avLst/>
          </a:prstGeom>
          <a:ln w="38100" cap="flat" cmpd="sng" algn="ctr">
            <a:solidFill>
              <a:schemeClr val="accent5"/>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85" name="Divisjon 18">
            <a:extLst>
              <a:ext uri="{FF2B5EF4-FFF2-40B4-BE49-F238E27FC236}">
                <a16:creationId xmlns:a16="http://schemas.microsoft.com/office/drawing/2014/main" id="{D72DC2FC-4652-E2AB-F554-C8DE62707D8E}"/>
              </a:ext>
            </a:extLst>
          </p:cNvPr>
          <p:cNvSpPr/>
          <p:nvPr/>
        </p:nvSpPr>
        <p:spPr>
          <a:xfrm>
            <a:off x="3110076" y="4316752"/>
            <a:ext cx="872044" cy="616011"/>
          </a:xfrm>
          <a:prstGeom prst="mathDivide">
            <a:avLst>
              <a:gd name="adj1" fmla="val 9727"/>
              <a:gd name="adj2" fmla="val 16723"/>
              <a:gd name="adj3" fmla="val 11760"/>
            </a:avLst>
          </a:prstGeom>
          <a:gradFill rotWithShape="1">
            <a:gsLst>
              <a:gs pos="0">
                <a:srgbClr val="D7045A">
                  <a:tint val="100000"/>
                  <a:shade val="100000"/>
                  <a:satMod val="130000"/>
                </a:srgbClr>
              </a:gs>
              <a:gs pos="100000">
                <a:srgbClr val="D7045A">
                  <a:tint val="50000"/>
                  <a:shade val="100000"/>
                  <a:satMod val="350000"/>
                </a:srgbClr>
              </a:gs>
            </a:gsLst>
            <a:lin ang="16200000" scaled="0"/>
          </a:gradFill>
          <a:ln w="9525" cap="flat" cmpd="sng" algn="ctr">
            <a:solidFill>
              <a:srgbClr val="D7045A">
                <a:shade val="95000"/>
                <a:satMod val="105000"/>
              </a:srgbClr>
            </a:solidFill>
            <a:prstDash val="solid"/>
          </a:ln>
          <a:effectLst>
            <a:outerShdw blurRad="40000" dist="23000" dir="5400000" rotWithShape="0">
              <a:srgbClr val="000000">
                <a:alpha val="35000"/>
              </a:srgbClr>
            </a:outerShdw>
          </a:effectLst>
        </p:spPr>
        <p:txBody>
          <a:bodyPr rtlCol="0" anchor="ctr"/>
          <a:lstStyle>
            <a:defPPr>
              <a:defRPr lang="nn-NO"/>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nb-NO" sz="2400" b="0" i="0" u="none" strike="noStrike" kern="0" cap="none" spc="0" normalizeH="0" baseline="0" noProof="0">
              <a:ln>
                <a:noFill/>
              </a:ln>
              <a:solidFill>
                <a:prstClr val="white"/>
              </a:solidFill>
              <a:effectLst/>
              <a:uLnTx/>
              <a:uFillTx/>
              <a:latin typeface="Calibri"/>
              <a:ea typeface="+mn-ea"/>
              <a:cs typeface="+mn-cs"/>
            </a:endParaRPr>
          </a:p>
        </p:txBody>
      </p:sp>
      <p:sp>
        <p:nvSpPr>
          <p:cNvPr id="87" name="Er lik 86">
            <a:extLst>
              <a:ext uri="{FF2B5EF4-FFF2-40B4-BE49-F238E27FC236}">
                <a16:creationId xmlns:a16="http://schemas.microsoft.com/office/drawing/2014/main" id="{9A1426D3-BAAA-513D-5E26-918EA2956307}"/>
              </a:ext>
            </a:extLst>
          </p:cNvPr>
          <p:cNvSpPr/>
          <p:nvPr/>
        </p:nvSpPr>
        <p:spPr>
          <a:xfrm>
            <a:off x="3110076" y="5713708"/>
            <a:ext cx="872044" cy="567743"/>
          </a:xfrm>
          <a:prstGeom prst="mathEqual">
            <a:avLst/>
          </a:prstGeom>
          <a:gradFill rotWithShape="1">
            <a:gsLst>
              <a:gs pos="0">
                <a:srgbClr val="D7045A">
                  <a:tint val="100000"/>
                  <a:shade val="100000"/>
                  <a:satMod val="130000"/>
                </a:srgbClr>
              </a:gs>
              <a:gs pos="100000">
                <a:srgbClr val="D7045A">
                  <a:tint val="50000"/>
                  <a:shade val="100000"/>
                  <a:satMod val="350000"/>
                </a:srgbClr>
              </a:gs>
            </a:gsLst>
            <a:lin ang="16200000" scaled="0"/>
          </a:gradFill>
          <a:ln w="9525" cap="flat" cmpd="sng" algn="ctr">
            <a:solidFill>
              <a:srgbClr val="D7045A">
                <a:shade val="95000"/>
                <a:satMod val="105000"/>
              </a:srgbClr>
            </a:solidFill>
            <a:prstDash val="solid"/>
          </a:ln>
          <a:effectLst>
            <a:outerShdw blurRad="40000" dist="23000" dir="5400000" rotWithShape="0">
              <a:srgbClr val="000000">
                <a:alpha val="35000"/>
              </a:srgbClr>
            </a:outerShdw>
          </a:effectLst>
        </p:spPr>
        <p:txBody>
          <a:bodyPr rtlCol="0" anchor="ctr"/>
          <a:lstStyle>
            <a:defPPr>
              <a:defRPr lang="nn-NO"/>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nb-NO" sz="2400" b="0" i="0" u="none" strike="noStrike" kern="0" cap="none" spc="0" normalizeH="0" baseline="0" noProof="0">
              <a:ln>
                <a:noFill/>
              </a:ln>
              <a:solidFill>
                <a:srgbClr val="333E48"/>
              </a:solidFill>
              <a:effectLst/>
              <a:uLnTx/>
              <a:uFillTx/>
              <a:latin typeface="Calibri"/>
              <a:ea typeface="+mn-ea"/>
              <a:cs typeface="+mn-cs"/>
            </a:endParaRPr>
          </a:p>
        </p:txBody>
      </p:sp>
      <p:sp>
        <p:nvSpPr>
          <p:cNvPr id="5" name="TekstSylinder 4">
            <a:extLst>
              <a:ext uri="{FF2B5EF4-FFF2-40B4-BE49-F238E27FC236}">
                <a16:creationId xmlns:a16="http://schemas.microsoft.com/office/drawing/2014/main" id="{340C7327-8FB0-AD88-9C99-DDEC709A8813}"/>
              </a:ext>
            </a:extLst>
          </p:cNvPr>
          <p:cNvSpPr txBox="1"/>
          <p:nvPr/>
        </p:nvSpPr>
        <p:spPr>
          <a:xfrm>
            <a:off x="12540875" y="1878652"/>
            <a:ext cx="5943463" cy="175432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3600" b="1" i="0" u="none" strike="noStrike" kern="0" cap="none" spc="0" normalizeH="0" baseline="0" noProof="0" dirty="0">
                <a:ln>
                  <a:noFill/>
                </a:ln>
                <a:solidFill>
                  <a:srgbClr val="333E48"/>
                </a:solidFill>
                <a:effectLst/>
                <a:uLnTx/>
                <a:uFillTx/>
                <a:latin typeface="Gotham"/>
                <a:ea typeface="+mn-ea"/>
                <a:cs typeface="+mn-cs"/>
              </a:rPr>
              <a:t>Tar ikke hensyn til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3600" b="1" i="0" u="none" strike="noStrike" kern="0" cap="none" spc="0" normalizeH="0" baseline="0" noProof="0" dirty="0">
                <a:ln>
                  <a:noFill/>
                </a:ln>
                <a:solidFill>
                  <a:srgbClr val="333E48"/>
                </a:solidFill>
                <a:effectLst/>
                <a:uLnTx/>
                <a:uFillTx/>
                <a:latin typeface="Gotham"/>
                <a:ea typeface="+mn-ea"/>
                <a:cs typeface="+mn-cs"/>
              </a:rPr>
              <a:t>planlagte infrastruktur-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3600" b="1" i="0" u="none" strike="noStrike" kern="0" cap="none" spc="0" normalizeH="0" baseline="0" noProof="0" dirty="0">
                <a:ln>
                  <a:noFill/>
                </a:ln>
                <a:solidFill>
                  <a:srgbClr val="333E48"/>
                </a:solidFill>
                <a:effectLst/>
                <a:uLnTx/>
                <a:uFillTx/>
                <a:latin typeface="Gotham"/>
                <a:ea typeface="+mn-ea"/>
                <a:cs typeface="+mn-cs"/>
              </a:rPr>
              <a:t>eller boligprosjekter.</a:t>
            </a:r>
          </a:p>
        </p:txBody>
      </p:sp>
    </p:spTree>
    <p:extLst>
      <p:ext uri="{BB962C8B-B14F-4D97-AF65-F5344CB8AC3E}">
        <p14:creationId xmlns:p14="http://schemas.microsoft.com/office/powerpoint/2010/main" val="2740982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6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6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69"/>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7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8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75"/>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77"/>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79"/>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81"/>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54"/>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2"/>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3"/>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xit" presetSubtype="0" fill="hold" grpId="1" nodeType="clickEffect">
                                  <p:stCondLst>
                                    <p:cond delay="0"/>
                                  </p:stCondLst>
                                  <p:childTnLst>
                                    <p:set>
                                      <p:cBhvr>
                                        <p:cTn id="56" dur="1" fill="hold">
                                          <p:stCondLst>
                                            <p:cond delay="0"/>
                                          </p:stCondLst>
                                        </p:cTn>
                                        <p:tgtEl>
                                          <p:spTgt spid="54"/>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4" grpId="0"/>
      <p:bldP spid="54" grpId="1"/>
      <p:bldP spid="57" grpId="0" animBg="1"/>
      <p:bldP spid="59" grpId="0" animBg="1"/>
      <p:bldP spid="61" grpId="0" animBg="1"/>
      <p:bldP spid="63" grpId="0" animBg="1"/>
      <p:bldP spid="65" grpId="0" animBg="1"/>
      <p:bldP spid="67" grpId="0" animBg="1"/>
      <p:bldP spid="69" grpId="0" animBg="1"/>
      <p:bldP spid="73" grpId="0" animBg="1"/>
      <p:bldP spid="75" grpId="0" animBg="1"/>
      <p:bldP spid="77" grpId="0" animBg="1"/>
      <p:bldP spid="79" grpId="0" animBg="1"/>
      <p:bldP spid="81" grpId="0" animBg="1"/>
      <p:bldP spid="85" grpId="0" animBg="1"/>
      <p:bldP spid="87" grpId="0" animBg="1"/>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ject 7"/>
          <p:cNvSpPr/>
          <p:nvPr/>
        </p:nvSpPr>
        <p:spPr>
          <a:xfrm>
            <a:off x="18721336" y="9941806"/>
            <a:ext cx="926607" cy="926607"/>
          </a:xfrm>
          <a:prstGeom prst="rect">
            <a:avLst/>
          </a:prstGeom>
          <a:blipFill>
            <a:blip r:embed="rId3" cstate="email">
              <a:extLst>
                <a:ext uri="{28A0092B-C50C-407E-A947-70E740481C1C}">
                  <a14:useLocalDpi xmlns:a14="http://schemas.microsoft.com/office/drawing/2010/main"/>
                </a:ext>
              </a:extLst>
            </a:blip>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1"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TekstSylinder 7">
            <a:extLst>
              <a:ext uri="{FF2B5EF4-FFF2-40B4-BE49-F238E27FC236}">
                <a16:creationId xmlns:a16="http://schemas.microsoft.com/office/drawing/2014/main" id="{FD581CFA-FC6E-45EE-AFC7-BB808FE25708}"/>
              </a:ext>
            </a:extLst>
          </p:cNvPr>
          <p:cNvSpPr txBox="1"/>
          <p:nvPr/>
        </p:nvSpPr>
        <p:spPr>
          <a:xfrm>
            <a:off x="8090982" y="4080996"/>
            <a:ext cx="184731" cy="54906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2968" b="0" i="0" u="none" strike="noStrike" kern="1200" cap="none" spc="0" normalizeH="0" baseline="0" noProof="0" dirty="0">
              <a:ln>
                <a:noFill/>
              </a:ln>
              <a:solidFill>
                <a:srgbClr val="333E48"/>
              </a:solidFill>
              <a:effectLst/>
              <a:uLnTx/>
              <a:uFillTx/>
              <a:latin typeface="Calibri" panose="020F0502020204030204"/>
              <a:ea typeface="+mn-ea"/>
              <a:cs typeface="+mn-cs"/>
            </a:endParaRPr>
          </a:p>
        </p:txBody>
      </p:sp>
      <p:sp>
        <p:nvSpPr>
          <p:cNvPr id="9" name="TekstSylinder 8">
            <a:extLst>
              <a:ext uri="{FF2B5EF4-FFF2-40B4-BE49-F238E27FC236}">
                <a16:creationId xmlns:a16="http://schemas.microsoft.com/office/drawing/2014/main" id="{41F1C3FA-8EE3-49A2-895F-FFBE476F0C2A}"/>
              </a:ext>
            </a:extLst>
          </p:cNvPr>
          <p:cNvSpPr txBox="1"/>
          <p:nvPr/>
        </p:nvSpPr>
        <p:spPr>
          <a:xfrm>
            <a:off x="7271836" y="2387530"/>
            <a:ext cx="184731" cy="54906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2968"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 name="Tittel 1">
            <a:extLst>
              <a:ext uri="{FF2B5EF4-FFF2-40B4-BE49-F238E27FC236}">
                <a16:creationId xmlns:a16="http://schemas.microsoft.com/office/drawing/2014/main" id="{D3EF694A-8358-47C9-952E-649E1153EBB4}"/>
              </a:ext>
            </a:extLst>
          </p:cNvPr>
          <p:cNvSpPr txBox="1">
            <a:spLocks/>
          </p:cNvSpPr>
          <p:nvPr/>
        </p:nvSpPr>
        <p:spPr>
          <a:xfrm>
            <a:off x="440871" y="905097"/>
            <a:ext cx="19071772" cy="2031494"/>
          </a:xfrm>
          <a:prstGeom prst="rect">
            <a:avLst/>
          </a:prstGeom>
        </p:spPr>
        <p:txBody>
          <a:bodyPr wrap="square" lIns="0" tIns="0" rIns="0" bIns="0">
            <a:normAutofit/>
          </a:bodyPr>
          <a:lstStyle>
            <a:lvl1pPr>
              <a:defRPr sz="3700" b="1" i="0">
                <a:solidFill>
                  <a:srgbClr val="404449"/>
                </a:solidFill>
                <a:latin typeface="Gotham"/>
                <a:ea typeface="+mj-ea"/>
                <a:cs typeface="Gotham"/>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n-NO" sz="4400" b="1" i="0" u="none" strike="noStrike" kern="0" cap="none" spc="0" normalizeH="0" baseline="0" noProof="0" dirty="0">
                <a:ln>
                  <a:noFill/>
                </a:ln>
                <a:solidFill>
                  <a:srgbClr val="404449"/>
                </a:solidFill>
                <a:effectLst/>
                <a:uLnTx/>
                <a:uFillTx/>
                <a:latin typeface="Gotham"/>
                <a:ea typeface="+mj-ea"/>
              </a:rPr>
              <a:t>Basert på SSBs nye befolkningsframskriving (utgitt </a:t>
            </a:r>
            <a:r>
              <a:rPr kumimoji="0" lang="nn-NO" sz="4400" b="1" i="0" u="none" strike="noStrike" kern="0" cap="none" spc="0" normalizeH="0" baseline="0" noProof="0" dirty="0" err="1">
                <a:ln>
                  <a:noFill/>
                </a:ln>
                <a:solidFill>
                  <a:srgbClr val="404449"/>
                </a:solidFill>
                <a:effectLst/>
                <a:uLnTx/>
                <a:uFillTx/>
                <a:latin typeface="Gotham"/>
                <a:ea typeface="+mj-ea"/>
              </a:rPr>
              <a:t>denn</a:t>
            </a:r>
            <a:r>
              <a:rPr lang="nn-NO" sz="4400" kern="0" dirty="0"/>
              <a:t>e </a:t>
            </a:r>
            <a:r>
              <a:rPr lang="nn-NO" sz="4400" kern="0" dirty="0" err="1"/>
              <a:t>sommeren</a:t>
            </a:r>
            <a:r>
              <a:rPr lang="nn-NO" sz="4400" kern="0" dirty="0"/>
              <a:t>), har vi oppdatert </a:t>
            </a:r>
            <a:r>
              <a:rPr lang="nn-NO" sz="4400" kern="0" dirty="0" err="1"/>
              <a:t>boligbehovsberegningen</a:t>
            </a:r>
            <a:r>
              <a:rPr lang="nn-NO" sz="4400" kern="0" dirty="0"/>
              <a:t>.</a:t>
            </a:r>
            <a:endParaRPr kumimoji="0" lang="nb-NO" sz="4400" b="1" i="0" u="none" strike="noStrike" kern="0" cap="none" spc="0" normalizeH="0" baseline="0" noProof="0" dirty="0">
              <a:ln>
                <a:noFill/>
              </a:ln>
              <a:solidFill>
                <a:srgbClr val="404449"/>
              </a:solidFill>
              <a:effectLst/>
              <a:uLnTx/>
              <a:uFillTx/>
              <a:latin typeface="Gotham"/>
              <a:ea typeface="+mj-ea"/>
            </a:endParaRPr>
          </a:p>
        </p:txBody>
      </p:sp>
      <p:sp>
        <p:nvSpPr>
          <p:cNvPr id="14" name="TekstSylinder 13">
            <a:extLst>
              <a:ext uri="{FF2B5EF4-FFF2-40B4-BE49-F238E27FC236}">
                <a16:creationId xmlns:a16="http://schemas.microsoft.com/office/drawing/2014/main" id="{BCA63159-4041-4EDD-BF85-AD21041A3E66}"/>
              </a:ext>
            </a:extLst>
          </p:cNvPr>
          <p:cNvSpPr txBox="1"/>
          <p:nvPr/>
        </p:nvSpPr>
        <p:spPr>
          <a:xfrm>
            <a:off x="7111375" y="4010692"/>
            <a:ext cx="5881350" cy="188006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4617" b="0" i="0" u="none" strike="noStrike" kern="1200" cap="none" spc="0" normalizeH="0" baseline="0" noProof="0" dirty="0">
                <a:ln>
                  <a:noFill/>
                </a:ln>
                <a:solidFill>
                  <a:srgbClr val="00A1DF"/>
                </a:solidFill>
                <a:effectLst/>
                <a:uLnTx/>
                <a:uFillTx/>
                <a:latin typeface="Calibri" panose="020F0502020204030204"/>
                <a:ea typeface="+mn-ea"/>
                <a:cs typeface="+mn-cs"/>
              </a:rPr>
              <a:t>År 2022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0" b="1" i="0" u="none" strike="noStrike" kern="1200" cap="none" spc="0" normalizeH="0" baseline="0" noProof="0" dirty="0">
                <a:ln>
                  <a:noFill/>
                </a:ln>
                <a:solidFill>
                  <a:srgbClr val="00A1DF"/>
                </a:solidFill>
                <a:effectLst/>
                <a:uLnTx/>
                <a:uFillTx/>
                <a:latin typeface="Calibri" panose="020F0502020204030204"/>
                <a:ea typeface="+mn-ea"/>
                <a:cs typeface="+mn-cs"/>
              </a:rPr>
              <a:t>29 384 boliger</a:t>
            </a:r>
          </a:p>
        </p:txBody>
      </p:sp>
      <p:sp>
        <p:nvSpPr>
          <p:cNvPr id="15" name="TekstSylinder 14">
            <a:extLst>
              <a:ext uri="{FF2B5EF4-FFF2-40B4-BE49-F238E27FC236}">
                <a16:creationId xmlns:a16="http://schemas.microsoft.com/office/drawing/2014/main" id="{0F193C7A-8B2B-4842-A256-C1E7EB24FC74}"/>
              </a:ext>
            </a:extLst>
          </p:cNvPr>
          <p:cNvSpPr txBox="1"/>
          <p:nvPr/>
        </p:nvSpPr>
        <p:spPr>
          <a:xfrm>
            <a:off x="1900324" y="8229322"/>
            <a:ext cx="16303449"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2800" b="0" i="0" u="none" strike="noStrike" kern="1200" cap="none" spc="0" normalizeH="0" baseline="0" noProof="0" dirty="0">
                <a:ln>
                  <a:noFill/>
                </a:ln>
                <a:solidFill>
                  <a:srgbClr val="333E48"/>
                </a:solidFill>
                <a:effectLst/>
                <a:uLnTx/>
                <a:uFillTx/>
                <a:latin typeface="Calibri" panose="020F0502020204030204"/>
                <a:ea typeface="+mn-ea"/>
                <a:cs typeface="+mn-cs"/>
              </a:rPr>
              <a:t>Beregningen viser gjennomsnittlig årlig boligbehov i perioden 2022-27.</a:t>
            </a:r>
          </a:p>
        </p:txBody>
      </p:sp>
      <p:sp>
        <p:nvSpPr>
          <p:cNvPr id="16" name="TekstSylinder 15">
            <a:extLst>
              <a:ext uri="{FF2B5EF4-FFF2-40B4-BE49-F238E27FC236}">
                <a16:creationId xmlns:a16="http://schemas.microsoft.com/office/drawing/2014/main" id="{3831A40E-05A0-469B-BFFF-CA48D29807A3}"/>
              </a:ext>
            </a:extLst>
          </p:cNvPr>
          <p:cNvSpPr txBox="1"/>
          <p:nvPr/>
        </p:nvSpPr>
        <p:spPr>
          <a:xfrm>
            <a:off x="8519876" y="5890758"/>
            <a:ext cx="3064345" cy="55399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3000" b="1" i="0" u="none" strike="noStrike" kern="1200" cap="none" spc="0" normalizeH="0" baseline="0" noProof="0" dirty="0">
                <a:ln>
                  <a:noFill/>
                </a:ln>
                <a:solidFill>
                  <a:srgbClr val="00A1DF"/>
                </a:solidFill>
                <a:effectLst/>
                <a:uLnTx/>
                <a:uFillTx/>
                <a:latin typeface="Calibri" panose="020F0502020204030204"/>
                <a:ea typeface="+mn-ea"/>
                <a:cs typeface="+mn-cs"/>
              </a:rPr>
              <a:t>MMML: 26 582</a:t>
            </a:r>
          </a:p>
        </p:txBody>
      </p:sp>
      <p:sp>
        <p:nvSpPr>
          <p:cNvPr id="3" name="TekstSylinder 2">
            <a:extLst>
              <a:ext uri="{FF2B5EF4-FFF2-40B4-BE49-F238E27FC236}">
                <a16:creationId xmlns:a16="http://schemas.microsoft.com/office/drawing/2014/main" id="{33CBDCDD-9837-D6BC-D940-4F3A431E27D4}"/>
              </a:ext>
            </a:extLst>
          </p:cNvPr>
          <p:cNvSpPr txBox="1"/>
          <p:nvPr/>
        </p:nvSpPr>
        <p:spPr>
          <a:xfrm>
            <a:off x="14125184" y="4505764"/>
            <a:ext cx="3776397" cy="193899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3000" b="1" i="0" u="none" strike="noStrike" kern="1200" cap="none" spc="0" normalizeH="0" baseline="0" noProof="0" dirty="0">
                <a:ln>
                  <a:noFill/>
                </a:ln>
                <a:solidFill>
                  <a:schemeClr val="tx2"/>
                </a:solidFill>
                <a:effectLst/>
                <a:uLnTx/>
                <a:uFillTx/>
                <a:latin typeface="Calibri" panose="020F0502020204030204"/>
                <a:ea typeface="+mn-ea"/>
                <a:cs typeface="+mn-cs"/>
              </a:rPr>
              <a:t>Økning på ca. 3000 boliger sammenlignet med forrige SSB-framskriving.</a:t>
            </a:r>
          </a:p>
        </p:txBody>
      </p:sp>
    </p:spTree>
    <p:extLst>
      <p:ext uri="{BB962C8B-B14F-4D97-AF65-F5344CB8AC3E}">
        <p14:creationId xmlns:p14="http://schemas.microsoft.com/office/powerpoint/2010/main" val="31490846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6" grpId="0"/>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alpha val="40000"/>
          </a:schemeClr>
        </a:solidFill>
        <a:effectLst/>
      </p:bgPr>
    </p:bg>
    <p:spTree>
      <p:nvGrpSpPr>
        <p:cNvPr id="1" name=""/>
        <p:cNvGrpSpPr/>
        <p:nvPr/>
      </p:nvGrpSpPr>
      <p:grpSpPr>
        <a:xfrm>
          <a:off x="0" y="0"/>
          <a:ext cx="0" cy="0"/>
          <a:chOff x="0" y="0"/>
          <a:chExt cx="0" cy="0"/>
        </a:xfrm>
      </p:grpSpPr>
      <p:sp>
        <p:nvSpPr>
          <p:cNvPr id="7" name="object 7"/>
          <p:cNvSpPr/>
          <p:nvPr/>
        </p:nvSpPr>
        <p:spPr>
          <a:xfrm>
            <a:off x="18721336" y="9941806"/>
            <a:ext cx="926607" cy="926607"/>
          </a:xfrm>
          <a:prstGeom prst="rect">
            <a:avLst/>
          </a:prstGeom>
          <a:blipFill>
            <a:blip r:embed="rId3" cstate="email">
              <a:extLst>
                <a:ext uri="{28A0092B-C50C-407E-A947-70E740481C1C}">
                  <a14:useLocalDpi xmlns:a14="http://schemas.microsoft.com/office/drawing/2010/main"/>
                </a:ext>
              </a:extLst>
            </a:blip>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1"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object 2">
            <a:extLst>
              <a:ext uri="{FF2B5EF4-FFF2-40B4-BE49-F238E27FC236}">
                <a16:creationId xmlns:a16="http://schemas.microsoft.com/office/drawing/2014/main" id="{C946F6B7-DC93-466A-BA3F-2E58C3AF1B4A}"/>
              </a:ext>
            </a:extLst>
          </p:cNvPr>
          <p:cNvSpPr txBox="1">
            <a:spLocks noGrp="1"/>
          </p:cNvSpPr>
          <p:nvPr>
            <p:ph type="title"/>
          </p:nvPr>
        </p:nvSpPr>
        <p:spPr>
          <a:xfrm>
            <a:off x="2172116" y="930328"/>
            <a:ext cx="15248455" cy="935512"/>
          </a:xfrm>
          <a:prstGeom prst="rect">
            <a:avLst/>
          </a:prstGeom>
        </p:spPr>
        <p:txBody>
          <a:bodyPr vert="horz" wrap="square" lIns="0" tIns="12064" rIns="0" bIns="0" rtlCol="0" anchor="ctr">
            <a:spAutoFit/>
          </a:bodyPr>
          <a:lstStyle/>
          <a:p>
            <a:pPr marL="2623698" marR="5081" indent="-2595760" algn="ctr">
              <a:lnSpc>
                <a:spcPct val="100299"/>
              </a:lnSpc>
              <a:spcBef>
                <a:spcPts val="96"/>
              </a:spcBef>
            </a:pPr>
            <a:r>
              <a:rPr lang="nb-NO" sz="6000" spc="-45" dirty="0"/>
              <a:t>Store og små kommuner i Norge har ulike behov</a:t>
            </a:r>
          </a:p>
        </p:txBody>
      </p:sp>
      <p:pic>
        <p:nvPicPr>
          <p:cNvPr id="2" name="Grafikk 1" descr="Hus">
            <a:extLst>
              <a:ext uri="{FF2B5EF4-FFF2-40B4-BE49-F238E27FC236}">
                <a16:creationId xmlns:a16="http://schemas.microsoft.com/office/drawing/2014/main" id="{EA02AE54-ECF4-41FC-B023-313FE1FCCF6F}"/>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3204448" y="5141394"/>
            <a:ext cx="2364998" cy="2364998"/>
          </a:xfrm>
          <a:prstGeom prst="rect">
            <a:avLst/>
          </a:prstGeom>
        </p:spPr>
      </p:pic>
      <p:pic>
        <p:nvPicPr>
          <p:cNvPr id="3" name="Grafikk 2" descr="Poststed">
            <a:extLst>
              <a:ext uri="{FF2B5EF4-FFF2-40B4-BE49-F238E27FC236}">
                <a16:creationId xmlns:a16="http://schemas.microsoft.com/office/drawing/2014/main" id="{720AB167-C144-4557-8782-9CD8E3AAF042}"/>
              </a:ext>
            </a:extLst>
          </p:cNvPr>
          <p:cNvPicPr>
            <a:picLocks noChangeAspect="1"/>
          </p:cNvPicPr>
          <p:nvPr/>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15575422" y="3723440"/>
            <a:ext cx="2364998" cy="2364998"/>
          </a:xfrm>
          <a:prstGeom prst="rect">
            <a:avLst/>
          </a:prstGeom>
        </p:spPr>
      </p:pic>
      <p:pic>
        <p:nvPicPr>
          <p:cNvPr id="4" name="Grafikk 3" descr="Hus">
            <a:extLst>
              <a:ext uri="{FF2B5EF4-FFF2-40B4-BE49-F238E27FC236}">
                <a16:creationId xmlns:a16="http://schemas.microsoft.com/office/drawing/2014/main" id="{D72C4212-A2F5-4FF3-9772-D774E2663CDE}"/>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602617" y="5141394"/>
            <a:ext cx="2364998" cy="2364998"/>
          </a:xfrm>
          <a:prstGeom prst="rect">
            <a:avLst/>
          </a:prstGeom>
        </p:spPr>
      </p:pic>
      <p:pic>
        <p:nvPicPr>
          <p:cNvPr id="5" name="Grafikk 4" descr="Hus">
            <a:extLst>
              <a:ext uri="{FF2B5EF4-FFF2-40B4-BE49-F238E27FC236}">
                <a16:creationId xmlns:a16="http://schemas.microsoft.com/office/drawing/2014/main" id="{FD35E134-4A11-45CA-A39A-E5F12A980188}"/>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7717623" y="4920373"/>
            <a:ext cx="1609766" cy="1609766"/>
          </a:xfrm>
          <a:prstGeom prst="rect">
            <a:avLst/>
          </a:prstGeom>
        </p:spPr>
      </p:pic>
      <p:pic>
        <p:nvPicPr>
          <p:cNvPr id="18" name="Grafikk 17" descr="Poststed">
            <a:extLst>
              <a:ext uri="{FF2B5EF4-FFF2-40B4-BE49-F238E27FC236}">
                <a16:creationId xmlns:a16="http://schemas.microsoft.com/office/drawing/2014/main" id="{3DFECFC9-280E-45D6-9DB8-ED239CF6C821}"/>
              </a:ext>
            </a:extLst>
          </p:cNvPr>
          <p:cNvPicPr>
            <a:picLocks noChangeAspect="1"/>
          </p:cNvPicPr>
          <p:nvPr/>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10651205" y="5716926"/>
            <a:ext cx="1789466" cy="1789466"/>
          </a:xfrm>
          <a:prstGeom prst="rect">
            <a:avLst/>
          </a:prstGeom>
        </p:spPr>
      </p:pic>
      <p:pic>
        <p:nvPicPr>
          <p:cNvPr id="20" name="Grafikk 19" descr="Poststed">
            <a:extLst>
              <a:ext uri="{FF2B5EF4-FFF2-40B4-BE49-F238E27FC236}">
                <a16:creationId xmlns:a16="http://schemas.microsoft.com/office/drawing/2014/main" id="{D7D68FE5-2237-4CB1-B3A1-A7676FB502DD}"/>
              </a:ext>
            </a:extLst>
          </p:cNvPr>
          <p:cNvPicPr>
            <a:picLocks noChangeAspect="1"/>
          </p:cNvPicPr>
          <p:nvPr/>
        </p:nvPicPr>
        <p:blipFill>
          <a:blip r:embed="rId8">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14382540" y="3205941"/>
            <a:ext cx="1699998" cy="1699998"/>
          </a:xfrm>
          <a:prstGeom prst="rect">
            <a:avLst/>
          </a:prstGeom>
        </p:spPr>
      </p:pic>
      <p:pic>
        <p:nvPicPr>
          <p:cNvPr id="22" name="Grafikk 21" descr="Poststed">
            <a:extLst>
              <a:ext uri="{FF2B5EF4-FFF2-40B4-BE49-F238E27FC236}">
                <a16:creationId xmlns:a16="http://schemas.microsoft.com/office/drawing/2014/main" id="{8C828D26-5384-450B-B5D5-CD64F0E1DFD5}"/>
              </a:ext>
            </a:extLst>
          </p:cNvPr>
          <p:cNvPicPr>
            <a:picLocks noChangeAspect="1"/>
          </p:cNvPicPr>
          <p:nvPr/>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16672623" y="2864589"/>
            <a:ext cx="1316693" cy="1316693"/>
          </a:xfrm>
          <a:prstGeom prst="rect">
            <a:avLst/>
          </a:prstGeom>
        </p:spPr>
      </p:pic>
      <p:pic>
        <p:nvPicPr>
          <p:cNvPr id="24" name="Grafikk 23" descr="Poststed">
            <a:extLst>
              <a:ext uri="{FF2B5EF4-FFF2-40B4-BE49-F238E27FC236}">
                <a16:creationId xmlns:a16="http://schemas.microsoft.com/office/drawing/2014/main" id="{4D492744-0E74-47F6-8765-61DB4DF541D0}"/>
              </a:ext>
            </a:extLst>
          </p:cNvPr>
          <p:cNvPicPr>
            <a:picLocks noChangeAspect="1"/>
          </p:cNvPicPr>
          <p:nvPr/>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14007102" y="4546356"/>
            <a:ext cx="1568320" cy="1568320"/>
          </a:xfrm>
          <a:prstGeom prst="rect">
            <a:avLst/>
          </a:prstGeom>
        </p:spPr>
      </p:pic>
      <p:pic>
        <p:nvPicPr>
          <p:cNvPr id="26" name="Grafikk 25" descr="Poststed">
            <a:extLst>
              <a:ext uri="{FF2B5EF4-FFF2-40B4-BE49-F238E27FC236}">
                <a16:creationId xmlns:a16="http://schemas.microsoft.com/office/drawing/2014/main" id="{45B49D5D-5C10-47D5-98CA-78A2C4A843F7}"/>
              </a:ext>
            </a:extLst>
          </p:cNvPr>
          <p:cNvPicPr>
            <a:picLocks noChangeAspect="1"/>
          </p:cNvPicPr>
          <p:nvPr/>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17857637" y="3723440"/>
            <a:ext cx="1568320" cy="1568320"/>
          </a:xfrm>
          <a:prstGeom prst="rect">
            <a:avLst/>
          </a:prstGeom>
        </p:spPr>
      </p:pic>
      <p:pic>
        <p:nvPicPr>
          <p:cNvPr id="28" name="Grafikk 27" descr="Poststed">
            <a:extLst>
              <a:ext uri="{FF2B5EF4-FFF2-40B4-BE49-F238E27FC236}">
                <a16:creationId xmlns:a16="http://schemas.microsoft.com/office/drawing/2014/main" id="{12CE5264-DA01-42A2-8EB1-1AD314238FF2}"/>
              </a:ext>
            </a:extLst>
          </p:cNvPr>
          <p:cNvPicPr>
            <a:picLocks noChangeAspect="1"/>
          </p:cNvPicPr>
          <p:nvPr/>
        </p:nvPicPr>
        <p:blipFill>
          <a:blip r:embed="rId8">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17796260" y="5037617"/>
            <a:ext cx="1568320" cy="1568320"/>
          </a:xfrm>
          <a:prstGeom prst="rect">
            <a:avLst/>
          </a:prstGeom>
        </p:spPr>
      </p:pic>
      <p:pic>
        <p:nvPicPr>
          <p:cNvPr id="30" name="Grafikk 29" descr="Poststed">
            <a:extLst>
              <a:ext uri="{FF2B5EF4-FFF2-40B4-BE49-F238E27FC236}">
                <a16:creationId xmlns:a16="http://schemas.microsoft.com/office/drawing/2014/main" id="{098D813A-A7A5-45CC-8FCD-91B0EBCA7B05}"/>
              </a:ext>
            </a:extLst>
          </p:cNvPr>
          <p:cNvPicPr>
            <a:picLocks noChangeAspect="1"/>
          </p:cNvPicPr>
          <p:nvPr/>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15676952" y="5557196"/>
            <a:ext cx="2007090" cy="2007090"/>
          </a:xfrm>
          <a:prstGeom prst="rect">
            <a:avLst/>
          </a:prstGeom>
        </p:spPr>
      </p:pic>
      <p:sp>
        <p:nvSpPr>
          <p:cNvPr id="32" name="TekstSylinder 31">
            <a:extLst>
              <a:ext uri="{FF2B5EF4-FFF2-40B4-BE49-F238E27FC236}">
                <a16:creationId xmlns:a16="http://schemas.microsoft.com/office/drawing/2014/main" id="{6A85F33A-99AC-41D6-93B2-E10A3C03A1DA}"/>
              </a:ext>
            </a:extLst>
          </p:cNvPr>
          <p:cNvSpPr txBox="1"/>
          <p:nvPr/>
        </p:nvSpPr>
        <p:spPr>
          <a:xfrm>
            <a:off x="931013" y="6233333"/>
            <a:ext cx="2922599" cy="124649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7500" b="0" i="0" u="none" strike="noStrike" kern="1200" cap="none" spc="0" normalizeH="0" baseline="0" noProof="0" dirty="0">
                <a:ln>
                  <a:noFill/>
                </a:ln>
                <a:solidFill>
                  <a:srgbClr val="333E48"/>
                </a:solidFill>
                <a:effectLst/>
                <a:uLnTx/>
                <a:uFillTx/>
                <a:latin typeface="tiempos-text-nho"/>
                <a:ea typeface="+mn-ea"/>
                <a:cs typeface="+mn-cs"/>
              </a:rPr>
              <a:t>1 av 3</a:t>
            </a:r>
            <a:endParaRPr kumimoji="0" lang="nb-NO" sz="7500" b="0" i="0" u="none" strike="noStrike" kern="1200" cap="none" spc="0" normalizeH="0" baseline="0" noProof="0" dirty="0">
              <a:ln>
                <a:noFill/>
              </a:ln>
              <a:solidFill>
                <a:srgbClr val="333E48"/>
              </a:solidFill>
              <a:effectLst/>
              <a:uLnTx/>
              <a:uFillTx/>
              <a:latin typeface="Calibri" panose="020F0502020204030204"/>
              <a:ea typeface="+mn-ea"/>
              <a:cs typeface="+mn-cs"/>
            </a:endParaRPr>
          </a:p>
        </p:txBody>
      </p:sp>
      <p:sp>
        <p:nvSpPr>
          <p:cNvPr id="34" name="TekstSylinder 33">
            <a:extLst>
              <a:ext uri="{FF2B5EF4-FFF2-40B4-BE49-F238E27FC236}">
                <a16:creationId xmlns:a16="http://schemas.microsoft.com/office/drawing/2014/main" id="{BE888231-4361-448F-8179-8E87203AE166}"/>
              </a:ext>
            </a:extLst>
          </p:cNvPr>
          <p:cNvSpPr txBox="1"/>
          <p:nvPr/>
        </p:nvSpPr>
        <p:spPr>
          <a:xfrm>
            <a:off x="6404790" y="6326382"/>
            <a:ext cx="2922599" cy="124649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7500" b="0" i="0" u="none" strike="noStrike" kern="1200" cap="none" spc="0" normalizeH="0" baseline="0" noProof="0" dirty="0">
                <a:ln>
                  <a:noFill/>
                </a:ln>
                <a:solidFill>
                  <a:srgbClr val="333E48"/>
                </a:solidFill>
                <a:effectLst/>
                <a:uLnTx/>
                <a:uFillTx/>
                <a:latin typeface="tiempos-text-nho"/>
                <a:ea typeface="+mn-ea"/>
                <a:cs typeface="+mn-cs"/>
              </a:rPr>
              <a:t>1 av 3</a:t>
            </a:r>
            <a:endParaRPr kumimoji="0" lang="nb-NO" sz="7500" b="0" i="0" u="none" strike="noStrike" kern="1200" cap="none" spc="0" normalizeH="0" baseline="0" noProof="0" dirty="0">
              <a:ln>
                <a:noFill/>
              </a:ln>
              <a:solidFill>
                <a:srgbClr val="333E48"/>
              </a:solidFill>
              <a:effectLst/>
              <a:uLnTx/>
              <a:uFillTx/>
              <a:latin typeface="Calibri" panose="020F0502020204030204"/>
              <a:ea typeface="+mn-ea"/>
              <a:cs typeface="+mn-cs"/>
            </a:endParaRPr>
          </a:p>
        </p:txBody>
      </p:sp>
      <p:sp>
        <p:nvSpPr>
          <p:cNvPr id="36" name="TekstSylinder 35">
            <a:extLst>
              <a:ext uri="{FF2B5EF4-FFF2-40B4-BE49-F238E27FC236}">
                <a16:creationId xmlns:a16="http://schemas.microsoft.com/office/drawing/2014/main" id="{5EDA1DF4-A435-40C4-B9CE-29D9A2831D98}"/>
              </a:ext>
            </a:extLst>
          </p:cNvPr>
          <p:cNvSpPr txBox="1"/>
          <p:nvPr/>
        </p:nvSpPr>
        <p:spPr>
          <a:xfrm>
            <a:off x="13224560" y="6244095"/>
            <a:ext cx="2922599" cy="124649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7500" b="0" i="0" u="none" strike="noStrike" kern="1200" cap="none" spc="0" normalizeH="0" baseline="0" noProof="0" dirty="0">
                <a:ln>
                  <a:noFill/>
                </a:ln>
                <a:solidFill>
                  <a:srgbClr val="333E48"/>
                </a:solidFill>
                <a:effectLst/>
                <a:uLnTx/>
                <a:uFillTx/>
                <a:latin typeface="tiempos-text-nho"/>
                <a:ea typeface="+mn-ea"/>
                <a:cs typeface="+mn-cs"/>
              </a:rPr>
              <a:t>1 av 3</a:t>
            </a:r>
            <a:endParaRPr kumimoji="0" lang="nb-NO" sz="7500" b="0" i="0" u="none" strike="noStrike" kern="1200" cap="none" spc="0" normalizeH="0" baseline="0" noProof="0" dirty="0">
              <a:ln>
                <a:noFill/>
              </a:ln>
              <a:solidFill>
                <a:srgbClr val="333E48"/>
              </a:solidFill>
              <a:effectLst/>
              <a:uLnTx/>
              <a:uFillTx/>
              <a:latin typeface="Calibri" panose="020F0502020204030204"/>
              <a:ea typeface="+mn-ea"/>
              <a:cs typeface="+mn-cs"/>
            </a:endParaRPr>
          </a:p>
        </p:txBody>
      </p:sp>
      <p:sp>
        <p:nvSpPr>
          <p:cNvPr id="38" name="TekstSylinder 37">
            <a:extLst>
              <a:ext uri="{FF2B5EF4-FFF2-40B4-BE49-F238E27FC236}">
                <a16:creationId xmlns:a16="http://schemas.microsoft.com/office/drawing/2014/main" id="{C4ABD521-712B-4ED3-851B-076C9C9C26C9}"/>
              </a:ext>
            </a:extLst>
          </p:cNvPr>
          <p:cNvSpPr txBox="1"/>
          <p:nvPr/>
        </p:nvSpPr>
        <p:spPr>
          <a:xfrm>
            <a:off x="2006646" y="7360701"/>
            <a:ext cx="3613538" cy="86177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5000" b="0" i="0" u="none" strike="noStrike" kern="1200" cap="none" spc="0" normalizeH="0" baseline="0" noProof="0" dirty="0">
                <a:ln>
                  <a:noFill/>
                </a:ln>
                <a:solidFill>
                  <a:srgbClr val="333E48"/>
                </a:solidFill>
                <a:effectLst/>
                <a:uLnTx/>
                <a:uFillTx/>
                <a:latin typeface="tiempos-text-nho"/>
                <a:ea typeface="+mn-ea"/>
                <a:cs typeface="+mn-cs"/>
              </a:rPr>
              <a:t>&lt; 10 boliger</a:t>
            </a:r>
            <a:endParaRPr kumimoji="0" lang="nb-NO" sz="5000" b="0" i="0" u="none" strike="noStrike" kern="1200" cap="none" spc="0" normalizeH="0" baseline="0" noProof="0" dirty="0">
              <a:ln>
                <a:noFill/>
              </a:ln>
              <a:solidFill>
                <a:srgbClr val="333E48"/>
              </a:solidFill>
              <a:effectLst/>
              <a:uLnTx/>
              <a:uFillTx/>
              <a:latin typeface="Calibri" panose="020F0502020204030204"/>
              <a:ea typeface="+mn-ea"/>
              <a:cs typeface="+mn-cs"/>
            </a:endParaRPr>
          </a:p>
        </p:txBody>
      </p:sp>
      <p:sp>
        <p:nvSpPr>
          <p:cNvPr id="40" name="TekstSylinder 39">
            <a:extLst>
              <a:ext uri="{FF2B5EF4-FFF2-40B4-BE49-F238E27FC236}">
                <a16:creationId xmlns:a16="http://schemas.microsoft.com/office/drawing/2014/main" id="{C889A3AC-7A70-4EE7-8633-CA888DF8914E}"/>
              </a:ext>
            </a:extLst>
          </p:cNvPr>
          <p:cNvSpPr txBox="1"/>
          <p:nvPr/>
        </p:nvSpPr>
        <p:spPr>
          <a:xfrm>
            <a:off x="7992882" y="7360701"/>
            <a:ext cx="3613538" cy="86177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5000" b="0" i="0" u="none" strike="noStrike" kern="1200" cap="none" spc="0" normalizeH="0" baseline="0" noProof="0" dirty="0">
                <a:ln>
                  <a:noFill/>
                </a:ln>
                <a:solidFill>
                  <a:srgbClr val="333E48"/>
                </a:solidFill>
                <a:effectLst/>
                <a:uLnTx/>
                <a:uFillTx/>
                <a:latin typeface="tiempos-text-nho"/>
                <a:ea typeface="+mn-ea"/>
                <a:cs typeface="+mn-cs"/>
              </a:rPr>
              <a:t>10-50 boliger</a:t>
            </a:r>
            <a:endParaRPr kumimoji="0" lang="nb-NO" sz="5000" b="0" i="0" u="none" strike="noStrike" kern="1200" cap="none" spc="0" normalizeH="0" baseline="0" noProof="0" dirty="0">
              <a:ln>
                <a:noFill/>
              </a:ln>
              <a:solidFill>
                <a:srgbClr val="333E48"/>
              </a:solidFill>
              <a:effectLst/>
              <a:uLnTx/>
              <a:uFillTx/>
              <a:latin typeface="Calibri" panose="020F0502020204030204"/>
              <a:ea typeface="+mn-ea"/>
              <a:cs typeface="+mn-cs"/>
            </a:endParaRPr>
          </a:p>
        </p:txBody>
      </p:sp>
      <p:sp>
        <p:nvSpPr>
          <p:cNvPr id="42" name="TekstSylinder 41">
            <a:extLst>
              <a:ext uri="{FF2B5EF4-FFF2-40B4-BE49-F238E27FC236}">
                <a16:creationId xmlns:a16="http://schemas.microsoft.com/office/drawing/2014/main" id="{5BBB7E1B-D49B-4425-9F8B-C304229A03C0}"/>
              </a:ext>
            </a:extLst>
          </p:cNvPr>
          <p:cNvSpPr txBox="1"/>
          <p:nvPr/>
        </p:nvSpPr>
        <p:spPr>
          <a:xfrm>
            <a:off x="15061596" y="7363011"/>
            <a:ext cx="3613538" cy="86177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5000" b="0" i="0" u="none" strike="noStrike" kern="1200" cap="none" spc="0" normalizeH="0" baseline="0" noProof="0" dirty="0">
                <a:ln>
                  <a:noFill/>
                </a:ln>
                <a:solidFill>
                  <a:srgbClr val="333E48"/>
                </a:solidFill>
                <a:effectLst/>
                <a:uLnTx/>
                <a:uFillTx/>
                <a:latin typeface="tiempos-text-nho"/>
                <a:ea typeface="+mn-ea"/>
                <a:cs typeface="+mn-cs"/>
              </a:rPr>
              <a:t>&gt; 50 boliger</a:t>
            </a:r>
            <a:endParaRPr kumimoji="0" lang="nb-NO" sz="5000" b="0" i="0" u="none" strike="noStrike" kern="1200" cap="none" spc="0" normalizeH="0" baseline="0" noProof="0" dirty="0">
              <a:ln>
                <a:noFill/>
              </a:ln>
              <a:solidFill>
                <a:srgbClr val="333E48"/>
              </a:solidFill>
              <a:effectLst/>
              <a:uLnTx/>
              <a:uFillTx/>
              <a:latin typeface="Calibri" panose="020F0502020204030204"/>
              <a:ea typeface="+mn-ea"/>
              <a:cs typeface="+mn-cs"/>
            </a:endParaRPr>
          </a:p>
        </p:txBody>
      </p:sp>
      <p:sp>
        <p:nvSpPr>
          <p:cNvPr id="6" name="object 2">
            <a:extLst>
              <a:ext uri="{FF2B5EF4-FFF2-40B4-BE49-F238E27FC236}">
                <a16:creationId xmlns:a16="http://schemas.microsoft.com/office/drawing/2014/main" id="{B6789E50-D194-9265-0DE8-8707F8503B99}"/>
              </a:ext>
            </a:extLst>
          </p:cNvPr>
          <p:cNvSpPr txBox="1">
            <a:spLocks/>
          </p:cNvSpPr>
          <p:nvPr/>
        </p:nvSpPr>
        <p:spPr>
          <a:xfrm>
            <a:off x="0" y="9450545"/>
            <a:ext cx="20104100" cy="566181"/>
          </a:xfrm>
          <a:prstGeom prst="rect">
            <a:avLst/>
          </a:prstGeom>
        </p:spPr>
        <p:txBody>
          <a:bodyPr vert="horz" wrap="square" lIns="0" tIns="12065" rIns="0" bIns="0" rtlCol="0">
            <a:spAutoFit/>
          </a:bodyPr>
          <a:lstStyle>
            <a:lvl1pPr>
              <a:defRPr sz="3700" b="1" i="0">
                <a:solidFill>
                  <a:srgbClr val="404449"/>
                </a:solidFill>
                <a:latin typeface="Gotham"/>
                <a:ea typeface="+mj-ea"/>
                <a:cs typeface="Gotham"/>
              </a:defRPr>
            </a:lvl1pPr>
          </a:lstStyle>
          <a:p>
            <a:pPr marL="12700" marR="5080" algn="ctr">
              <a:lnSpc>
                <a:spcPct val="100499"/>
              </a:lnSpc>
              <a:spcBef>
                <a:spcPts val="95"/>
              </a:spcBef>
              <a:tabLst>
                <a:tab pos="1559560" algn="l"/>
              </a:tabLst>
            </a:pPr>
            <a:r>
              <a:rPr lang="nb-NO" sz="3600" kern="0" dirty="0"/>
              <a:t> Topp-10-kommuner står for ca. 40 % av det nasjonale boligbehovet.</a:t>
            </a:r>
            <a:endParaRPr lang="nb-NO" sz="3600" kern="0" spc="10" dirty="0"/>
          </a:p>
        </p:txBody>
      </p:sp>
    </p:spTree>
    <p:extLst>
      <p:ext uri="{BB962C8B-B14F-4D97-AF65-F5344CB8AC3E}">
        <p14:creationId xmlns:p14="http://schemas.microsoft.com/office/powerpoint/2010/main" val="2104914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t="-9000" b="-9000"/>
          </a:stretch>
        </a:blipFill>
        <a:effectLst/>
      </p:bgPr>
    </p:bg>
    <p:spTree>
      <p:nvGrpSpPr>
        <p:cNvPr id="1" name=""/>
        <p:cNvGrpSpPr/>
        <p:nvPr/>
      </p:nvGrpSpPr>
      <p:grpSpPr>
        <a:xfrm>
          <a:off x="0" y="0"/>
          <a:ext cx="0" cy="0"/>
          <a:chOff x="0" y="0"/>
          <a:chExt cx="0" cy="0"/>
        </a:xfrm>
      </p:grpSpPr>
      <p:sp>
        <p:nvSpPr>
          <p:cNvPr id="8" name="Rektangel 7">
            <a:extLst>
              <a:ext uri="{FF2B5EF4-FFF2-40B4-BE49-F238E27FC236}">
                <a16:creationId xmlns:a16="http://schemas.microsoft.com/office/drawing/2014/main" id="{582712C7-B263-4A07-8B50-5068D234B564}"/>
              </a:ext>
            </a:extLst>
          </p:cNvPr>
          <p:cNvSpPr/>
          <p:nvPr/>
        </p:nvSpPr>
        <p:spPr>
          <a:xfrm>
            <a:off x="0" y="0"/>
            <a:ext cx="20104100" cy="11310419"/>
          </a:xfrm>
          <a:prstGeom prst="rect">
            <a:avLst/>
          </a:prstGeom>
          <a:solidFill>
            <a:srgbClr val="404040">
              <a:alpha val="7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4800" b="0" i="0" u="none" strike="noStrike" kern="1200" cap="none" spc="0" normalizeH="0" baseline="0" noProof="0" dirty="0">
              <a:ln>
                <a:noFill/>
              </a:ln>
              <a:solidFill>
                <a:prstClr val="white"/>
              </a:solidFill>
              <a:effectLst/>
              <a:uLnTx/>
              <a:uFillTx/>
              <a:latin typeface="Calibri"/>
              <a:ea typeface="+mn-ea"/>
              <a:cs typeface="+mn-cs"/>
            </a:endParaRPr>
          </a:p>
        </p:txBody>
      </p:sp>
      <p:sp>
        <p:nvSpPr>
          <p:cNvPr id="9" name="TekstSylinder 8">
            <a:extLst>
              <a:ext uri="{FF2B5EF4-FFF2-40B4-BE49-F238E27FC236}">
                <a16:creationId xmlns:a16="http://schemas.microsoft.com/office/drawing/2014/main" id="{85DAB2E8-9F43-4D12-9EB0-65E6AF505B65}"/>
              </a:ext>
            </a:extLst>
          </p:cNvPr>
          <p:cNvSpPr txBox="1"/>
          <p:nvPr/>
        </p:nvSpPr>
        <p:spPr>
          <a:xfrm>
            <a:off x="0" y="4454346"/>
            <a:ext cx="20104100" cy="240065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b-NO" sz="7500" b="1" dirty="0">
                <a:solidFill>
                  <a:prstClr val="white"/>
                </a:solidFill>
                <a:latin typeface="Gotham"/>
              </a:rPr>
              <a:t>E</a:t>
            </a:r>
            <a:r>
              <a:rPr kumimoji="0" lang="nb-NO" sz="7500" b="1" i="0" u="none" strike="noStrike" kern="1200" cap="none" spc="0" normalizeH="0" baseline="0" noProof="0" dirty="0" err="1">
                <a:ln>
                  <a:noFill/>
                </a:ln>
                <a:solidFill>
                  <a:prstClr val="white"/>
                </a:solidFill>
                <a:effectLst/>
                <a:uLnTx/>
                <a:uFillTx/>
                <a:latin typeface="Gotham"/>
                <a:ea typeface="+mn-ea"/>
                <a:cs typeface="+mn-cs"/>
              </a:rPr>
              <a:t>ldrebølgen</a:t>
            </a:r>
            <a:r>
              <a:rPr kumimoji="0" lang="nb-NO" sz="7500" b="1" i="0" u="none" strike="noStrike" kern="1200" cap="none" spc="0" normalizeH="0" baseline="0" noProof="0" dirty="0">
                <a:ln>
                  <a:noFill/>
                </a:ln>
                <a:solidFill>
                  <a:prstClr val="white"/>
                </a:solidFill>
                <a:effectLst/>
                <a:uLnTx/>
                <a:uFillTx/>
                <a:latin typeface="Gotham"/>
                <a:ea typeface="+mn-ea"/>
                <a:cs typeface="+mn-cs"/>
              </a:rPr>
              <a:t> bidrar til at det er stadig flere enpersonhusholdninger</a:t>
            </a:r>
            <a:endParaRPr kumimoji="0" lang="sv-SE" sz="7500" b="1" i="0" u="none" strike="noStrike" kern="1200" cap="none" spc="0" normalizeH="0" baseline="0" noProof="0" dirty="0">
              <a:ln>
                <a:noFill/>
              </a:ln>
              <a:solidFill>
                <a:prstClr val="white"/>
              </a:solidFill>
              <a:effectLst/>
              <a:uLnTx/>
              <a:uFillTx/>
              <a:latin typeface="Gotham"/>
              <a:ea typeface="+mn-ea"/>
              <a:cs typeface="+mn-cs"/>
            </a:endParaRPr>
          </a:p>
        </p:txBody>
      </p:sp>
      <p:sp>
        <p:nvSpPr>
          <p:cNvPr id="4" name="object 7">
            <a:extLst>
              <a:ext uri="{FF2B5EF4-FFF2-40B4-BE49-F238E27FC236}">
                <a16:creationId xmlns:a16="http://schemas.microsoft.com/office/drawing/2014/main" id="{92941954-35DB-4FAA-9AE4-324CF91E33A3}"/>
              </a:ext>
            </a:extLst>
          </p:cNvPr>
          <p:cNvSpPr/>
          <p:nvPr/>
        </p:nvSpPr>
        <p:spPr>
          <a:xfrm>
            <a:off x="18721942" y="9942105"/>
            <a:ext cx="926673" cy="926673"/>
          </a:xfrm>
          <a:prstGeom prst="rect">
            <a:avLst/>
          </a:prstGeom>
          <a:blipFill>
            <a:blip r:embed="rId3" cstate="email">
              <a:extLst>
                <a:ext uri="{28A0092B-C50C-407E-A947-70E740481C1C}">
                  <a14:useLocalDpi xmlns:a14="http://schemas.microsoft.com/office/drawing/2010/main"/>
                </a:ext>
              </a:extLst>
            </a:blip>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Gotham Light"/>
              <a:ea typeface="+mn-ea"/>
              <a:cs typeface="+mn-cs"/>
            </a:endParaRPr>
          </a:p>
        </p:txBody>
      </p:sp>
    </p:spTree>
    <p:extLst>
      <p:ext uri="{BB962C8B-B14F-4D97-AF65-F5344CB8AC3E}">
        <p14:creationId xmlns:p14="http://schemas.microsoft.com/office/powerpoint/2010/main" val="59059144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t="-9000" b="-9000"/>
          </a:stretch>
        </a:blipFill>
        <a:effectLst/>
      </p:bgPr>
    </p:bg>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E2B045E8-CDB5-4A45-B237-CC159ECC39C4}"/>
              </a:ext>
            </a:extLst>
          </p:cNvPr>
          <p:cNvSpPr/>
          <p:nvPr/>
        </p:nvSpPr>
        <p:spPr>
          <a:xfrm>
            <a:off x="0" y="-1069"/>
            <a:ext cx="20104100" cy="11310419"/>
          </a:xfrm>
          <a:prstGeom prst="rect">
            <a:avLst/>
          </a:prstGeom>
          <a:solidFill>
            <a:srgbClr val="404040">
              <a:alpha val="7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4800" b="0" i="0" u="none" strike="noStrike" kern="1200" cap="none" spc="0" normalizeH="0" baseline="0" noProof="0" dirty="0">
              <a:ln>
                <a:noFill/>
              </a:ln>
              <a:solidFill>
                <a:prstClr val="white"/>
              </a:solidFill>
              <a:effectLst/>
              <a:uLnTx/>
              <a:uFillTx/>
              <a:latin typeface="Calibri"/>
              <a:ea typeface="+mn-ea"/>
              <a:cs typeface="+mn-cs"/>
            </a:endParaRPr>
          </a:p>
        </p:txBody>
      </p:sp>
      <p:sp>
        <p:nvSpPr>
          <p:cNvPr id="4" name="Tittel 3">
            <a:extLst>
              <a:ext uri="{FF2B5EF4-FFF2-40B4-BE49-F238E27FC236}">
                <a16:creationId xmlns:a16="http://schemas.microsoft.com/office/drawing/2014/main" id="{1C1513EB-75CD-47EC-85ED-D4CC306A5E02}"/>
              </a:ext>
            </a:extLst>
          </p:cNvPr>
          <p:cNvSpPr>
            <a:spLocks noGrp="1"/>
          </p:cNvSpPr>
          <p:nvPr>
            <p:ph type="title"/>
          </p:nvPr>
        </p:nvSpPr>
        <p:spPr>
          <a:xfrm>
            <a:off x="0" y="5077059"/>
            <a:ext cx="20104100" cy="1154162"/>
          </a:xfrm>
        </p:spPr>
        <p:txBody>
          <a:bodyPr/>
          <a:lstStyle/>
          <a:p>
            <a:pPr algn="ctr"/>
            <a:r>
              <a:rPr lang="nb-NO" sz="7500" kern="1200" dirty="0">
                <a:solidFill>
                  <a:schemeClr val="bg1"/>
                </a:solidFill>
                <a:cs typeface="+mn-cs"/>
              </a:rPr>
              <a:t>Førstegangskjøpere</a:t>
            </a:r>
          </a:p>
        </p:txBody>
      </p:sp>
      <p:sp>
        <p:nvSpPr>
          <p:cNvPr id="6" name="object 7">
            <a:extLst>
              <a:ext uri="{FF2B5EF4-FFF2-40B4-BE49-F238E27FC236}">
                <a16:creationId xmlns:a16="http://schemas.microsoft.com/office/drawing/2014/main" id="{26D93392-5AD5-4D83-A235-CE9DBC0862CB}"/>
              </a:ext>
            </a:extLst>
          </p:cNvPr>
          <p:cNvSpPr/>
          <p:nvPr/>
        </p:nvSpPr>
        <p:spPr>
          <a:xfrm>
            <a:off x="18874342" y="10094505"/>
            <a:ext cx="926673" cy="926673"/>
          </a:xfrm>
          <a:prstGeom prst="rect">
            <a:avLst/>
          </a:prstGeom>
          <a:blipFill>
            <a:blip r:embed="rId4" cstate="email">
              <a:extLst>
                <a:ext uri="{28A0092B-C50C-407E-A947-70E740481C1C}">
                  <a14:useLocalDpi xmlns:a14="http://schemas.microsoft.com/office/drawing/2010/main"/>
                </a:ext>
              </a:extLst>
            </a:blip>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Gotham Light"/>
              <a:ea typeface="+mn-ea"/>
              <a:cs typeface="+mn-cs"/>
            </a:endParaRPr>
          </a:p>
        </p:txBody>
      </p:sp>
    </p:spTree>
    <p:extLst>
      <p:ext uri="{BB962C8B-B14F-4D97-AF65-F5344CB8AC3E}">
        <p14:creationId xmlns:p14="http://schemas.microsoft.com/office/powerpoint/2010/main" val="1061653321"/>
      </p:ext>
    </p:extLst>
  </p:cSld>
  <p:clrMapOvr>
    <a:masterClrMapping/>
  </p:clrMapOvr>
  <p:transition spd="slow">
    <p:push dir="u"/>
  </p:transition>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alphaModFix amt="20000"/>
            <a:lum/>
            <a:extLst>
              <a:ext uri="{28A0092B-C50C-407E-A947-70E740481C1C}">
                <a14:useLocalDpi xmlns:a14="http://schemas.microsoft.com/office/drawing/2010/main"/>
              </a:ext>
            </a:extLst>
          </a:blip>
          <a:srcRect/>
          <a:stretch>
            <a:fillRect t="-9000" b="-9000"/>
          </a:stretch>
        </a:blipFill>
        <a:effectLst/>
      </p:bgPr>
    </p:bg>
    <p:spTree>
      <p:nvGrpSpPr>
        <p:cNvPr id="1" name=""/>
        <p:cNvGrpSpPr/>
        <p:nvPr/>
      </p:nvGrpSpPr>
      <p:grpSpPr>
        <a:xfrm>
          <a:off x="0" y="0"/>
          <a:ext cx="0" cy="0"/>
          <a:chOff x="0" y="0"/>
          <a:chExt cx="0" cy="0"/>
        </a:xfrm>
      </p:grpSpPr>
      <p:sp>
        <p:nvSpPr>
          <p:cNvPr id="6" name="object 6"/>
          <p:cNvSpPr/>
          <p:nvPr/>
        </p:nvSpPr>
        <p:spPr>
          <a:xfrm>
            <a:off x="0" y="0"/>
            <a:ext cx="20104100" cy="125730"/>
          </a:xfrm>
          <a:custGeom>
            <a:avLst/>
            <a:gdLst/>
            <a:ahLst/>
            <a:cxnLst/>
            <a:rect l="l" t="t" r="r" b="b"/>
            <a:pathLst>
              <a:path w="20104100" h="125730">
                <a:moveTo>
                  <a:pt x="0" y="125650"/>
                </a:moveTo>
                <a:lnTo>
                  <a:pt x="20104100" y="125650"/>
                </a:lnTo>
                <a:lnTo>
                  <a:pt x="20104100" y="0"/>
                </a:lnTo>
                <a:lnTo>
                  <a:pt x="0" y="0"/>
                </a:lnTo>
                <a:lnTo>
                  <a:pt x="0" y="125650"/>
                </a:lnTo>
                <a:close/>
              </a:path>
            </a:pathLst>
          </a:custGeom>
          <a:solidFill>
            <a:srgbClr val="C32154"/>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Gotham Light"/>
              <a:ea typeface="+mn-ea"/>
              <a:cs typeface="+mn-cs"/>
            </a:endParaRPr>
          </a:p>
        </p:txBody>
      </p:sp>
      <p:sp>
        <p:nvSpPr>
          <p:cNvPr id="7" name="object 7"/>
          <p:cNvSpPr/>
          <p:nvPr/>
        </p:nvSpPr>
        <p:spPr>
          <a:xfrm>
            <a:off x="18721942" y="9942105"/>
            <a:ext cx="926673" cy="926673"/>
          </a:xfrm>
          <a:prstGeom prst="rect">
            <a:avLst/>
          </a:prstGeom>
          <a:blipFill>
            <a:blip r:embed="rId4" cstate="email">
              <a:extLst>
                <a:ext uri="{28A0092B-C50C-407E-A947-70E740481C1C}">
                  <a14:useLocalDpi xmlns:a14="http://schemas.microsoft.com/office/drawing/2010/main"/>
                </a:ext>
              </a:extLst>
            </a:blip>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Gotham Light"/>
              <a:ea typeface="+mn-ea"/>
              <a:cs typeface="+mn-cs"/>
            </a:endParaRPr>
          </a:p>
        </p:txBody>
      </p:sp>
      <p:sp>
        <p:nvSpPr>
          <p:cNvPr id="13" name="TekstSylinder 12">
            <a:extLst>
              <a:ext uri="{FF2B5EF4-FFF2-40B4-BE49-F238E27FC236}">
                <a16:creationId xmlns:a16="http://schemas.microsoft.com/office/drawing/2014/main" id="{918DEF31-46C6-4FC2-BF39-F8C7B0DB1F3B}"/>
              </a:ext>
            </a:extLst>
          </p:cNvPr>
          <p:cNvSpPr txBox="1"/>
          <p:nvPr/>
        </p:nvSpPr>
        <p:spPr>
          <a:xfrm rot="5400000">
            <a:off x="9421106" y="-8691141"/>
            <a:ext cx="1261884" cy="20104100"/>
          </a:xfrm>
          <a:prstGeom prst="rect">
            <a:avLst/>
          </a:prstGeom>
          <a:noFill/>
        </p:spPr>
        <p:txBody>
          <a:bodyPr vert="vert270"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0" b="1" i="0" u="none" strike="noStrike" kern="1200" cap="none" spc="0" normalizeH="0" baseline="0" noProof="0" dirty="0">
                <a:ln>
                  <a:noFill/>
                </a:ln>
                <a:solidFill>
                  <a:srgbClr val="404449"/>
                </a:solidFill>
                <a:effectLst/>
                <a:uLnTx/>
                <a:uFillTx/>
                <a:latin typeface="Gotham"/>
                <a:ea typeface="+mn-ea"/>
                <a:cs typeface="+mn-cs"/>
              </a:rPr>
              <a:t>Norge</a:t>
            </a:r>
          </a:p>
        </p:txBody>
      </p:sp>
      <p:pic>
        <p:nvPicPr>
          <p:cNvPr id="3" name="Bilde 2">
            <a:extLst>
              <a:ext uri="{FF2B5EF4-FFF2-40B4-BE49-F238E27FC236}">
                <a16:creationId xmlns:a16="http://schemas.microsoft.com/office/drawing/2014/main" id="{52510A10-90AE-A78A-6CB4-DCC84F2C9B21}"/>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098611" y="2220685"/>
            <a:ext cx="17906873" cy="7492586"/>
          </a:xfrm>
          <a:prstGeom prst="rect">
            <a:avLst/>
          </a:prstGeom>
        </p:spPr>
      </p:pic>
    </p:spTree>
    <p:extLst>
      <p:ext uri="{BB962C8B-B14F-4D97-AF65-F5344CB8AC3E}">
        <p14:creationId xmlns:p14="http://schemas.microsoft.com/office/powerpoint/2010/main" val="663764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alphaModFix amt="50000"/>
            <a:lum/>
            <a:extLst>
              <a:ext uri="{28A0092B-C50C-407E-A947-70E740481C1C}">
                <a14:useLocalDpi xmlns:a14="http://schemas.microsoft.com/office/drawing/2010/main"/>
              </a:ext>
            </a:extLst>
          </a:blip>
          <a:srcRect/>
          <a:stretch>
            <a:fillRect t="-9000" b="-9000"/>
          </a:stretch>
        </a:blipFill>
        <a:effectLst/>
      </p:bgPr>
    </p:bg>
    <p:spTree>
      <p:nvGrpSpPr>
        <p:cNvPr id="1" name=""/>
        <p:cNvGrpSpPr/>
        <p:nvPr/>
      </p:nvGrpSpPr>
      <p:grpSpPr>
        <a:xfrm>
          <a:off x="0" y="0"/>
          <a:ext cx="0" cy="0"/>
          <a:chOff x="0" y="0"/>
          <a:chExt cx="0" cy="0"/>
        </a:xfrm>
      </p:grpSpPr>
      <p:sp>
        <p:nvSpPr>
          <p:cNvPr id="7" name="object 7"/>
          <p:cNvSpPr/>
          <p:nvPr/>
        </p:nvSpPr>
        <p:spPr>
          <a:xfrm>
            <a:off x="18721942" y="9942105"/>
            <a:ext cx="926673" cy="926673"/>
          </a:xfrm>
          <a:prstGeom prst="rect">
            <a:avLst/>
          </a:prstGeom>
          <a:blipFill>
            <a:blip r:embed="rId4" cstate="email">
              <a:extLst>
                <a:ext uri="{28A0092B-C50C-407E-A947-70E740481C1C}">
                  <a14:useLocalDpi xmlns:a14="http://schemas.microsoft.com/office/drawing/2010/main"/>
                </a:ext>
              </a:extLst>
            </a:blip>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Gotham Light"/>
              <a:ea typeface="+mn-ea"/>
              <a:cs typeface="+mn-cs"/>
            </a:endParaRPr>
          </a:p>
        </p:txBody>
      </p:sp>
      <p:sp>
        <p:nvSpPr>
          <p:cNvPr id="5" name="Tittel 3">
            <a:extLst>
              <a:ext uri="{FF2B5EF4-FFF2-40B4-BE49-F238E27FC236}">
                <a16:creationId xmlns:a16="http://schemas.microsoft.com/office/drawing/2014/main" id="{BF2013BE-BA81-4C18-A94A-5FB34CE5448E}"/>
              </a:ext>
            </a:extLst>
          </p:cNvPr>
          <p:cNvSpPr>
            <a:spLocks noGrp="1"/>
          </p:cNvSpPr>
          <p:nvPr>
            <p:ph type="title"/>
          </p:nvPr>
        </p:nvSpPr>
        <p:spPr>
          <a:xfrm>
            <a:off x="0" y="5039122"/>
            <a:ext cx="20104099" cy="2308324"/>
          </a:xfrm>
        </p:spPr>
        <p:txBody>
          <a:bodyPr/>
          <a:lstStyle/>
          <a:p>
            <a:pPr algn="ctr"/>
            <a:r>
              <a:rPr lang="nb-NO" sz="8000" dirty="0"/>
              <a:t>Boligmarkedet fra </a:t>
            </a:r>
            <a:r>
              <a:rPr lang="nb-NO" sz="8000" strike="sngStrike" dirty="0"/>
              <a:t>mikro</a:t>
            </a:r>
            <a:r>
              <a:rPr lang="nb-NO" sz="8000" dirty="0"/>
              <a:t> til </a:t>
            </a:r>
            <a:r>
              <a:rPr lang="nb-NO" sz="8000" strike="sngStrike" dirty="0"/>
              <a:t>makro</a:t>
            </a:r>
            <a:br>
              <a:rPr lang="nb-NO" sz="8000" strike="sngStrike" dirty="0"/>
            </a:br>
            <a:r>
              <a:rPr lang="nb-NO" sz="4000" b="0" dirty="0"/>
              <a:t>Schweigaardforelesningen 31.08.22</a:t>
            </a:r>
            <a:br>
              <a:rPr lang="nb-NO" sz="8000" dirty="0"/>
            </a:br>
            <a:endParaRPr lang="nb-NO" sz="3000" b="0" dirty="0">
              <a:solidFill>
                <a:schemeClr val="tx1">
                  <a:lumMod val="85000"/>
                  <a:lumOff val="15000"/>
                </a:schemeClr>
              </a:solidFill>
            </a:endParaRPr>
          </a:p>
        </p:txBody>
      </p:sp>
      <p:sp>
        <p:nvSpPr>
          <p:cNvPr id="6" name="object 2">
            <a:extLst>
              <a:ext uri="{FF2B5EF4-FFF2-40B4-BE49-F238E27FC236}">
                <a16:creationId xmlns:a16="http://schemas.microsoft.com/office/drawing/2014/main" id="{418643AB-94BE-4BBF-A0F9-28DCE7C82197}"/>
              </a:ext>
            </a:extLst>
          </p:cNvPr>
          <p:cNvSpPr/>
          <p:nvPr/>
        </p:nvSpPr>
        <p:spPr>
          <a:xfrm>
            <a:off x="1" y="9173139"/>
            <a:ext cx="20104099" cy="2184161"/>
          </a:xfrm>
          <a:custGeom>
            <a:avLst/>
            <a:gdLst/>
            <a:ahLst/>
            <a:cxnLst/>
            <a:rect l="l" t="t" r="r" b="b"/>
            <a:pathLst>
              <a:path w="13931900" h="2670175">
                <a:moveTo>
                  <a:pt x="0" y="0"/>
                </a:moveTo>
                <a:lnTo>
                  <a:pt x="0" y="2670075"/>
                </a:lnTo>
                <a:lnTo>
                  <a:pt x="13931513" y="2670075"/>
                </a:lnTo>
                <a:lnTo>
                  <a:pt x="13931513" y="0"/>
                </a:lnTo>
                <a:lnTo>
                  <a:pt x="0" y="0"/>
                </a:lnTo>
                <a:close/>
              </a:path>
            </a:pathLst>
          </a:custGeom>
          <a:solidFill>
            <a:srgbClr val="EEEEEE">
              <a:alpha val="50000"/>
            </a:srgbClr>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1"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8" name="Bilde 7">
            <a:extLst>
              <a:ext uri="{FF2B5EF4-FFF2-40B4-BE49-F238E27FC236}">
                <a16:creationId xmlns:a16="http://schemas.microsoft.com/office/drawing/2014/main" id="{443A4D26-1387-49AF-BA1D-9D5D25E45867}"/>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78562" y="9068957"/>
            <a:ext cx="1659807" cy="1693183"/>
          </a:xfrm>
          <a:prstGeom prst="ellipse">
            <a:avLst/>
          </a:prstGeom>
        </p:spPr>
      </p:pic>
      <p:sp>
        <p:nvSpPr>
          <p:cNvPr id="9" name="object 3">
            <a:extLst>
              <a:ext uri="{FF2B5EF4-FFF2-40B4-BE49-F238E27FC236}">
                <a16:creationId xmlns:a16="http://schemas.microsoft.com/office/drawing/2014/main" id="{93FA6D7C-7770-44F2-B123-632814920D15}"/>
              </a:ext>
            </a:extLst>
          </p:cNvPr>
          <p:cNvSpPr txBox="1"/>
          <p:nvPr/>
        </p:nvSpPr>
        <p:spPr>
          <a:xfrm>
            <a:off x="2801960" y="9496750"/>
            <a:ext cx="9828314" cy="1123384"/>
          </a:xfrm>
          <a:prstGeom prst="rect">
            <a:avLst/>
          </a:prstGeom>
        </p:spPr>
        <p:txBody>
          <a:bodyPr vert="horz" wrap="square" lIns="0" tIns="15240" rIns="0" bIns="0" rtlCol="0">
            <a:spAutoFit/>
          </a:bodyPr>
          <a:lstStyle/>
          <a:p>
            <a:pPr marL="12700" marR="0" lvl="0" indent="0" algn="l" defTabSz="914400" rtl="0" eaLnBrk="1" fontAlgn="auto" latinLnBrk="0" hangingPunct="1">
              <a:lnSpc>
                <a:spcPct val="100000"/>
              </a:lnSpc>
              <a:spcBef>
                <a:spcPts val="120"/>
              </a:spcBef>
              <a:spcAft>
                <a:spcPts val="0"/>
              </a:spcAft>
              <a:buClrTx/>
              <a:buSzTx/>
              <a:buFontTx/>
              <a:buNone/>
              <a:tabLst/>
              <a:defRPr/>
            </a:pPr>
            <a:r>
              <a:rPr kumimoji="0" lang="nb-NO" sz="2400" b="1" i="0" u="none" strike="noStrike" kern="1200" cap="none" spc="5" normalizeH="0" baseline="0" noProof="0" dirty="0">
                <a:ln>
                  <a:noFill/>
                </a:ln>
                <a:solidFill>
                  <a:srgbClr val="333E48"/>
                </a:solidFill>
                <a:effectLst/>
                <a:uLnTx/>
                <a:uFillTx/>
                <a:latin typeface="Gotham-Medium"/>
                <a:ea typeface="+mn-ea"/>
                <a:cs typeface="Gotham-Medium"/>
              </a:rPr>
              <a:t>Nejra Macic</a:t>
            </a:r>
            <a:endParaRPr kumimoji="0" sz="2400" b="1" i="0" u="none" strike="noStrike" kern="1200" cap="none" spc="0" normalizeH="0" baseline="0" noProof="0" dirty="0">
              <a:ln>
                <a:noFill/>
              </a:ln>
              <a:solidFill>
                <a:srgbClr val="333E48"/>
              </a:solidFill>
              <a:effectLst/>
              <a:uLnTx/>
              <a:uFillTx/>
              <a:latin typeface="Gotham-Medium"/>
              <a:ea typeface="+mn-ea"/>
              <a:cs typeface="Gotham-Medium"/>
            </a:endParaRPr>
          </a:p>
          <a:p>
            <a:pPr marL="12700" marR="0" lvl="0" indent="0" algn="l" defTabSz="914400" rtl="0" eaLnBrk="1" fontAlgn="auto" latinLnBrk="0" hangingPunct="1">
              <a:lnSpc>
                <a:spcPct val="100000"/>
              </a:lnSpc>
              <a:spcBef>
                <a:spcPts val="30"/>
              </a:spcBef>
              <a:spcAft>
                <a:spcPts val="0"/>
              </a:spcAft>
              <a:buClrTx/>
              <a:buSzTx/>
              <a:buFontTx/>
              <a:buNone/>
              <a:tabLst/>
              <a:defRPr/>
            </a:pPr>
            <a:r>
              <a:rPr kumimoji="0" sz="2400" b="1" i="0" u="none" strike="noStrike" kern="1200" cap="none" spc="0" normalizeH="0" baseline="0" noProof="0" dirty="0">
                <a:ln>
                  <a:noFill/>
                </a:ln>
                <a:solidFill>
                  <a:srgbClr val="333E48"/>
                </a:solidFill>
                <a:effectLst/>
                <a:uLnTx/>
                <a:uFillTx/>
                <a:latin typeface="Gotham-Book"/>
                <a:ea typeface="+mn-ea"/>
                <a:cs typeface="Gotham-Book"/>
              </a:rPr>
              <a:t>S</a:t>
            </a:r>
            <a:r>
              <a:rPr kumimoji="0" lang="nb-NO" sz="2400" b="1" i="0" u="none" strike="noStrike" kern="1200" cap="none" spc="0" normalizeH="0" baseline="0" noProof="0" dirty="0">
                <a:ln>
                  <a:noFill/>
                </a:ln>
                <a:solidFill>
                  <a:srgbClr val="333E48"/>
                </a:solidFill>
                <a:effectLst/>
                <a:uLnTx/>
                <a:uFillTx/>
                <a:latin typeface="Gotham-Book"/>
                <a:ea typeface="+mn-ea"/>
                <a:cs typeface="Gotham-Book"/>
              </a:rPr>
              <a:t>jef</a:t>
            </a:r>
            <a:r>
              <a:rPr kumimoji="0" sz="2400" b="1" i="0" u="none" strike="noStrike" kern="1200" cap="none" spc="5" normalizeH="0" baseline="0" noProof="0" dirty="0">
                <a:ln>
                  <a:noFill/>
                </a:ln>
                <a:solidFill>
                  <a:srgbClr val="333E48"/>
                </a:solidFill>
                <a:effectLst/>
                <a:uLnTx/>
                <a:uFillTx/>
                <a:latin typeface="Gotham-Book"/>
                <a:ea typeface="+mn-ea"/>
                <a:cs typeface="Gotham-Book"/>
              </a:rPr>
              <a:t>økonom</a:t>
            </a:r>
            <a:endParaRPr kumimoji="0" sz="2400" b="1" i="0" u="none" strike="noStrike" kern="1200" cap="none" spc="0" normalizeH="0" baseline="0" noProof="0" dirty="0">
              <a:ln>
                <a:noFill/>
              </a:ln>
              <a:solidFill>
                <a:srgbClr val="333E48"/>
              </a:solidFill>
              <a:effectLst/>
              <a:uLnTx/>
              <a:uFillTx/>
              <a:latin typeface="Gotham-Book"/>
              <a:ea typeface="+mn-ea"/>
              <a:cs typeface="Gotham-Book"/>
            </a:endParaRPr>
          </a:p>
          <a:p>
            <a:pPr marL="12700" marR="0" lvl="0" indent="0" algn="l" defTabSz="914400" rtl="0" eaLnBrk="1" fontAlgn="auto" latinLnBrk="0" hangingPunct="1">
              <a:lnSpc>
                <a:spcPct val="100000"/>
              </a:lnSpc>
              <a:spcBef>
                <a:spcPts val="30"/>
              </a:spcBef>
              <a:spcAft>
                <a:spcPts val="0"/>
              </a:spcAft>
              <a:buClrTx/>
              <a:buSzTx/>
              <a:buFontTx/>
              <a:buNone/>
              <a:tabLst/>
              <a:defRPr/>
            </a:pPr>
            <a:r>
              <a:rPr kumimoji="0" lang="nb-NO" sz="2400" b="1" i="0" u="none" strike="noStrike" kern="1200" cap="none" spc="-20" normalizeH="0" baseline="0" noProof="0" dirty="0">
                <a:ln>
                  <a:noFill/>
                </a:ln>
                <a:solidFill>
                  <a:srgbClr val="333E48"/>
                </a:solidFill>
                <a:effectLst/>
                <a:uLnTx/>
                <a:uFillTx/>
                <a:latin typeface="Gotham-Book"/>
                <a:ea typeface="+mn-ea"/>
                <a:cs typeface="Gotham-Book"/>
              </a:rPr>
              <a:t>nm@prognosesenteret.no</a:t>
            </a:r>
            <a:r>
              <a:rPr kumimoji="0" sz="2400" b="1" i="0" u="none" strike="noStrike" kern="1200" cap="none" spc="-20" normalizeH="0" baseline="0" noProof="0" dirty="0">
                <a:ln>
                  <a:noFill/>
                </a:ln>
                <a:solidFill>
                  <a:srgbClr val="333E48"/>
                </a:solidFill>
                <a:effectLst/>
                <a:uLnTx/>
                <a:uFillTx/>
                <a:latin typeface="Gotham-Book"/>
                <a:ea typeface="+mn-ea"/>
                <a:cs typeface="Gotham-Book"/>
              </a:rPr>
              <a:t> </a:t>
            </a:r>
            <a:endParaRPr kumimoji="0" sz="2400" b="1" i="0" u="none" strike="noStrike" kern="1200" cap="none" spc="0" normalizeH="0" baseline="0" noProof="0" dirty="0">
              <a:ln>
                <a:noFill/>
              </a:ln>
              <a:solidFill>
                <a:srgbClr val="333E48"/>
              </a:solidFill>
              <a:effectLst/>
              <a:uLnTx/>
              <a:uFillTx/>
              <a:latin typeface="Gotham-Book"/>
              <a:ea typeface="+mn-ea"/>
              <a:cs typeface="Gotham-Book"/>
            </a:endParaRPr>
          </a:p>
        </p:txBody>
      </p:sp>
      <p:sp>
        <p:nvSpPr>
          <p:cNvPr id="11" name="object 9">
            <a:extLst>
              <a:ext uri="{FF2B5EF4-FFF2-40B4-BE49-F238E27FC236}">
                <a16:creationId xmlns:a16="http://schemas.microsoft.com/office/drawing/2014/main" id="{CF21F2A7-5B73-4BC6-B3CE-A1576F1DC182}"/>
              </a:ext>
            </a:extLst>
          </p:cNvPr>
          <p:cNvSpPr/>
          <p:nvPr/>
        </p:nvSpPr>
        <p:spPr>
          <a:xfrm>
            <a:off x="18721336" y="9941806"/>
            <a:ext cx="926607" cy="926607"/>
          </a:xfrm>
          <a:prstGeom prst="rect">
            <a:avLst/>
          </a:prstGeom>
          <a:blipFill>
            <a:blip r:embed="rId4" cstate="email">
              <a:extLst>
                <a:ext uri="{28A0092B-C50C-407E-A947-70E740481C1C}">
                  <a14:useLocalDpi xmlns:a14="http://schemas.microsoft.com/office/drawing/2010/main"/>
                </a:ext>
              </a:extLst>
            </a:blip>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1"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Tittel 3">
            <a:extLst>
              <a:ext uri="{FF2B5EF4-FFF2-40B4-BE49-F238E27FC236}">
                <a16:creationId xmlns:a16="http://schemas.microsoft.com/office/drawing/2014/main" id="{BFF0FECE-5536-0FF8-F734-B23EE077D664}"/>
              </a:ext>
            </a:extLst>
          </p:cNvPr>
          <p:cNvSpPr txBox="1">
            <a:spLocks/>
          </p:cNvSpPr>
          <p:nvPr/>
        </p:nvSpPr>
        <p:spPr>
          <a:xfrm>
            <a:off x="3750589" y="4192736"/>
            <a:ext cx="20104099" cy="2923877"/>
          </a:xfrm>
          <a:prstGeom prst="rect">
            <a:avLst/>
          </a:prstGeom>
        </p:spPr>
        <p:txBody>
          <a:bodyPr wrap="square" lIns="0" tIns="0" rIns="0" bIns="0">
            <a:spAutoFit/>
          </a:bodyPr>
          <a:lstStyle>
            <a:lvl1pPr>
              <a:defRPr sz="3700" b="1" i="0">
                <a:solidFill>
                  <a:srgbClr val="404449"/>
                </a:solidFill>
                <a:latin typeface="Gotham"/>
                <a:ea typeface="+mj-ea"/>
                <a:cs typeface="Gotham"/>
              </a:defRPr>
            </a:lvl1pPr>
          </a:lstStyle>
          <a:p>
            <a:pPr algn="ctr"/>
            <a:r>
              <a:rPr lang="nb-NO" sz="8000" kern="0" dirty="0">
                <a:solidFill>
                  <a:schemeClr val="accent4"/>
                </a:solidFill>
              </a:rPr>
              <a:t>makro     mikro</a:t>
            </a:r>
            <a:br>
              <a:rPr lang="nb-NO" sz="8000" strike="sngStrike" kern="0" dirty="0"/>
            </a:br>
            <a:br>
              <a:rPr lang="nb-NO" sz="8000" kern="0" dirty="0"/>
            </a:br>
            <a:endParaRPr lang="nb-NO" sz="3000" b="0" kern="0" dirty="0">
              <a:solidFill>
                <a:schemeClr val="tx1">
                  <a:lumMod val="85000"/>
                  <a:lumOff val="15000"/>
                </a:schemeClr>
              </a:solidFill>
            </a:endParaRPr>
          </a:p>
        </p:txBody>
      </p:sp>
    </p:spTree>
    <p:extLst>
      <p:ext uri="{BB962C8B-B14F-4D97-AF65-F5344CB8AC3E}">
        <p14:creationId xmlns:p14="http://schemas.microsoft.com/office/powerpoint/2010/main" val="159622022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alphaModFix amt="20000"/>
            <a:lum/>
            <a:extLst>
              <a:ext uri="{28A0092B-C50C-407E-A947-70E740481C1C}">
                <a14:useLocalDpi xmlns:a14="http://schemas.microsoft.com/office/drawing/2010/main"/>
              </a:ext>
            </a:extLst>
          </a:blip>
          <a:srcRect/>
          <a:stretch>
            <a:fillRect t="-9000" b="-9000"/>
          </a:stretch>
        </a:blipFill>
        <a:effectLst/>
      </p:bgPr>
    </p:bg>
    <p:spTree>
      <p:nvGrpSpPr>
        <p:cNvPr id="1" name=""/>
        <p:cNvGrpSpPr/>
        <p:nvPr/>
      </p:nvGrpSpPr>
      <p:grpSpPr>
        <a:xfrm>
          <a:off x="0" y="0"/>
          <a:ext cx="0" cy="0"/>
          <a:chOff x="0" y="0"/>
          <a:chExt cx="0" cy="0"/>
        </a:xfrm>
      </p:grpSpPr>
      <p:sp>
        <p:nvSpPr>
          <p:cNvPr id="6" name="object 6"/>
          <p:cNvSpPr/>
          <p:nvPr/>
        </p:nvSpPr>
        <p:spPr>
          <a:xfrm>
            <a:off x="0" y="0"/>
            <a:ext cx="20104100" cy="125730"/>
          </a:xfrm>
          <a:custGeom>
            <a:avLst/>
            <a:gdLst/>
            <a:ahLst/>
            <a:cxnLst/>
            <a:rect l="l" t="t" r="r" b="b"/>
            <a:pathLst>
              <a:path w="20104100" h="125730">
                <a:moveTo>
                  <a:pt x="0" y="125650"/>
                </a:moveTo>
                <a:lnTo>
                  <a:pt x="20104100" y="125650"/>
                </a:lnTo>
                <a:lnTo>
                  <a:pt x="20104100" y="0"/>
                </a:lnTo>
                <a:lnTo>
                  <a:pt x="0" y="0"/>
                </a:lnTo>
                <a:lnTo>
                  <a:pt x="0" y="125650"/>
                </a:lnTo>
                <a:close/>
              </a:path>
            </a:pathLst>
          </a:custGeom>
          <a:solidFill>
            <a:srgbClr val="C32154"/>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Gotham Light"/>
              <a:ea typeface="+mn-ea"/>
              <a:cs typeface="+mn-cs"/>
            </a:endParaRPr>
          </a:p>
        </p:txBody>
      </p:sp>
      <p:sp>
        <p:nvSpPr>
          <p:cNvPr id="7" name="object 7"/>
          <p:cNvSpPr/>
          <p:nvPr/>
        </p:nvSpPr>
        <p:spPr>
          <a:xfrm>
            <a:off x="18721942" y="9942105"/>
            <a:ext cx="926673" cy="926673"/>
          </a:xfrm>
          <a:prstGeom prst="rect">
            <a:avLst/>
          </a:prstGeom>
          <a:blipFill>
            <a:blip r:embed="rId4" cstate="email">
              <a:extLst>
                <a:ext uri="{28A0092B-C50C-407E-A947-70E740481C1C}">
                  <a14:useLocalDpi xmlns:a14="http://schemas.microsoft.com/office/drawing/2010/main"/>
                </a:ext>
              </a:extLst>
            </a:blip>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Gotham Light"/>
              <a:ea typeface="+mn-ea"/>
              <a:cs typeface="+mn-cs"/>
            </a:endParaRPr>
          </a:p>
        </p:txBody>
      </p:sp>
      <p:sp>
        <p:nvSpPr>
          <p:cNvPr id="13" name="TekstSylinder 12">
            <a:extLst>
              <a:ext uri="{FF2B5EF4-FFF2-40B4-BE49-F238E27FC236}">
                <a16:creationId xmlns:a16="http://schemas.microsoft.com/office/drawing/2014/main" id="{918DEF31-46C6-4FC2-BF39-F8C7B0DB1F3B}"/>
              </a:ext>
            </a:extLst>
          </p:cNvPr>
          <p:cNvSpPr txBox="1"/>
          <p:nvPr/>
        </p:nvSpPr>
        <p:spPr>
          <a:xfrm rot="5400000">
            <a:off x="9421106" y="-8691141"/>
            <a:ext cx="1261884" cy="20104100"/>
          </a:xfrm>
          <a:prstGeom prst="rect">
            <a:avLst/>
          </a:prstGeom>
          <a:noFill/>
        </p:spPr>
        <p:txBody>
          <a:bodyPr vert="vert270"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0" b="1" i="0" u="none" strike="noStrike" kern="1200" cap="none" spc="0" normalizeH="0" baseline="0" noProof="0" dirty="0">
                <a:ln>
                  <a:noFill/>
                </a:ln>
                <a:solidFill>
                  <a:srgbClr val="404449"/>
                </a:solidFill>
                <a:effectLst/>
                <a:uLnTx/>
                <a:uFillTx/>
                <a:latin typeface="Gotham"/>
                <a:ea typeface="+mn-ea"/>
                <a:cs typeface="+mn-cs"/>
              </a:rPr>
              <a:t>Oslo</a:t>
            </a:r>
          </a:p>
        </p:txBody>
      </p:sp>
      <p:pic>
        <p:nvPicPr>
          <p:cNvPr id="3" name="Bilde 2">
            <a:extLst>
              <a:ext uri="{FF2B5EF4-FFF2-40B4-BE49-F238E27FC236}">
                <a16:creationId xmlns:a16="http://schemas.microsoft.com/office/drawing/2014/main" id="{52510A10-90AE-A78A-6CB4-DCC84F2C9B21}"/>
              </a:ext>
            </a:extLst>
          </p:cNvPr>
          <p:cNvPicPr>
            <a:picLocks noChangeAspect="1"/>
          </p:cNvPicPr>
          <p:nvPr/>
        </p:nvPicPr>
        <p:blipFill>
          <a:blip r:embed="rId5">
            <a:extLst>
              <a:ext uri="{28A0092B-C50C-407E-A947-70E740481C1C}">
                <a14:useLocalDpi xmlns:a14="http://schemas.microsoft.com/office/drawing/2010/main"/>
              </a:ext>
            </a:extLst>
          </a:blip>
          <a:srcRect/>
          <a:stretch/>
        </p:blipFill>
        <p:spPr>
          <a:xfrm>
            <a:off x="1098611" y="2261752"/>
            <a:ext cx="17906873" cy="7410452"/>
          </a:xfrm>
          <a:prstGeom prst="rect">
            <a:avLst/>
          </a:prstGeom>
        </p:spPr>
      </p:pic>
      <p:sp>
        <p:nvSpPr>
          <p:cNvPr id="2" name="TekstSylinder 1">
            <a:extLst>
              <a:ext uri="{FF2B5EF4-FFF2-40B4-BE49-F238E27FC236}">
                <a16:creationId xmlns:a16="http://schemas.microsoft.com/office/drawing/2014/main" id="{D39CCE1C-8736-93A3-84E5-097757DDF1EE}"/>
              </a:ext>
            </a:extLst>
          </p:cNvPr>
          <p:cNvSpPr txBox="1"/>
          <p:nvPr/>
        </p:nvSpPr>
        <p:spPr>
          <a:xfrm>
            <a:off x="15824200" y="5562600"/>
            <a:ext cx="469900" cy="3847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900" b="0" i="0" u="none" strike="noStrike" kern="1200" cap="none" spc="0" normalizeH="0" baseline="0" noProof="0" dirty="0">
                <a:ln>
                  <a:noFill/>
                </a:ln>
                <a:solidFill>
                  <a:srgbClr val="333E48"/>
                </a:solidFill>
                <a:effectLst/>
                <a:uLnTx/>
                <a:uFillTx/>
                <a:latin typeface="Calibri" panose="020F0502020204030204"/>
                <a:ea typeface="+mn-ea"/>
                <a:cs typeface="+mn-cs"/>
              </a:rPr>
              <a:t>36</a:t>
            </a:r>
          </a:p>
        </p:txBody>
      </p:sp>
      <p:sp>
        <p:nvSpPr>
          <p:cNvPr id="4" name="TekstSylinder 3">
            <a:extLst>
              <a:ext uri="{FF2B5EF4-FFF2-40B4-BE49-F238E27FC236}">
                <a16:creationId xmlns:a16="http://schemas.microsoft.com/office/drawing/2014/main" id="{FE1604EA-BF60-C5E0-165D-B06D2162DCA8}"/>
              </a:ext>
            </a:extLst>
          </p:cNvPr>
          <p:cNvSpPr txBox="1"/>
          <p:nvPr/>
        </p:nvSpPr>
        <p:spPr>
          <a:xfrm>
            <a:off x="17030700" y="6083300"/>
            <a:ext cx="469900" cy="3847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900" b="0" i="0" u="none" strike="noStrike" kern="1200" cap="none" spc="0" normalizeH="0" baseline="0" noProof="0" dirty="0">
                <a:ln>
                  <a:noFill/>
                </a:ln>
                <a:solidFill>
                  <a:srgbClr val="333E48"/>
                </a:solidFill>
                <a:effectLst/>
                <a:uLnTx/>
                <a:uFillTx/>
                <a:latin typeface="Calibri" panose="020F0502020204030204"/>
                <a:ea typeface="+mn-ea"/>
                <a:cs typeface="+mn-cs"/>
              </a:rPr>
              <a:t>34</a:t>
            </a:r>
          </a:p>
        </p:txBody>
      </p:sp>
    </p:spTree>
    <p:extLst>
      <p:ext uri="{BB962C8B-B14F-4D97-AF65-F5344CB8AC3E}">
        <p14:creationId xmlns:p14="http://schemas.microsoft.com/office/powerpoint/2010/main" val="409354098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alphaModFix amt="20000"/>
            <a:lum/>
            <a:extLst>
              <a:ext uri="{28A0092B-C50C-407E-A947-70E740481C1C}">
                <a14:useLocalDpi xmlns:a14="http://schemas.microsoft.com/office/drawing/2010/main"/>
              </a:ext>
            </a:extLst>
          </a:blip>
          <a:srcRect/>
          <a:stretch>
            <a:fillRect t="-9000" b="-9000"/>
          </a:stretch>
        </a:blipFill>
        <a:effectLst/>
      </p:bgPr>
    </p:bg>
    <p:spTree>
      <p:nvGrpSpPr>
        <p:cNvPr id="1" name=""/>
        <p:cNvGrpSpPr/>
        <p:nvPr/>
      </p:nvGrpSpPr>
      <p:grpSpPr>
        <a:xfrm>
          <a:off x="0" y="0"/>
          <a:ext cx="0" cy="0"/>
          <a:chOff x="0" y="0"/>
          <a:chExt cx="0" cy="0"/>
        </a:xfrm>
      </p:grpSpPr>
      <p:sp>
        <p:nvSpPr>
          <p:cNvPr id="6" name="object 6"/>
          <p:cNvSpPr/>
          <p:nvPr/>
        </p:nvSpPr>
        <p:spPr>
          <a:xfrm>
            <a:off x="0" y="0"/>
            <a:ext cx="20104100" cy="125730"/>
          </a:xfrm>
          <a:custGeom>
            <a:avLst/>
            <a:gdLst/>
            <a:ahLst/>
            <a:cxnLst/>
            <a:rect l="l" t="t" r="r" b="b"/>
            <a:pathLst>
              <a:path w="20104100" h="125730">
                <a:moveTo>
                  <a:pt x="0" y="125650"/>
                </a:moveTo>
                <a:lnTo>
                  <a:pt x="20104100" y="125650"/>
                </a:lnTo>
                <a:lnTo>
                  <a:pt x="20104100" y="0"/>
                </a:lnTo>
                <a:lnTo>
                  <a:pt x="0" y="0"/>
                </a:lnTo>
                <a:lnTo>
                  <a:pt x="0" y="125650"/>
                </a:lnTo>
                <a:close/>
              </a:path>
            </a:pathLst>
          </a:custGeom>
          <a:solidFill>
            <a:srgbClr val="C32154"/>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Gotham Light"/>
              <a:ea typeface="+mn-ea"/>
              <a:cs typeface="+mn-cs"/>
            </a:endParaRPr>
          </a:p>
        </p:txBody>
      </p:sp>
      <p:sp>
        <p:nvSpPr>
          <p:cNvPr id="7" name="object 7"/>
          <p:cNvSpPr/>
          <p:nvPr/>
        </p:nvSpPr>
        <p:spPr>
          <a:xfrm>
            <a:off x="18721942" y="9942105"/>
            <a:ext cx="926673" cy="926673"/>
          </a:xfrm>
          <a:prstGeom prst="rect">
            <a:avLst/>
          </a:prstGeom>
          <a:blipFill>
            <a:blip r:embed="rId4" cstate="email">
              <a:extLst>
                <a:ext uri="{28A0092B-C50C-407E-A947-70E740481C1C}">
                  <a14:useLocalDpi xmlns:a14="http://schemas.microsoft.com/office/drawing/2010/main"/>
                </a:ext>
              </a:extLst>
            </a:blip>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Gotham Light"/>
              <a:ea typeface="+mn-ea"/>
              <a:cs typeface="+mn-cs"/>
            </a:endParaRPr>
          </a:p>
        </p:txBody>
      </p:sp>
      <p:sp>
        <p:nvSpPr>
          <p:cNvPr id="13" name="TekstSylinder 12">
            <a:extLst>
              <a:ext uri="{FF2B5EF4-FFF2-40B4-BE49-F238E27FC236}">
                <a16:creationId xmlns:a16="http://schemas.microsoft.com/office/drawing/2014/main" id="{918DEF31-46C6-4FC2-BF39-F8C7B0DB1F3B}"/>
              </a:ext>
            </a:extLst>
          </p:cNvPr>
          <p:cNvSpPr txBox="1"/>
          <p:nvPr/>
        </p:nvSpPr>
        <p:spPr>
          <a:xfrm rot="5400000">
            <a:off x="9421106" y="-8691141"/>
            <a:ext cx="1261884" cy="20104100"/>
          </a:xfrm>
          <a:prstGeom prst="rect">
            <a:avLst/>
          </a:prstGeom>
          <a:noFill/>
        </p:spPr>
        <p:txBody>
          <a:bodyPr vert="vert270"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0" b="1" i="0" u="none" strike="noStrike" kern="1200" cap="none" spc="0" normalizeH="0" baseline="0" noProof="0" dirty="0">
                <a:ln>
                  <a:noFill/>
                </a:ln>
                <a:solidFill>
                  <a:srgbClr val="404449"/>
                </a:solidFill>
                <a:effectLst/>
                <a:uLnTx/>
                <a:uFillTx/>
                <a:latin typeface="Gotham"/>
                <a:ea typeface="+mn-ea"/>
                <a:cs typeface="+mn-cs"/>
              </a:rPr>
              <a:t>Oslo – Borettslagsboliger</a:t>
            </a:r>
          </a:p>
        </p:txBody>
      </p:sp>
      <p:pic>
        <p:nvPicPr>
          <p:cNvPr id="3" name="Bilde 2">
            <a:extLst>
              <a:ext uri="{FF2B5EF4-FFF2-40B4-BE49-F238E27FC236}">
                <a16:creationId xmlns:a16="http://schemas.microsoft.com/office/drawing/2014/main" id="{52510A10-90AE-A78A-6CB4-DCC84F2C9B21}"/>
              </a:ext>
            </a:extLst>
          </p:cNvPr>
          <p:cNvPicPr>
            <a:picLocks noChangeAspect="1"/>
          </p:cNvPicPr>
          <p:nvPr/>
        </p:nvPicPr>
        <p:blipFill>
          <a:blip r:embed="rId5">
            <a:extLst>
              <a:ext uri="{28A0092B-C50C-407E-A947-70E740481C1C}">
                <a14:useLocalDpi xmlns:a14="http://schemas.microsoft.com/office/drawing/2010/main"/>
              </a:ext>
            </a:extLst>
          </a:blip>
          <a:srcRect/>
          <a:stretch/>
        </p:blipFill>
        <p:spPr>
          <a:xfrm>
            <a:off x="1167694" y="2261752"/>
            <a:ext cx="17768707" cy="7410452"/>
          </a:xfrm>
          <a:prstGeom prst="rect">
            <a:avLst/>
          </a:prstGeom>
        </p:spPr>
      </p:pic>
    </p:spTree>
    <p:extLst>
      <p:ext uri="{BB962C8B-B14F-4D97-AF65-F5344CB8AC3E}">
        <p14:creationId xmlns:p14="http://schemas.microsoft.com/office/powerpoint/2010/main" val="345795417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alphaModFix amt="20000"/>
            <a:lum/>
            <a:extLst>
              <a:ext uri="{28A0092B-C50C-407E-A947-70E740481C1C}">
                <a14:useLocalDpi xmlns:a14="http://schemas.microsoft.com/office/drawing/2010/main"/>
              </a:ext>
            </a:extLst>
          </a:blip>
          <a:srcRect/>
          <a:stretch>
            <a:fillRect t="-9000" b="-9000"/>
          </a:stretch>
        </a:blipFill>
        <a:effectLst/>
      </p:bgPr>
    </p:bg>
    <p:spTree>
      <p:nvGrpSpPr>
        <p:cNvPr id="1" name=""/>
        <p:cNvGrpSpPr/>
        <p:nvPr/>
      </p:nvGrpSpPr>
      <p:grpSpPr>
        <a:xfrm>
          <a:off x="0" y="0"/>
          <a:ext cx="0" cy="0"/>
          <a:chOff x="0" y="0"/>
          <a:chExt cx="0" cy="0"/>
        </a:xfrm>
      </p:grpSpPr>
      <p:sp>
        <p:nvSpPr>
          <p:cNvPr id="6" name="object 6"/>
          <p:cNvSpPr/>
          <p:nvPr/>
        </p:nvSpPr>
        <p:spPr>
          <a:xfrm>
            <a:off x="0" y="0"/>
            <a:ext cx="20104100" cy="125730"/>
          </a:xfrm>
          <a:custGeom>
            <a:avLst/>
            <a:gdLst/>
            <a:ahLst/>
            <a:cxnLst/>
            <a:rect l="l" t="t" r="r" b="b"/>
            <a:pathLst>
              <a:path w="20104100" h="125730">
                <a:moveTo>
                  <a:pt x="0" y="125650"/>
                </a:moveTo>
                <a:lnTo>
                  <a:pt x="20104100" y="125650"/>
                </a:lnTo>
                <a:lnTo>
                  <a:pt x="20104100" y="0"/>
                </a:lnTo>
                <a:lnTo>
                  <a:pt x="0" y="0"/>
                </a:lnTo>
                <a:lnTo>
                  <a:pt x="0" y="125650"/>
                </a:lnTo>
                <a:close/>
              </a:path>
            </a:pathLst>
          </a:custGeom>
          <a:solidFill>
            <a:srgbClr val="C32154"/>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Gotham Light"/>
              <a:ea typeface="+mn-ea"/>
              <a:cs typeface="+mn-cs"/>
            </a:endParaRPr>
          </a:p>
        </p:txBody>
      </p:sp>
      <p:sp>
        <p:nvSpPr>
          <p:cNvPr id="7" name="object 7"/>
          <p:cNvSpPr/>
          <p:nvPr/>
        </p:nvSpPr>
        <p:spPr>
          <a:xfrm>
            <a:off x="18721942" y="9942105"/>
            <a:ext cx="926673" cy="926673"/>
          </a:xfrm>
          <a:prstGeom prst="rect">
            <a:avLst/>
          </a:prstGeom>
          <a:blipFill>
            <a:blip r:embed="rId4" cstate="email">
              <a:extLst>
                <a:ext uri="{28A0092B-C50C-407E-A947-70E740481C1C}">
                  <a14:useLocalDpi xmlns:a14="http://schemas.microsoft.com/office/drawing/2010/main"/>
                </a:ext>
              </a:extLst>
            </a:blip>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Gotham Light"/>
              <a:ea typeface="+mn-ea"/>
              <a:cs typeface="+mn-cs"/>
            </a:endParaRPr>
          </a:p>
        </p:txBody>
      </p:sp>
      <p:sp>
        <p:nvSpPr>
          <p:cNvPr id="13" name="TekstSylinder 12">
            <a:extLst>
              <a:ext uri="{FF2B5EF4-FFF2-40B4-BE49-F238E27FC236}">
                <a16:creationId xmlns:a16="http://schemas.microsoft.com/office/drawing/2014/main" id="{918DEF31-46C6-4FC2-BF39-F8C7B0DB1F3B}"/>
              </a:ext>
            </a:extLst>
          </p:cNvPr>
          <p:cNvSpPr txBox="1"/>
          <p:nvPr/>
        </p:nvSpPr>
        <p:spPr>
          <a:xfrm rot="5400000">
            <a:off x="9421106" y="-8691141"/>
            <a:ext cx="1261884" cy="20104100"/>
          </a:xfrm>
          <a:prstGeom prst="rect">
            <a:avLst/>
          </a:prstGeom>
          <a:noFill/>
        </p:spPr>
        <p:txBody>
          <a:bodyPr vert="vert270"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0" b="1" i="0" u="none" strike="noStrike" kern="1200" cap="none" spc="0" normalizeH="0" baseline="0" noProof="0" dirty="0">
                <a:ln>
                  <a:noFill/>
                </a:ln>
                <a:solidFill>
                  <a:srgbClr val="404449"/>
                </a:solidFill>
                <a:effectLst/>
                <a:uLnTx/>
                <a:uFillTx/>
                <a:latin typeface="Gotham"/>
                <a:ea typeface="+mn-ea"/>
                <a:cs typeface="+mn-cs"/>
              </a:rPr>
              <a:t>Oslo - Selveierboliger</a:t>
            </a:r>
          </a:p>
        </p:txBody>
      </p:sp>
      <p:pic>
        <p:nvPicPr>
          <p:cNvPr id="3" name="Bilde 2">
            <a:extLst>
              <a:ext uri="{FF2B5EF4-FFF2-40B4-BE49-F238E27FC236}">
                <a16:creationId xmlns:a16="http://schemas.microsoft.com/office/drawing/2014/main" id="{52510A10-90AE-A78A-6CB4-DCC84F2C9B21}"/>
              </a:ext>
            </a:extLst>
          </p:cNvPr>
          <p:cNvPicPr>
            <a:picLocks noChangeAspect="1"/>
          </p:cNvPicPr>
          <p:nvPr/>
        </p:nvPicPr>
        <p:blipFill>
          <a:blip r:embed="rId5">
            <a:extLst>
              <a:ext uri="{28A0092B-C50C-407E-A947-70E740481C1C}">
                <a14:useLocalDpi xmlns:a14="http://schemas.microsoft.com/office/drawing/2010/main"/>
              </a:ext>
            </a:extLst>
          </a:blip>
          <a:srcRect/>
          <a:stretch/>
        </p:blipFill>
        <p:spPr>
          <a:xfrm>
            <a:off x="1167694" y="2273253"/>
            <a:ext cx="17768707" cy="7387449"/>
          </a:xfrm>
          <a:prstGeom prst="rect">
            <a:avLst/>
          </a:prstGeom>
        </p:spPr>
      </p:pic>
    </p:spTree>
    <p:extLst>
      <p:ext uri="{BB962C8B-B14F-4D97-AF65-F5344CB8AC3E}">
        <p14:creationId xmlns:p14="http://schemas.microsoft.com/office/powerpoint/2010/main" val="257121963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alphaModFix amt="20000"/>
            <a:lum/>
            <a:extLst>
              <a:ext uri="{28A0092B-C50C-407E-A947-70E740481C1C}">
                <a14:useLocalDpi xmlns:a14="http://schemas.microsoft.com/office/drawing/2010/main"/>
              </a:ext>
            </a:extLst>
          </a:blip>
          <a:srcRect/>
          <a:stretch>
            <a:fillRect t="-9000" b="-9000"/>
          </a:stretch>
        </a:blipFill>
        <a:effectLst/>
      </p:bgPr>
    </p:bg>
    <p:spTree>
      <p:nvGrpSpPr>
        <p:cNvPr id="1" name=""/>
        <p:cNvGrpSpPr/>
        <p:nvPr/>
      </p:nvGrpSpPr>
      <p:grpSpPr>
        <a:xfrm>
          <a:off x="0" y="0"/>
          <a:ext cx="0" cy="0"/>
          <a:chOff x="0" y="0"/>
          <a:chExt cx="0" cy="0"/>
        </a:xfrm>
      </p:grpSpPr>
      <p:sp>
        <p:nvSpPr>
          <p:cNvPr id="6" name="object 6"/>
          <p:cNvSpPr/>
          <p:nvPr/>
        </p:nvSpPr>
        <p:spPr>
          <a:xfrm>
            <a:off x="0" y="0"/>
            <a:ext cx="20104100" cy="125730"/>
          </a:xfrm>
          <a:custGeom>
            <a:avLst/>
            <a:gdLst/>
            <a:ahLst/>
            <a:cxnLst/>
            <a:rect l="l" t="t" r="r" b="b"/>
            <a:pathLst>
              <a:path w="20104100" h="125730">
                <a:moveTo>
                  <a:pt x="0" y="125650"/>
                </a:moveTo>
                <a:lnTo>
                  <a:pt x="20104100" y="125650"/>
                </a:lnTo>
                <a:lnTo>
                  <a:pt x="20104100" y="0"/>
                </a:lnTo>
                <a:lnTo>
                  <a:pt x="0" y="0"/>
                </a:lnTo>
                <a:lnTo>
                  <a:pt x="0" y="125650"/>
                </a:lnTo>
                <a:close/>
              </a:path>
            </a:pathLst>
          </a:custGeom>
          <a:solidFill>
            <a:srgbClr val="C32154"/>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Gotham Light"/>
              <a:ea typeface="+mn-ea"/>
              <a:cs typeface="+mn-cs"/>
            </a:endParaRPr>
          </a:p>
        </p:txBody>
      </p:sp>
      <p:sp>
        <p:nvSpPr>
          <p:cNvPr id="7" name="object 7"/>
          <p:cNvSpPr/>
          <p:nvPr/>
        </p:nvSpPr>
        <p:spPr>
          <a:xfrm>
            <a:off x="18721942" y="9942105"/>
            <a:ext cx="926673" cy="926673"/>
          </a:xfrm>
          <a:prstGeom prst="rect">
            <a:avLst/>
          </a:prstGeom>
          <a:blipFill>
            <a:blip r:embed="rId4" cstate="email">
              <a:extLst>
                <a:ext uri="{28A0092B-C50C-407E-A947-70E740481C1C}">
                  <a14:useLocalDpi xmlns:a14="http://schemas.microsoft.com/office/drawing/2010/main"/>
                </a:ext>
              </a:extLst>
            </a:blip>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Gotham Light"/>
              <a:ea typeface="+mn-ea"/>
              <a:cs typeface="+mn-cs"/>
            </a:endParaRPr>
          </a:p>
        </p:txBody>
      </p:sp>
      <p:sp>
        <p:nvSpPr>
          <p:cNvPr id="13" name="TekstSylinder 12">
            <a:extLst>
              <a:ext uri="{FF2B5EF4-FFF2-40B4-BE49-F238E27FC236}">
                <a16:creationId xmlns:a16="http://schemas.microsoft.com/office/drawing/2014/main" id="{918DEF31-46C6-4FC2-BF39-F8C7B0DB1F3B}"/>
              </a:ext>
            </a:extLst>
          </p:cNvPr>
          <p:cNvSpPr txBox="1"/>
          <p:nvPr/>
        </p:nvSpPr>
        <p:spPr>
          <a:xfrm rot="5400000">
            <a:off x="9036387" y="-4397375"/>
            <a:ext cx="2031325" cy="20104100"/>
          </a:xfrm>
          <a:prstGeom prst="rect">
            <a:avLst/>
          </a:prstGeom>
          <a:noFill/>
        </p:spPr>
        <p:txBody>
          <a:bodyPr vert="vert270"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6000" b="1" i="0" u="none" strike="noStrike" kern="1200" cap="none" spc="0" normalizeH="0" baseline="0" noProof="0" dirty="0">
                <a:ln>
                  <a:noFill/>
                </a:ln>
                <a:solidFill>
                  <a:srgbClr val="404449"/>
                </a:solidFill>
                <a:effectLst/>
                <a:uLnTx/>
                <a:uFillTx/>
                <a:latin typeface="Gotham"/>
                <a:ea typeface="+mn-ea"/>
                <a:cs typeface="+mn-cs"/>
              </a:rPr>
              <a:t>Bygge flere borettslagsboliger for å få flere førstegangskjøpere og færre sekundærboligkjøpere?</a:t>
            </a:r>
          </a:p>
        </p:txBody>
      </p:sp>
    </p:spTree>
    <p:extLst>
      <p:ext uri="{BB962C8B-B14F-4D97-AF65-F5344CB8AC3E}">
        <p14:creationId xmlns:p14="http://schemas.microsoft.com/office/powerpoint/2010/main" val="126756455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alphaModFix amt="20000"/>
            <a:lum/>
            <a:extLst>
              <a:ext uri="{28A0092B-C50C-407E-A947-70E740481C1C}">
                <a14:useLocalDpi xmlns:a14="http://schemas.microsoft.com/office/drawing/2010/main"/>
              </a:ext>
            </a:extLst>
          </a:blip>
          <a:srcRect/>
          <a:stretch>
            <a:fillRect t="-9000" b="-9000"/>
          </a:stretch>
        </a:blipFill>
        <a:effectLst/>
      </p:bgPr>
    </p:bg>
    <p:spTree>
      <p:nvGrpSpPr>
        <p:cNvPr id="1" name=""/>
        <p:cNvGrpSpPr/>
        <p:nvPr/>
      </p:nvGrpSpPr>
      <p:grpSpPr>
        <a:xfrm>
          <a:off x="0" y="0"/>
          <a:ext cx="0" cy="0"/>
          <a:chOff x="0" y="0"/>
          <a:chExt cx="0" cy="0"/>
        </a:xfrm>
      </p:grpSpPr>
      <p:sp>
        <p:nvSpPr>
          <p:cNvPr id="6" name="object 6"/>
          <p:cNvSpPr/>
          <p:nvPr/>
        </p:nvSpPr>
        <p:spPr>
          <a:xfrm>
            <a:off x="0" y="0"/>
            <a:ext cx="20104100" cy="125730"/>
          </a:xfrm>
          <a:custGeom>
            <a:avLst/>
            <a:gdLst/>
            <a:ahLst/>
            <a:cxnLst/>
            <a:rect l="l" t="t" r="r" b="b"/>
            <a:pathLst>
              <a:path w="20104100" h="125730">
                <a:moveTo>
                  <a:pt x="0" y="125650"/>
                </a:moveTo>
                <a:lnTo>
                  <a:pt x="20104100" y="125650"/>
                </a:lnTo>
                <a:lnTo>
                  <a:pt x="20104100" y="0"/>
                </a:lnTo>
                <a:lnTo>
                  <a:pt x="0" y="0"/>
                </a:lnTo>
                <a:lnTo>
                  <a:pt x="0" y="125650"/>
                </a:lnTo>
                <a:close/>
              </a:path>
            </a:pathLst>
          </a:custGeom>
          <a:solidFill>
            <a:srgbClr val="C32154"/>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Gotham Light"/>
              <a:ea typeface="+mn-ea"/>
              <a:cs typeface="+mn-cs"/>
            </a:endParaRPr>
          </a:p>
        </p:txBody>
      </p:sp>
      <p:sp>
        <p:nvSpPr>
          <p:cNvPr id="7" name="object 7"/>
          <p:cNvSpPr/>
          <p:nvPr/>
        </p:nvSpPr>
        <p:spPr>
          <a:xfrm>
            <a:off x="18721942" y="9942105"/>
            <a:ext cx="926673" cy="926673"/>
          </a:xfrm>
          <a:prstGeom prst="rect">
            <a:avLst/>
          </a:prstGeom>
          <a:blipFill>
            <a:blip r:embed="rId4" cstate="email">
              <a:extLst>
                <a:ext uri="{28A0092B-C50C-407E-A947-70E740481C1C}">
                  <a14:useLocalDpi xmlns:a14="http://schemas.microsoft.com/office/drawing/2010/main"/>
                </a:ext>
              </a:extLst>
            </a:blip>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Gotham Light"/>
              <a:ea typeface="+mn-ea"/>
              <a:cs typeface="+mn-cs"/>
            </a:endParaRPr>
          </a:p>
        </p:txBody>
      </p:sp>
      <p:pic>
        <p:nvPicPr>
          <p:cNvPr id="10" name="Bilde 9">
            <a:extLst>
              <a:ext uri="{FF2B5EF4-FFF2-40B4-BE49-F238E27FC236}">
                <a16:creationId xmlns:a16="http://schemas.microsoft.com/office/drawing/2014/main" id="{ED3A1F2D-4EF4-45FE-B322-E26FACB3F1D0}"/>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55913" y="2743207"/>
            <a:ext cx="10307052" cy="6871368"/>
          </a:xfrm>
          <a:prstGeom prst="rect">
            <a:avLst/>
          </a:prstGeom>
        </p:spPr>
      </p:pic>
      <p:sp>
        <p:nvSpPr>
          <p:cNvPr id="11" name="Tittel 2">
            <a:extLst>
              <a:ext uri="{FF2B5EF4-FFF2-40B4-BE49-F238E27FC236}">
                <a16:creationId xmlns:a16="http://schemas.microsoft.com/office/drawing/2014/main" id="{14DDD232-227C-4607-8D6D-B440117B9CEA}"/>
              </a:ext>
            </a:extLst>
          </p:cNvPr>
          <p:cNvSpPr>
            <a:spLocks noGrp="1"/>
          </p:cNvSpPr>
          <p:nvPr>
            <p:ph type="title"/>
          </p:nvPr>
        </p:nvSpPr>
        <p:spPr>
          <a:xfrm>
            <a:off x="0" y="669130"/>
            <a:ext cx="20104100" cy="1046440"/>
          </a:xfrm>
        </p:spPr>
        <p:txBody>
          <a:bodyPr wrap="square" lIns="0" tIns="0" rIns="0" bIns="0" anchor="ctr">
            <a:spAutoFit/>
          </a:bodyPr>
          <a:lstStyle/>
          <a:p>
            <a:pPr algn="ctr"/>
            <a:r>
              <a:rPr lang="nb-NO" sz="3400" b="1" i="0" dirty="0">
                <a:solidFill>
                  <a:srgbClr val="333333"/>
                </a:solidFill>
                <a:effectLst/>
                <a:latin typeface="Open Sans" panose="020B0606030504020204" pitchFamily="34" charset="0"/>
              </a:rPr>
              <a:t>Siden 2015 har andelen som leier boligen de bor i, økt med 1 prosentpoeng. </a:t>
            </a:r>
            <a:br>
              <a:rPr lang="nb-NO" sz="3400" b="1" i="0" dirty="0">
                <a:solidFill>
                  <a:srgbClr val="333333"/>
                </a:solidFill>
                <a:effectLst/>
                <a:latin typeface="Open Sans" panose="020B0606030504020204" pitchFamily="34" charset="0"/>
              </a:rPr>
            </a:br>
            <a:r>
              <a:rPr lang="nb-NO" sz="3400" b="1" i="0" dirty="0">
                <a:solidFill>
                  <a:srgbClr val="333333"/>
                </a:solidFill>
                <a:effectLst/>
                <a:latin typeface="Open Sans" panose="020B0606030504020204" pitchFamily="34" charset="0"/>
              </a:rPr>
              <a:t>Det tilsvarer omtrent 90 000 flere leietakere på seks år.</a:t>
            </a:r>
            <a:endParaRPr lang="nb-NO" sz="3400" dirty="0"/>
          </a:p>
        </p:txBody>
      </p:sp>
      <p:sp>
        <p:nvSpPr>
          <p:cNvPr id="12" name="TekstSylinder 11">
            <a:extLst>
              <a:ext uri="{FF2B5EF4-FFF2-40B4-BE49-F238E27FC236}">
                <a16:creationId xmlns:a16="http://schemas.microsoft.com/office/drawing/2014/main" id="{C118BBF4-5450-4CAF-B7AC-1BC8A48EF3AA}"/>
              </a:ext>
            </a:extLst>
          </p:cNvPr>
          <p:cNvSpPr txBox="1"/>
          <p:nvPr/>
        </p:nvSpPr>
        <p:spPr>
          <a:xfrm>
            <a:off x="12032415" y="3142827"/>
            <a:ext cx="7368550" cy="6555641"/>
          </a:xfrm>
          <a:prstGeom prst="rect">
            <a:avLst/>
          </a:prstGeom>
          <a:noFill/>
        </p:spPr>
        <p:txBody>
          <a:bodyPr wrap="square" lIns="91440" tIns="45720" rIns="91440" bIns="45720" rtlCol="0" anchor="t">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b-NO" sz="2800" b="0" i="0" u="none" strike="noStrike" kern="1200" cap="none" spc="0" normalizeH="0" baseline="0" noProof="0" dirty="0">
                <a:ln>
                  <a:noFill/>
                </a:ln>
                <a:solidFill>
                  <a:srgbClr val="404449"/>
                </a:solidFill>
                <a:effectLst/>
                <a:uLnTx/>
                <a:uFillTx/>
                <a:latin typeface="Lato-Black"/>
                <a:ea typeface="+mn-ea"/>
                <a:cs typeface="+mn-cs"/>
              </a:rPr>
              <a:t>Det er blant de yngste vi finner størst andel som leier boligen, og det er også i denne gruppen at økningen i leieandeler er størst.</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nb-NO" sz="2800" b="0" i="0" u="none" strike="noStrike" kern="1200" cap="none" spc="0" normalizeH="0" baseline="0" noProof="0" dirty="0">
              <a:ln>
                <a:noFill/>
              </a:ln>
              <a:solidFill>
                <a:srgbClr val="404449"/>
              </a:solidFill>
              <a:effectLst/>
              <a:uLnTx/>
              <a:uFillTx/>
              <a:latin typeface="Lato-Black"/>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b-NO" sz="2800" b="0" i="0" u="none" strike="noStrike" kern="1200" cap="none" spc="0" normalizeH="0" baseline="0" noProof="0" dirty="0">
                <a:ln>
                  <a:noFill/>
                </a:ln>
                <a:solidFill>
                  <a:srgbClr val="404449"/>
                </a:solidFill>
                <a:effectLst/>
                <a:uLnTx/>
                <a:uFillTx/>
                <a:latin typeface="Lato-Black"/>
                <a:ea typeface="+mn-ea"/>
                <a:cs typeface="+mn-cs"/>
              </a:rPr>
              <a:t>Det er mer enn dobbelt så stor andel leietakere blant innvandrere sammenliknet med den øvrige befolkningen.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nb-NO" sz="2800" b="0" i="0" u="none" strike="noStrike" kern="1200" cap="none" spc="0" normalizeH="0" baseline="0" noProof="0" dirty="0">
              <a:ln>
                <a:noFill/>
              </a:ln>
              <a:solidFill>
                <a:srgbClr val="404449"/>
              </a:solidFill>
              <a:effectLst/>
              <a:uLnTx/>
              <a:uFillTx/>
              <a:latin typeface="Lato-Black"/>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b-NO" sz="2800" b="0" i="0" u="none" strike="noStrike" kern="1200" cap="none" spc="0" normalizeH="0" baseline="0" noProof="0" dirty="0">
                <a:ln>
                  <a:noFill/>
                </a:ln>
                <a:solidFill>
                  <a:srgbClr val="404449"/>
                </a:solidFill>
                <a:effectLst/>
                <a:uLnTx/>
                <a:uFillTx/>
                <a:latin typeface="Lato-Black"/>
                <a:ea typeface="+mn-ea"/>
                <a:cs typeface="+mn-cs"/>
              </a:rPr>
              <a:t>Troms og Finnmark (20,4 %) og Oslo (26,5 %) har høyest andel leietakere. </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b-NO" sz="2800" b="0" i="0" u="none" strike="noStrike" kern="1200" cap="none" spc="0" normalizeH="0" baseline="0" noProof="0" dirty="0">
                <a:ln>
                  <a:noFill/>
                </a:ln>
                <a:solidFill>
                  <a:srgbClr val="404449"/>
                </a:solidFill>
                <a:effectLst/>
                <a:uLnTx/>
                <a:uFillTx/>
                <a:latin typeface="Lato-Black"/>
                <a:ea typeface="+mn-ea"/>
                <a:cs typeface="+mn-cs"/>
              </a:rPr>
              <a:t>Økning på 1,4 </a:t>
            </a:r>
            <a:r>
              <a:rPr kumimoji="0" lang="nb-NO" sz="2800" b="0" i="0" u="none" strike="noStrike" kern="1200" cap="none" spc="0" normalizeH="0" baseline="0" noProof="0" dirty="0" err="1">
                <a:ln>
                  <a:noFill/>
                </a:ln>
                <a:solidFill>
                  <a:srgbClr val="404449"/>
                </a:solidFill>
                <a:effectLst/>
                <a:uLnTx/>
                <a:uFillTx/>
                <a:latin typeface="Lato-Black"/>
                <a:ea typeface="+mn-ea"/>
                <a:cs typeface="+mn-cs"/>
              </a:rPr>
              <a:t>pp</a:t>
            </a:r>
            <a:r>
              <a:rPr kumimoji="0" lang="nb-NO" sz="2800" b="0" i="0" u="none" strike="noStrike" kern="1200" cap="none" spc="0" normalizeH="0" baseline="0" noProof="0" dirty="0">
                <a:ln>
                  <a:noFill/>
                </a:ln>
                <a:solidFill>
                  <a:srgbClr val="404449"/>
                </a:solidFill>
                <a:effectLst/>
                <a:uLnTx/>
                <a:uFillTx/>
                <a:latin typeface="Lato-Black"/>
                <a:ea typeface="+mn-ea"/>
                <a:cs typeface="+mn-cs"/>
              </a:rPr>
              <a:t>. for Oslo siden 2015, stabil utvikling i de andre store byene.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2800" b="0" i="0" u="none" strike="noStrike" kern="1200" cap="none" spc="0" normalizeH="0" baseline="0" noProof="0" dirty="0">
              <a:ln>
                <a:noFill/>
              </a:ln>
              <a:solidFill>
                <a:srgbClr val="404449"/>
              </a:solidFill>
              <a:effectLst/>
              <a:uLnTx/>
              <a:uFillTx/>
              <a:latin typeface="Lato-Black"/>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2800" b="0" i="0" u="none" strike="noStrike" kern="1200" cap="none" spc="0" normalizeH="0" baseline="0" noProof="0" dirty="0">
              <a:ln>
                <a:noFill/>
              </a:ln>
              <a:solidFill>
                <a:srgbClr val="404449"/>
              </a:solidFill>
              <a:effectLst/>
              <a:uLnTx/>
              <a:uFillTx/>
              <a:latin typeface="Lato-Black"/>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2800" b="0" i="0" u="none" strike="noStrike" kern="1200" cap="none" spc="0" normalizeH="0" baseline="0" noProof="0" dirty="0">
              <a:ln>
                <a:noFill/>
              </a:ln>
              <a:solidFill>
                <a:srgbClr val="404449"/>
              </a:solidFill>
              <a:effectLst/>
              <a:uLnTx/>
              <a:uFillTx/>
              <a:latin typeface="Lato-Black"/>
              <a:ea typeface="+mn-ea"/>
              <a:cs typeface="+mn-cs"/>
            </a:endParaRPr>
          </a:p>
        </p:txBody>
      </p:sp>
    </p:spTree>
    <p:extLst>
      <p:ext uri="{BB962C8B-B14F-4D97-AF65-F5344CB8AC3E}">
        <p14:creationId xmlns:p14="http://schemas.microsoft.com/office/powerpoint/2010/main" val="615910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alphaModFix amt="20000"/>
            <a:lum/>
            <a:extLst>
              <a:ext uri="{28A0092B-C50C-407E-A947-70E740481C1C}">
                <a14:useLocalDpi xmlns:a14="http://schemas.microsoft.com/office/drawing/2010/main"/>
              </a:ext>
            </a:extLst>
          </a:blip>
          <a:srcRect/>
          <a:stretch>
            <a:fillRect t="-9000" b="-9000"/>
          </a:stretch>
        </a:blipFill>
        <a:effectLst/>
      </p:bgPr>
    </p:bg>
    <p:spTree>
      <p:nvGrpSpPr>
        <p:cNvPr id="1" name=""/>
        <p:cNvGrpSpPr/>
        <p:nvPr/>
      </p:nvGrpSpPr>
      <p:grpSpPr>
        <a:xfrm>
          <a:off x="0" y="0"/>
          <a:ext cx="0" cy="0"/>
          <a:chOff x="0" y="0"/>
          <a:chExt cx="0" cy="0"/>
        </a:xfrm>
      </p:grpSpPr>
      <p:sp>
        <p:nvSpPr>
          <p:cNvPr id="6" name="object 6"/>
          <p:cNvSpPr/>
          <p:nvPr/>
        </p:nvSpPr>
        <p:spPr>
          <a:xfrm>
            <a:off x="0" y="0"/>
            <a:ext cx="20104100" cy="125730"/>
          </a:xfrm>
          <a:custGeom>
            <a:avLst/>
            <a:gdLst/>
            <a:ahLst/>
            <a:cxnLst/>
            <a:rect l="l" t="t" r="r" b="b"/>
            <a:pathLst>
              <a:path w="20104100" h="125730">
                <a:moveTo>
                  <a:pt x="0" y="125650"/>
                </a:moveTo>
                <a:lnTo>
                  <a:pt x="20104100" y="125650"/>
                </a:lnTo>
                <a:lnTo>
                  <a:pt x="20104100" y="0"/>
                </a:lnTo>
                <a:lnTo>
                  <a:pt x="0" y="0"/>
                </a:lnTo>
                <a:lnTo>
                  <a:pt x="0" y="125650"/>
                </a:lnTo>
                <a:close/>
              </a:path>
            </a:pathLst>
          </a:custGeom>
          <a:solidFill>
            <a:srgbClr val="C32154"/>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Gotham Light"/>
              <a:ea typeface="+mn-ea"/>
              <a:cs typeface="+mn-cs"/>
            </a:endParaRPr>
          </a:p>
        </p:txBody>
      </p:sp>
      <p:sp>
        <p:nvSpPr>
          <p:cNvPr id="7" name="object 7"/>
          <p:cNvSpPr/>
          <p:nvPr/>
        </p:nvSpPr>
        <p:spPr>
          <a:xfrm>
            <a:off x="18721942" y="9942105"/>
            <a:ext cx="926673" cy="926673"/>
          </a:xfrm>
          <a:prstGeom prst="rect">
            <a:avLst/>
          </a:prstGeom>
          <a:blipFill>
            <a:blip r:embed="rId4" cstate="email">
              <a:extLst>
                <a:ext uri="{28A0092B-C50C-407E-A947-70E740481C1C}">
                  <a14:useLocalDpi xmlns:a14="http://schemas.microsoft.com/office/drawing/2010/main"/>
                </a:ext>
              </a:extLst>
            </a:blip>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Gotham Light"/>
              <a:ea typeface="+mn-ea"/>
              <a:cs typeface="+mn-cs"/>
            </a:endParaRPr>
          </a:p>
        </p:txBody>
      </p:sp>
      <p:sp>
        <p:nvSpPr>
          <p:cNvPr id="11" name="Tittel 2">
            <a:extLst>
              <a:ext uri="{FF2B5EF4-FFF2-40B4-BE49-F238E27FC236}">
                <a16:creationId xmlns:a16="http://schemas.microsoft.com/office/drawing/2014/main" id="{14DDD232-227C-4607-8D6D-B440117B9CEA}"/>
              </a:ext>
            </a:extLst>
          </p:cNvPr>
          <p:cNvSpPr>
            <a:spLocks noGrp="1"/>
          </p:cNvSpPr>
          <p:nvPr>
            <p:ph type="title"/>
          </p:nvPr>
        </p:nvSpPr>
        <p:spPr>
          <a:xfrm>
            <a:off x="0" y="664187"/>
            <a:ext cx="20104100" cy="984885"/>
          </a:xfrm>
        </p:spPr>
        <p:txBody>
          <a:bodyPr wrap="square" lIns="0" tIns="0" rIns="0" bIns="0" anchor="ctr">
            <a:spAutoFit/>
          </a:bodyPr>
          <a:lstStyle/>
          <a:p>
            <a:pPr algn="ctr"/>
            <a:r>
              <a:rPr lang="nb-NO" sz="3200" b="1" i="0" dirty="0">
                <a:solidFill>
                  <a:srgbClr val="333333"/>
                </a:solidFill>
                <a:effectLst/>
                <a:latin typeface="Open Sans" panose="020B0606030504020204" pitchFamily="34" charset="0"/>
              </a:rPr>
              <a:t>Gjennomsnittlig førstegangskjøperalder er 28 år i Norge. Dette kullet har vært stort og sterkt voksende siden 2010, SSB venter en liten nedgang fremover.</a:t>
            </a:r>
            <a:endParaRPr lang="nb-NO" sz="3200" dirty="0"/>
          </a:p>
        </p:txBody>
      </p:sp>
      <p:pic>
        <p:nvPicPr>
          <p:cNvPr id="5" name="Bilde 4">
            <a:extLst>
              <a:ext uri="{FF2B5EF4-FFF2-40B4-BE49-F238E27FC236}">
                <a16:creationId xmlns:a16="http://schemas.microsoft.com/office/drawing/2014/main" id="{52D02568-48FD-A27A-AE9A-2BE8698ABA57}"/>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432955" y="2187529"/>
            <a:ext cx="13238189" cy="8206042"/>
          </a:xfrm>
          <a:prstGeom prst="rect">
            <a:avLst/>
          </a:prstGeom>
        </p:spPr>
      </p:pic>
    </p:spTree>
    <p:extLst>
      <p:ext uri="{BB962C8B-B14F-4D97-AF65-F5344CB8AC3E}">
        <p14:creationId xmlns:p14="http://schemas.microsoft.com/office/powerpoint/2010/main" val="212735412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t="-9000" b="-9000"/>
          </a:stretch>
        </a:blipFill>
        <a:effectLst/>
      </p:bgPr>
    </p:bg>
    <p:spTree>
      <p:nvGrpSpPr>
        <p:cNvPr id="1" name=""/>
        <p:cNvGrpSpPr/>
        <p:nvPr/>
      </p:nvGrpSpPr>
      <p:grpSpPr>
        <a:xfrm>
          <a:off x="0" y="0"/>
          <a:ext cx="0" cy="0"/>
          <a:chOff x="0" y="0"/>
          <a:chExt cx="0" cy="0"/>
        </a:xfrm>
      </p:grpSpPr>
      <p:sp>
        <p:nvSpPr>
          <p:cNvPr id="7" name="object 7"/>
          <p:cNvSpPr/>
          <p:nvPr/>
        </p:nvSpPr>
        <p:spPr>
          <a:xfrm>
            <a:off x="18721942" y="9942105"/>
            <a:ext cx="926673" cy="926673"/>
          </a:xfrm>
          <a:prstGeom prst="rect">
            <a:avLst/>
          </a:prstGeom>
          <a:blipFill>
            <a:blip r:embed="rId4" cstate="email">
              <a:extLst>
                <a:ext uri="{28A0092B-C50C-407E-A947-70E740481C1C}">
                  <a14:useLocalDpi xmlns:a14="http://schemas.microsoft.com/office/drawing/2010/main"/>
                </a:ext>
              </a:extLst>
            </a:blip>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Gotham Light"/>
              <a:ea typeface="+mn-ea"/>
              <a:cs typeface="+mn-cs"/>
            </a:endParaRPr>
          </a:p>
        </p:txBody>
      </p:sp>
      <p:sp>
        <p:nvSpPr>
          <p:cNvPr id="5" name="Rektangel 4">
            <a:extLst>
              <a:ext uri="{FF2B5EF4-FFF2-40B4-BE49-F238E27FC236}">
                <a16:creationId xmlns:a16="http://schemas.microsoft.com/office/drawing/2014/main" id="{E2B045E8-CDB5-4A45-B237-CC159ECC39C4}"/>
              </a:ext>
            </a:extLst>
          </p:cNvPr>
          <p:cNvSpPr/>
          <p:nvPr/>
        </p:nvSpPr>
        <p:spPr>
          <a:xfrm>
            <a:off x="0" y="0"/>
            <a:ext cx="20104100" cy="11310419"/>
          </a:xfrm>
          <a:prstGeom prst="rect">
            <a:avLst/>
          </a:prstGeom>
          <a:solidFill>
            <a:srgbClr val="404040">
              <a:alpha val="7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4800" b="0" i="0" u="none" strike="noStrike" kern="1200" cap="none" spc="0" normalizeH="0" baseline="0" noProof="0" dirty="0">
              <a:ln>
                <a:noFill/>
              </a:ln>
              <a:solidFill>
                <a:prstClr val="white"/>
              </a:solidFill>
              <a:effectLst/>
              <a:uLnTx/>
              <a:uFillTx/>
              <a:latin typeface="Calibri"/>
              <a:ea typeface="+mn-ea"/>
              <a:cs typeface="+mn-cs"/>
            </a:endParaRPr>
          </a:p>
        </p:txBody>
      </p:sp>
      <p:sp>
        <p:nvSpPr>
          <p:cNvPr id="4" name="Tittel 3">
            <a:extLst>
              <a:ext uri="{FF2B5EF4-FFF2-40B4-BE49-F238E27FC236}">
                <a16:creationId xmlns:a16="http://schemas.microsoft.com/office/drawing/2014/main" id="{1C1513EB-75CD-47EC-85ED-D4CC306A5E02}"/>
              </a:ext>
            </a:extLst>
          </p:cNvPr>
          <p:cNvSpPr>
            <a:spLocks noGrp="1"/>
          </p:cNvSpPr>
          <p:nvPr>
            <p:ph type="title"/>
          </p:nvPr>
        </p:nvSpPr>
        <p:spPr>
          <a:xfrm>
            <a:off x="0" y="5039122"/>
            <a:ext cx="20104100" cy="1231106"/>
          </a:xfrm>
        </p:spPr>
        <p:txBody>
          <a:bodyPr/>
          <a:lstStyle/>
          <a:p>
            <a:pPr algn="ctr"/>
            <a:r>
              <a:rPr lang="nb-NO" sz="8000" dirty="0">
                <a:solidFill>
                  <a:schemeClr val="bg1"/>
                </a:solidFill>
              </a:rPr>
              <a:t>Boligprisene</a:t>
            </a:r>
          </a:p>
        </p:txBody>
      </p:sp>
    </p:spTree>
    <p:extLst>
      <p:ext uri="{BB962C8B-B14F-4D97-AF65-F5344CB8AC3E}">
        <p14:creationId xmlns:p14="http://schemas.microsoft.com/office/powerpoint/2010/main" val="1899195897"/>
      </p:ext>
    </p:extLst>
  </p:cSld>
  <p:clrMapOvr>
    <a:masterClrMapping/>
  </p:clrMapOvr>
  <p:transition spd="slow">
    <p:push dir="u"/>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ject 6"/>
          <p:cNvSpPr/>
          <p:nvPr/>
        </p:nvSpPr>
        <p:spPr>
          <a:xfrm>
            <a:off x="0" y="0"/>
            <a:ext cx="20104100" cy="125730"/>
          </a:xfrm>
          <a:custGeom>
            <a:avLst/>
            <a:gdLst/>
            <a:ahLst/>
            <a:cxnLst/>
            <a:rect l="l" t="t" r="r" b="b"/>
            <a:pathLst>
              <a:path w="20104100" h="125730">
                <a:moveTo>
                  <a:pt x="0" y="125650"/>
                </a:moveTo>
                <a:lnTo>
                  <a:pt x="20104100" y="125650"/>
                </a:lnTo>
                <a:lnTo>
                  <a:pt x="20104100" y="0"/>
                </a:lnTo>
                <a:lnTo>
                  <a:pt x="0" y="0"/>
                </a:lnTo>
                <a:lnTo>
                  <a:pt x="0" y="125650"/>
                </a:lnTo>
                <a:close/>
              </a:path>
            </a:pathLst>
          </a:custGeom>
          <a:solidFill>
            <a:srgbClr val="C32154"/>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Gotham Light"/>
              <a:ea typeface="+mn-ea"/>
              <a:cs typeface="+mn-cs"/>
            </a:endParaRPr>
          </a:p>
        </p:txBody>
      </p:sp>
      <p:sp>
        <p:nvSpPr>
          <p:cNvPr id="7" name="object 7"/>
          <p:cNvSpPr/>
          <p:nvPr/>
        </p:nvSpPr>
        <p:spPr>
          <a:xfrm>
            <a:off x="18721942" y="9942105"/>
            <a:ext cx="926673" cy="926673"/>
          </a:xfrm>
          <a:prstGeom prst="rect">
            <a:avLst/>
          </a:prstGeom>
          <a:blipFill>
            <a:blip r:embed="rId3" cstate="email">
              <a:extLst>
                <a:ext uri="{28A0092B-C50C-407E-A947-70E740481C1C}">
                  <a14:useLocalDpi xmlns:a14="http://schemas.microsoft.com/office/drawing/2010/main"/>
                </a:ext>
              </a:extLst>
            </a:blip>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Gotham Light"/>
              <a:ea typeface="+mn-ea"/>
              <a:cs typeface="+mn-cs"/>
            </a:endParaRPr>
          </a:p>
        </p:txBody>
      </p:sp>
      <p:sp>
        <p:nvSpPr>
          <p:cNvPr id="3" name="TekstSylinder 2">
            <a:extLst>
              <a:ext uri="{FF2B5EF4-FFF2-40B4-BE49-F238E27FC236}">
                <a16:creationId xmlns:a16="http://schemas.microsoft.com/office/drawing/2014/main" id="{C7A6B133-764A-D055-9BEF-69F2CE5DA457}"/>
              </a:ext>
            </a:extLst>
          </p:cNvPr>
          <p:cNvSpPr txBox="1"/>
          <p:nvPr/>
        </p:nvSpPr>
        <p:spPr>
          <a:xfrm>
            <a:off x="8510998" y="4426034"/>
            <a:ext cx="3128696" cy="769441"/>
          </a:xfrm>
          <a:prstGeom prst="rect">
            <a:avLst/>
          </a:prstGeom>
          <a:solidFill>
            <a:schemeClr val="accent2"/>
          </a:solidFill>
        </p:spPr>
        <p:txBody>
          <a:bodyPr wrap="square" rtlCol="0">
            <a:spAutoFit/>
          </a:bodyPr>
          <a:lstStyle/>
          <a:p>
            <a:pPr algn="ctr"/>
            <a:r>
              <a:rPr lang="nb-NO" sz="4400" b="1" dirty="0">
                <a:solidFill>
                  <a:schemeClr val="bg1"/>
                </a:solidFill>
              </a:rPr>
              <a:t>Boligprisene</a:t>
            </a:r>
          </a:p>
        </p:txBody>
      </p:sp>
      <p:sp>
        <p:nvSpPr>
          <p:cNvPr id="4" name="TekstSylinder 3">
            <a:extLst>
              <a:ext uri="{FF2B5EF4-FFF2-40B4-BE49-F238E27FC236}">
                <a16:creationId xmlns:a16="http://schemas.microsoft.com/office/drawing/2014/main" id="{A8F9047E-2AFE-9EDC-817B-969A15E0FB45}"/>
              </a:ext>
            </a:extLst>
          </p:cNvPr>
          <p:cNvSpPr txBox="1"/>
          <p:nvPr/>
        </p:nvSpPr>
        <p:spPr>
          <a:xfrm>
            <a:off x="2262329" y="3379132"/>
            <a:ext cx="3263462" cy="707886"/>
          </a:xfrm>
          <a:prstGeom prst="rect">
            <a:avLst/>
          </a:prstGeom>
          <a:solidFill>
            <a:schemeClr val="accent1"/>
          </a:solidFill>
        </p:spPr>
        <p:txBody>
          <a:bodyPr wrap="square" rtlCol="0">
            <a:spAutoFit/>
          </a:bodyPr>
          <a:lstStyle/>
          <a:p>
            <a:pPr algn="ctr"/>
            <a:r>
              <a:rPr lang="nb-NO" sz="4000" b="1" dirty="0">
                <a:solidFill>
                  <a:schemeClr val="bg1"/>
                </a:solidFill>
              </a:rPr>
              <a:t>Utlånsrenter</a:t>
            </a:r>
          </a:p>
        </p:txBody>
      </p:sp>
      <p:sp>
        <p:nvSpPr>
          <p:cNvPr id="8" name="TekstSylinder 7">
            <a:extLst>
              <a:ext uri="{FF2B5EF4-FFF2-40B4-BE49-F238E27FC236}">
                <a16:creationId xmlns:a16="http://schemas.microsoft.com/office/drawing/2014/main" id="{2E1C1F19-19D7-2ABF-BD30-31400D608AF6}"/>
              </a:ext>
            </a:extLst>
          </p:cNvPr>
          <p:cNvSpPr txBox="1"/>
          <p:nvPr/>
        </p:nvSpPr>
        <p:spPr>
          <a:xfrm>
            <a:off x="10178441" y="2971488"/>
            <a:ext cx="3903061" cy="707886"/>
          </a:xfrm>
          <a:prstGeom prst="rect">
            <a:avLst/>
          </a:prstGeom>
          <a:solidFill>
            <a:schemeClr val="accent1"/>
          </a:solidFill>
        </p:spPr>
        <p:txBody>
          <a:bodyPr wrap="square" rtlCol="0">
            <a:spAutoFit/>
          </a:bodyPr>
          <a:lstStyle/>
          <a:p>
            <a:pPr algn="ctr"/>
            <a:r>
              <a:rPr lang="nb-NO" sz="4000" b="1" dirty="0">
                <a:solidFill>
                  <a:schemeClr val="bg1"/>
                </a:solidFill>
              </a:rPr>
              <a:t>Inntektsvekst</a:t>
            </a:r>
          </a:p>
        </p:txBody>
      </p:sp>
      <p:sp>
        <p:nvSpPr>
          <p:cNvPr id="9" name="TekstSylinder 8">
            <a:extLst>
              <a:ext uri="{FF2B5EF4-FFF2-40B4-BE49-F238E27FC236}">
                <a16:creationId xmlns:a16="http://schemas.microsoft.com/office/drawing/2014/main" id="{39095277-1DDF-D6B9-8F1B-E73247982018}"/>
              </a:ext>
            </a:extLst>
          </p:cNvPr>
          <p:cNvSpPr txBox="1"/>
          <p:nvPr/>
        </p:nvSpPr>
        <p:spPr>
          <a:xfrm>
            <a:off x="14760900" y="3318169"/>
            <a:ext cx="4512588" cy="707886"/>
          </a:xfrm>
          <a:prstGeom prst="rect">
            <a:avLst/>
          </a:prstGeom>
          <a:solidFill>
            <a:schemeClr val="accent1"/>
          </a:solidFill>
        </p:spPr>
        <p:txBody>
          <a:bodyPr wrap="square" rtlCol="0">
            <a:spAutoFit/>
          </a:bodyPr>
          <a:lstStyle/>
          <a:p>
            <a:pPr algn="ctr"/>
            <a:r>
              <a:rPr lang="nb-NO" sz="4000" b="1" dirty="0">
                <a:solidFill>
                  <a:schemeClr val="bg1"/>
                </a:solidFill>
              </a:rPr>
              <a:t>Ant. husholdninger</a:t>
            </a:r>
          </a:p>
        </p:txBody>
      </p:sp>
      <p:sp>
        <p:nvSpPr>
          <p:cNvPr id="10" name="TekstSylinder 9">
            <a:extLst>
              <a:ext uri="{FF2B5EF4-FFF2-40B4-BE49-F238E27FC236}">
                <a16:creationId xmlns:a16="http://schemas.microsoft.com/office/drawing/2014/main" id="{F8063AEF-BAA3-4CD5-9A82-C10EBB77B6EE}"/>
              </a:ext>
            </a:extLst>
          </p:cNvPr>
          <p:cNvSpPr txBox="1"/>
          <p:nvPr/>
        </p:nvSpPr>
        <p:spPr>
          <a:xfrm>
            <a:off x="5811565" y="2984250"/>
            <a:ext cx="3903061" cy="707886"/>
          </a:xfrm>
          <a:prstGeom prst="rect">
            <a:avLst/>
          </a:prstGeom>
          <a:solidFill>
            <a:schemeClr val="accent1"/>
          </a:solidFill>
        </p:spPr>
        <p:txBody>
          <a:bodyPr wrap="square" rtlCol="0">
            <a:spAutoFit/>
          </a:bodyPr>
          <a:lstStyle/>
          <a:p>
            <a:pPr algn="ctr"/>
            <a:r>
              <a:rPr lang="nb-NO" sz="4000" b="1" dirty="0">
                <a:solidFill>
                  <a:schemeClr val="bg1"/>
                </a:solidFill>
              </a:rPr>
              <a:t>Kredittilgang</a:t>
            </a:r>
          </a:p>
        </p:txBody>
      </p:sp>
      <p:sp>
        <p:nvSpPr>
          <p:cNvPr id="12" name="TekstSylinder 11">
            <a:extLst>
              <a:ext uri="{FF2B5EF4-FFF2-40B4-BE49-F238E27FC236}">
                <a16:creationId xmlns:a16="http://schemas.microsoft.com/office/drawing/2014/main" id="{65F7A21E-F02E-0856-99A9-8B3477A5757E}"/>
              </a:ext>
            </a:extLst>
          </p:cNvPr>
          <p:cNvSpPr txBox="1"/>
          <p:nvPr/>
        </p:nvSpPr>
        <p:spPr>
          <a:xfrm>
            <a:off x="8914635" y="1927999"/>
            <a:ext cx="3295928" cy="615553"/>
          </a:xfrm>
          <a:prstGeom prst="rect">
            <a:avLst/>
          </a:prstGeom>
          <a:solidFill>
            <a:srgbClr val="00A1DF">
              <a:alpha val="69804"/>
            </a:srgbClr>
          </a:solidFill>
        </p:spPr>
        <p:txBody>
          <a:bodyPr wrap="square" rtlCol="0">
            <a:spAutoFit/>
          </a:bodyPr>
          <a:lstStyle/>
          <a:p>
            <a:pPr algn="ctr"/>
            <a:r>
              <a:rPr lang="nb-NO" sz="3400" b="1" dirty="0">
                <a:solidFill>
                  <a:schemeClr val="bg1"/>
                </a:solidFill>
              </a:rPr>
              <a:t>Økonomisk vekst</a:t>
            </a:r>
          </a:p>
        </p:txBody>
      </p:sp>
      <p:sp>
        <p:nvSpPr>
          <p:cNvPr id="13" name="TekstSylinder 12">
            <a:extLst>
              <a:ext uri="{FF2B5EF4-FFF2-40B4-BE49-F238E27FC236}">
                <a16:creationId xmlns:a16="http://schemas.microsoft.com/office/drawing/2014/main" id="{14A91FF0-6513-2A57-4DDF-0A937B8E7857}"/>
              </a:ext>
            </a:extLst>
          </p:cNvPr>
          <p:cNvSpPr txBox="1"/>
          <p:nvPr/>
        </p:nvSpPr>
        <p:spPr>
          <a:xfrm>
            <a:off x="12489353" y="1927839"/>
            <a:ext cx="3061700" cy="615553"/>
          </a:xfrm>
          <a:prstGeom prst="rect">
            <a:avLst/>
          </a:prstGeom>
          <a:solidFill>
            <a:srgbClr val="00A1DF">
              <a:alpha val="69804"/>
            </a:srgbClr>
          </a:solidFill>
        </p:spPr>
        <p:txBody>
          <a:bodyPr wrap="square" rtlCol="0">
            <a:spAutoFit/>
          </a:bodyPr>
          <a:lstStyle>
            <a:defPPr>
              <a:defRPr lang="en-US"/>
            </a:defPPr>
            <a:lvl1pPr algn="ctr">
              <a:defRPr sz="4000" b="1">
                <a:solidFill>
                  <a:schemeClr val="bg1"/>
                </a:solidFill>
              </a:defRPr>
            </a:lvl1pPr>
          </a:lstStyle>
          <a:p>
            <a:r>
              <a:rPr lang="nb-NO" sz="3400" dirty="0"/>
              <a:t>Arbeidsledighet</a:t>
            </a:r>
          </a:p>
        </p:txBody>
      </p:sp>
      <p:sp>
        <p:nvSpPr>
          <p:cNvPr id="14" name="Pil: ned 13">
            <a:extLst>
              <a:ext uri="{FF2B5EF4-FFF2-40B4-BE49-F238E27FC236}">
                <a16:creationId xmlns:a16="http://schemas.microsoft.com/office/drawing/2014/main" id="{F7976931-53EF-0C42-45AF-74EF8638B06D}"/>
              </a:ext>
            </a:extLst>
          </p:cNvPr>
          <p:cNvSpPr/>
          <p:nvPr/>
        </p:nvSpPr>
        <p:spPr>
          <a:xfrm>
            <a:off x="11988081" y="2579556"/>
            <a:ext cx="222482" cy="335111"/>
          </a:xfrm>
          <a:prstGeom prst="down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5" name="Pil: ned 14">
            <a:extLst>
              <a:ext uri="{FF2B5EF4-FFF2-40B4-BE49-F238E27FC236}">
                <a16:creationId xmlns:a16="http://schemas.microsoft.com/office/drawing/2014/main" id="{9F115925-0AA3-23A0-BBEC-4A862F30C0D8}"/>
              </a:ext>
            </a:extLst>
          </p:cNvPr>
          <p:cNvSpPr/>
          <p:nvPr/>
        </p:nvSpPr>
        <p:spPr>
          <a:xfrm>
            <a:off x="12497948" y="2590929"/>
            <a:ext cx="231201" cy="348082"/>
          </a:xfrm>
          <a:prstGeom prst="down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6" name="Pil: ned 15">
            <a:extLst>
              <a:ext uri="{FF2B5EF4-FFF2-40B4-BE49-F238E27FC236}">
                <a16:creationId xmlns:a16="http://schemas.microsoft.com/office/drawing/2014/main" id="{4EC550D6-F8C8-E09E-B2E9-007B28B97B40}"/>
              </a:ext>
            </a:extLst>
          </p:cNvPr>
          <p:cNvSpPr/>
          <p:nvPr/>
        </p:nvSpPr>
        <p:spPr>
          <a:xfrm rot="17423319">
            <a:off x="6101119" y="3709823"/>
            <a:ext cx="280486" cy="1029468"/>
          </a:xfrm>
          <a:prstGeom prst="down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7" name="Pil: ned 16">
            <a:extLst>
              <a:ext uri="{FF2B5EF4-FFF2-40B4-BE49-F238E27FC236}">
                <a16:creationId xmlns:a16="http://schemas.microsoft.com/office/drawing/2014/main" id="{3A694FCE-3381-0BE0-CC67-3A71CE9CFF7A}"/>
              </a:ext>
            </a:extLst>
          </p:cNvPr>
          <p:cNvSpPr/>
          <p:nvPr/>
        </p:nvSpPr>
        <p:spPr>
          <a:xfrm rot="18274528">
            <a:off x="7904631" y="3780580"/>
            <a:ext cx="240956" cy="593839"/>
          </a:xfrm>
          <a:prstGeom prst="down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8" name="Pil: ned 17">
            <a:extLst>
              <a:ext uri="{FF2B5EF4-FFF2-40B4-BE49-F238E27FC236}">
                <a16:creationId xmlns:a16="http://schemas.microsoft.com/office/drawing/2014/main" id="{44280E17-3D56-7FD2-18D1-2F8072D27DF3}"/>
              </a:ext>
            </a:extLst>
          </p:cNvPr>
          <p:cNvSpPr/>
          <p:nvPr/>
        </p:nvSpPr>
        <p:spPr>
          <a:xfrm rot="3403227">
            <a:off x="11543620" y="3772970"/>
            <a:ext cx="255368" cy="506171"/>
          </a:xfrm>
          <a:prstGeom prst="down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9" name="Pil: ned 18">
            <a:extLst>
              <a:ext uri="{FF2B5EF4-FFF2-40B4-BE49-F238E27FC236}">
                <a16:creationId xmlns:a16="http://schemas.microsoft.com/office/drawing/2014/main" id="{4B08D937-3A92-0008-948F-82711103AA67}"/>
              </a:ext>
            </a:extLst>
          </p:cNvPr>
          <p:cNvSpPr/>
          <p:nvPr/>
        </p:nvSpPr>
        <p:spPr>
          <a:xfrm rot="3848085">
            <a:off x="13886661" y="3497322"/>
            <a:ext cx="257247" cy="1301789"/>
          </a:xfrm>
          <a:prstGeom prst="down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0" name="TekstSylinder 19">
            <a:extLst>
              <a:ext uri="{FF2B5EF4-FFF2-40B4-BE49-F238E27FC236}">
                <a16:creationId xmlns:a16="http://schemas.microsoft.com/office/drawing/2014/main" id="{C3589385-0FE0-F253-E2AE-9E35659EA7E2}"/>
              </a:ext>
            </a:extLst>
          </p:cNvPr>
          <p:cNvSpPr txBox="1"/>
          <p:nvPr/>
        </p:nvSpPr>
        <p:spPr>
          <a:xfrm>
            <a:off x="14081502" y="4643249"/>
            <a:ext cx="3903061" cy="707886"/>
          </a:xfrm>
          <a:prstGeom prst="rect">
            <a:avLst/>
          </a:prstGeom>
          <a:solidFill>
            <a:schemeClr val="accent1"/>
          </a:solidFill>
        </p:spPr>
        <p:txBody>
          <a:bodyPr wrap="square" rtlCol="0">
            <a:spAutoFit/>
          </a:bodyPr>
          <a:lstStyle/>
          <a:p>
            <a:pPr algn="ctr"/>
            <a:r>
              <a:rPr lang="nb-NO" sz="4000" b="1" dirty="0">
                <a:solidFill>
                  <a:schemeClr val="bg1"/>
                </a:solidFill>
              </a:rPr>
              <a:t>Investoradferd</a:t>
            </a:r>
          </a:p>
        </p:txBody>
      </p:sp>
      <p:sp>
        <p:nvSpPr>
          <p:cNvPr id="21" name="Pil: ned 20">
            <a:extLst>
              <a:ext uri="{FF2B5EF4-FFF2-40B4-BE49-F238E27FC236}">
                <a16:creationId xmlns:a16="http://schemas.microsoft.com/office/drawing/2014/main" id="{3EDBC129-09F5-473C-4F92-444289D47E95}"/>
              </a:ext>
            </a:extLst>
          </p:cNvPr>
          <p:cNvSpPr/>
          <p:nvPr/>
        </p:nvSpPr>
        <p:spPr>
          <a:xfrm rot="5400000">
            <a:off x="13211097" y="4410751"/>
            <a:ext cx="270504" cy="977713"/>
          </a:xfrm>
          <a:prstGeom prst="down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2" name="TekstSylinder 21">
            <a:extLst>
              <a:ext uri="{FF2B5EF4-FFF2-40B4-BE49-F238E27FC236}">
                <a16:creationId xmlns:a16="http://schemas.microsoft.com/office/drawing/2014/main" id="{F6126447-7019-EE7F-7896-E8FED2BE8863}"/>
              </a:ext>
            </a:extLst>
          </p:cNvPr>
          <p:cNvSpPr txBox="1"/>
          <p:nvPr/>
        </p:nvSpPr>
        <p:spPr>
          <a:xfrm>
            <a:off x="2135846" y="4698064"/>
            <a:ext cx="3584719" cy="707886"/>
          </a:xfrm>
          <a:prstGeom prst="rect">
            <a:avLst/>
          </a:prstGeom>
          <a:solidFill>
            <a:schemeClr val="accent1"/>
          </a:solidFill>
        </p:spPr>
        <p:txBody>
          <a:bodyPr wrap="square" rtlCol="0">
            <a:spAutoFit/>
          </a:bodyPr>
          <a:lstStyle/>
          <a:p>
            <a:pPr algn="ctr"/>
            <a:r>
              <a:rPr lang="nb-NO" sz="4000" b="1" dirty="0">
                <a:solidFill>
                  <a:schemeClr val="bg1"/>
                </a:solidFill>
              </a:rPr>
              <a:t>Skattesystemet</a:t>
            </a:r>
          </a:p>
        </p:txBody>
      </p:sp>
      <p:sp>
        <p:nvSpPr>
          <p:cNvPr id="23" name="Pil: ned 22">
            <a:extLst>
              <a:ext uri="{FF2B5EF4-FFF2-40B4-BE49-F238E27FC236}">
                <a16:creationId xmlns:a16="http://schemas.microsoft.com/office/drawing/2014/main" id="{26CD587A-9610-BDCF-F315-ED5A5BF0A2BA}"/>
              </a:ext>
            </a:extLst>
          </p:cNvPr>
          <p:cNvSpPr/>
          <p:nvPr/>
        </p:nvSpPr>
        <p:spPr>
          <a:xfrm rot="16200000">
            <a:off x="6215826" y="4570540"/>
            <a:ext cx="269562" cy="951725"/>
          </a:xfrm>
          <a:prstGeom prst="down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4" name="TekstSylinder 23">
            <a:extLst>
              <a:ext uri="{FF2B5EF4-FFF2-40B4-BE49-F238E27FC236}">
                <a16:creationId xmlns:a16="http://schemas.microsoft.com/office/drawing/2014/main" id="{ABF47A8E-9642-1938-FE8A-57C8160CE79D}"/>
              </a:ext>
            </a:extLst>
          </p:cNvPr>
          <p:cNvSpPr txBox="1"/>
          <p:nvPr/>
        </p:nvSpPr>
        <p:spPr>
          <a:xfrm>
            <a:off x="8147814" y="6298464"/>
            <a:ext cx="3903061" cy="707886"/>
          </a:xfrm>
          <a:prstGeom prst="rect">
            <a:avLst/>
          </a:prstGeom>
          <a:solidFill>
            <a:schemeClr val="accent4"/>
          </a:solidFill>
        </p:spPr>
        <p:txBody>
          <a:bodyPr wrap="square" rtlCol="0">
            <a:spAutoFit/>
          </a:bodyPr>
          <a:lstStyle/>
          <a:p>
            <a:pPr algn="ctr"/>
            <a:r>
              <a:rPr lang="nb-NO" sz="4000" b="1" dirty="0">
                <a:solidFill>
                  <a:schemeClr val="bg1"/>
                </a:solidFill>
              </a:rPr>
              <a:t>Boligtilbudet</a:t>
            </a:r>
          </a:p>
        </p:txBody>
      </p:sp>
      <p:sp>
        <p:nvSpPr>
          <p:cNvPr id="25" name="Pil: ned 24">
            <a:extLst>
              <a:ext uri="{FF2B5EF4-FFF2-40B4-BE49-F238E27FC236}">
                <a16:creationId xmlns:a16="http://schemas.microsoft.com/office/drawing/2014/main" id="{348E50DE-7C3F-3A2C-8DE9-85415B30B198}"/>
              </a:ext>
            </a:extLst>
          </p:cNvPr>
          <p:cNvSpPr/>
          <p:nvPr/>
        </p:nvSpPr>
        <p:spPr>
          <a:xfrm rot="10800000">
            <a:off x="9977414" y="5405950"/>
            <a:ext cx="243860" cy="697770"/>
          </a:xfrm>
          <a:prstGeom prst="downArrow">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nb-NO"/>
          </a:p>
        </p:txBody>
      </p:sp>
      <p:sp>
        <p:nvSpPr>
          <p:cNvPr id="26" name="TekstSylinder 25">
            <a:extLst>
              <a:ext uri="{FF2B5EF4-FFF2-40B4-BE49-F238E27FC236}">
                <a16:creationId xmlns:a16="http://schemas.microsoft.com/office/drawing/2014/main" id="{84102468-665E-AC77-6505-A8DFCD910B50}"/>
              </a:ext>
            </a:extLst>
          </p:cNvPr>
          <p:cNvSpPr txBox="1"/>
          <p:nvPr/>
        </p:nvSpPr>
        <p:spPr>
          <a:xfrm>
            <a:off x="4432584" y="8421472"/>
            <a:ext cx="2757962" cy="553998"/>
          </a:xfrm>
          <a:prstGeom prst="rect">
            <a:avLst/>
          </a:prstGeom>
          <a:solidFill>
            <a:srgbClr val="D61B5C">
              <a:alpha val="69804"/>
            </a:srgbClr>
          </a:solidFill>
        </p:spPr>
        <p:txBody>
          <a:bodyPr wrap="square" rtlCol="0">
            <a:spAutoFit/>
          </a:bodyPr>
          <a:lstStyle>
            <a:defPPr>
              <a:defRPr lang="en-US"/>
            </a:defPPr>
            <a:lvl1pPr algn="ctr">
              <a:defRPr sz="3000" b="1">
                <a:solidFill>
                  <a:schemeClr val="bg1"/>
                </a:solidFill>
              </a:defRPr>
            </a:lvl1pPr>
          </a:lstStyle>
          <a:p>
            <a:r>
              <a:rPr lang="nb-NO" dirty="0"/>
              <a:t>Byggekostnader</a:t>
            </a:r>
          </a:p>
        </p:txBody>
      </p:sp>
      <p:sp>
        <p:nvSpPr>
          <p:cNvPr id="27" name="TekstSylinder 26">
            <a:extLst>
              <a:ext uri="{FF2B5EF4-FFF2-40B4-BE49-F238E27FC236}">
                <a16:creationId xmlns:a16="http://schemas.microsoft.com/office/drawing/2014/main" id="{D4634831-F37E-47C4-6BF0-A00AC6672E48}"/>
              </a:ext>
            </a:extLst>
          </p:cNvPr>
          <p:cNvSpPr txBox="1"/>
          <p:nvPr/>
        </p:nvSpPr>
        <p:spPr>
          <a:xfrm>
            <a:off x="7523660" y="8412975"/>
            <a:ext cx="3167109" cy="553998"/>
          </a:xfrm>
          <a:prstGeom prst="rect">
            <a:avLst/>
          </a:prstGeom>
          <a:solidFill>
            <a:srgbClr val="D61B5C">
              <a:alpha val="69804"/>
            </a:srgbClr>
          </a:solidFill>
        </p:spPr>
        <p:txBody>
          <a:bodyPr wrap="square" rtlCol="0">
            <a:spAutoFit/>
          </a:bodyPr>
          <a:lstStyle/>
          <a:p>
            <a:pPr algn="ctr"/>
            <a:r>
              <a:rPr lang="nb-NO" sz="3000" b="1" dirty="0">
                <a:solidFill>
                  <a:schemeClr val="bg1"/>
                </a:solidFill>
              </a:rPr>
              <a:t>Salg av nye boliger</a:t>
            </a:r>
          </a:p>
        </p:txBody>
      </p:sp>
      <p:sp>
        <p:nvSpPr>
          <p:cNvPr id="28" name="TekstSylinder 27">
            <a:extLst>
              <a:ext uri="{FF2B5EF4-FFF2-40B4-BE49-F238E27FC236}">
                <a16:creationId xmlns:a16="http://schemas.microsoft.com/office/drawing/2014/main" id="{2524CD1D-3FD1-6354-201E-3E0C156E7094}"/>
              </a:ext>
            </a:extLst>
          </p:cNvPr>
          <p:cNvSpPr txBox="1"/>
          <p:nvPr/>
        </p:nvSpPr>
        <p:spPr>
          <a:xfrm>
            <a:off x="6032330" y="7359968"/>
            <a:ext cx="3644549" cy="707886"/>
          </a:xfrm>
          <a:prstGeom prst="rect">
            <a:avLst/>
          </a:prstGeom>
          <a:solidFill>
            <a:schemeClr val="accent4"/>
          </a:solidFill>
        </p:spPr>
        <p:txBody>
          <a:bodyPr wrap="square" rtlCol="0">
            <a:spAutoFit/>
          </a:bodyPr>
          <a:lstStyle/>
          <a:p>
            <a:pPr algn="ctr"/>
            <a:r>
              <a:rPr lang="nb-NO" sz="4000" b="1" dirty="0">
                <a:solidFill>
                  <a:schemeClr val="bg1"/>
                </a:solidFill>
              </a:rPr>
              <a:t>Boligbygging</a:t>
            </a:r>
          </a:p>
        </p:txBody>
      </p:sp>
      <p:sp>
        <p:nvSpPr>
          <p:cNvPr id="29" name="TekstSylinder 28">
            <a:extLst>
              <a:ext uri="{FF2B5EF4-FFF2-40B4-BE49-F238E27FC236}">
                <a16:creationId xmlns:a16="http://schemas.microsoft.com/office/drawing/2014/main" id="{0BB02856-C5DF-0D8A-6A91-3634D48F2F81}"/>
              </a:ext>
            </a:extLst>
          </p:cNvPr>
          <p:cNvSpPr txBox="1"/>
          <p:nvPr/>
        </p:nvSpPr>
        <p:spPr>
          <a:xfrm>
            <a:off x="10521817" y="7392984"/>
            <a:ext cx="3903061" cy="707886"/>
          </a:xfrm>
          <a:prstGeom prst="rect">
            <a:avLst/>
          </a:prstGeom>
          <a:solidFill>
            <a:schemeClr val="accent4"/>
          </a:solidFill>
        </p:spPr>
        <p:txBody>
          <a:bodyPr wrap="square" rtlCol="0">
            <a:spAutoFit/>
          </a:bodyPr>
          <a:lstStyle/>
          <a:p>
            <a:pPr algn="ctr"/>
            <a:r>
              <a:rPr lang="nb-NO" sz="4000" b="1" dirty="0">
                <a:solidFill>
                  <a:schemeClr val="bg1"/>
                </a:solidFill>
              </a:rPr>
              <a:t>Brukte boliger</a:t>
            </a:r>
          </a:p>
        </p:txBody>
      </p:sp>
      <p:sp>
        <p:nvSpPr>
          <p:cNvPr id="30" name="TekstSylinder 29">
            <a:extLst>
              <a:ext uri="{FF2B5EF4-FFF2-40B4-BE49-F238E27FC236}">
                <a16:creationId xmlns:a16="http://schemas.microsoft.com/office/drawing/2014/main" id="{650C6B30-4C33-F831-C9BC-B56AE21AA870}"/>
              </a:ext>
            </a:extLst>
          </p:cNvPr>
          <p:cNvSpPr txBox="1"/>
          <p:nvPr/>
        </p:nvSpPr>
        <p:spPr>
          <a:xfrm>
            <a:off x="502782" y="8404674"/>
            <a:ext cx="3596688" cy="954107"/>
          </a:xfrm>
          <a:prstGeom prst="rect">
            <a:avLst/>
          </a:prstGeom>
          <a:solidFill>
            <a:srgbClr val="D61B5C">
              <a:alpha val="69804"/>
            </a:srgbClr>
          </a:solidFill>
        </p:spPr>
        <p:txBody>
          <a:bodyPr wrap="square" rtlCol="0">
            <a:spAutoFit/>
          </a:bodyPr>
          <a:lstStyle>
            <a:defPPr>
              <a:defRPr lang="en-US"/>
            </a:defPPr>
            <a:lvl1pPr algn="ctr">
              <a:defRPr sz="3000" b="1">
                <a:solidFill>
                  <a:schemeClr val="bg1"/>
                </a:solidFill>
              </a:defRPr>
            </a:lvl1pPr>
          </a:lstStyle>
          <a:p>
            <a:r>
              <a:rPr lang="nb-NO" sz="2800" dirty="0"/>
              <a:t>Regulering &amp; byggesaksbehandling</a:t>
            </a:r>
          </a:p>
        </p:txBody>
      </p:sp>
      <p:sp>
        <p:nvSpPr>
          <p:cNvPr id="31" name="Pil: ned 30">
            <a:extLst>
              <a:ext uri="{FF2B5EF4-FFF2-40B4-BE49-F238E27FC236}">
                <a16:creationId xmlns:a16="http://schemas.microsoft.com/office/drawing/2014/main" id="{38949169-FE45-0BD9-78DE-907DA5FD4475}"/>
              </a:ext>
            </a:extLst>
          </p:cNvPr>
          <p:cNvSpPr/>
          <p:nvPr/>
        </p:nvSpPr>
        <p:spPr>
          <a:xfrm rot="13646733">
            <a:off x="7760939" y="6974668"/>
            <a:ext cx="316673" cy="398168"/>
          </a:xfrm>
          <a:prstGeom prst="downArrow">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nb-NO"/>
          </a:p>
        </p:txBody>
      </p:sp>
      <p:sp>
        <p:nvSpPr>
          <p:cNvPr id="32" name="Pil: ned 31">
            <a:extLst>
              <a:ext uri="{FF2B5EF4-FFF2-40B4-BE49-F238E27FC236}">
                <a16:creationId xmlns:a16="http://schemas.microsoft.com/office/drawing/2014/main" id="{9973313E-F8E8-13CD-F618-60AFBE258536}"/>
              </a:ext>
            </a:extLst>
          </p:cNvPr>
          <p:cNvSpPr/>
          <p:nvPr/>
        </p:nvSpPr>
        <p:spPr>
          <a:xfrm rot="8029461">
            <a:off x="11758083" y="6974430"/>
            <a:ext cx="270690" cy="443581"/>
          </a:xfrm>
          <a:prstGeom prst="downArrow">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nb-NO"/>
          </a:p>
        </p:txBody>
      </p:sp>
      <p:sp>
        <p:nvSpPr>
          <p:cNvPr id="33" name="Pil: ned 32">
            <a:extLst>
              <a:ext uri="{FF2B5EF4-FFF2-40B4-BE49-F238E27FC236}">
                <a16:creationId xmlns:a16="http://schemas.microsoft.com/office/drawing/2014/main" id="{8A3F30DC-8B82-85E5-0F2D-213D8ECE3BFA}"/>
              </a:ext>
            </a:extLst>
          </p:cNvPr>
          <p:cNvSpPr/>
          <p:nvPr/>
        </p:nvSpPr>
        <p:spPr>
          <a:xfrm rot="15391606">
            <a:off x="4811774" y="7237660"/>
            <a:ext cx="302926" cy="1709531"/>
          </a:xfrm>
          <a:prstGeom prst="downArrow">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nb-NO"/>
          </a:p>
        </p:txBody>
      </p:sp>
      <p:sp>
        <p:nvSpPr>
          <p:cNvPr id="34" name="Pil: ned 33">
            <a:extLst>
              <a:ext uri="{FF2B5EF4-FFF2-40B4-BE49-F238E27FC236}">
                <a16:creationId xmlns:a16="http://schemas.microsoft.com/office/drawing/2014/main" id="{217E78EF-821F-A9B6-26E1-07B799B56A03}"/>
              </a:ext>
            </a:extLst>
          </p:cNvPr>
          <p:cNvSpPr/>
          <p:nvPr/>
        </p:nvSpPr>
        <p:spPr>
          <a:xfrm rot="13755393">
            <a:off x="6112911" y="8058966"/>
            <a:ext cx="204596" cy="497466"/>
          </a:xfrm>
          <a:prstGeom prst="downArrow">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nb-NO"/>
          </a:p>
        </p:txBody>
      </p:sp>
      <p:sp>
        <p:nvSpPr>
          <p:cNvPr id="35" name="Pil: ned 34">
            <a:extLst>
              <a:ext uri="{FF2B5EF4-FFF2-40B4-BE49-F238E27FC236}">
                <a16:creationId xmlns:a16="http://schemas.microsoft.com/office/drawing/2014/main" id="{6D49A2DE-AA25-B17E-3934-E893DA1F1586}"/>
              </a:ext>
            </a:extLst>
          </p:cNvPr>
          <p:cNvSpPr/>
          <p:nvPr/>
        </p:nvSpPr>
        <p:spPr>
          <a:xfrm rot="8287459">
            <a:off x="9464054" y="8073265"/>
            <a:ext cx="224047" cy="543170"/>
          </a:xfrm>
          <a:prstGeom prst="downArrow">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nb-NO"/>
          </a:p>
        </p:txBody>
      </p:sp>
      <p:sp>
        <p:nvSpPr>
          <p:cNvPr id="36" name="TekstSylinder 35">
            <a:extLst>
              <a:ext uri="{FF2B5EF4-FFF2-40B4-BE49-F238E27FC236}">
                <a16:creationId xmlns:a16="http://schemas.microsoft.com/office/drawing/2014/main" id="{8AA85C7D-B81C-AE59-E37B-832FDD774E27}"/>
              </a:ext>
            </a:extLst>
          </p:cNvPr>
          <p:cNvSpPr txBox="1"/>
          <p:nvPr/>
        </p:nvSpPr>
        <p:spPr>
          <a:xfrm>
            <a:off x="13902112" y="6018116"/>
            <a:ext cx="5516970" cy="707886"/>
          </a:xfrm>
          <a:prstGeom prst="rect">
            <a:avLst/>
          </a:prstGeom>
          <a:solidFill>
            <a:schemeClr val="tx2">
              <a:lumMod val="40000"/>
              <a:lumOff val="60000"/>
            </a:schemeClr>
          </a:solidFill>
        </p:spPr>
        <p:txBody>
          <a:bodyPr wrap="square" rtlCol="0">
            <a:spAutoFit/>
          </a:bodyPr>
          <a:lstStyle/>
          <a:p>
            <a:pPr algn="ctr"/>
            <a:r>
              <a:rPr lang="nb-NO" sz="4000" b="1" dirty="0">
                <a:solidFill>
                  <a:schemeClr val="bg1"/>
                </a:solidFill>
              </a:rPr>
              <a:t>Framtidsforventninger</a:t>
            </a:r>
          </a:p>
        </p:txBody>
      </p:sp>
      <p:sp>
        <p:nvSpPr>
          <p:cNvPr id="37" name="Pil: ned 36">
            <a:extLst>
              <a:ext uri="{FF2B5EF4-FFF2-40B4-BE49-F238E27FC236}">
                <a16:creationId xmlns:a16="http://schemas.microsoft.com/office/drawing/2014/main" id="{ED659C57-3946-ACFB-03AC-F2D9314664DF}"/>
              </a:ext>
            </a:extLst>
          </p:cNvPr>
          <p:cNvSpPr/>
          <p:nvPr/>
        </p:nvSpPr>
        <p:spPr>
          <a:xfrm rot="7034494">
            <a:off x="12713457" y="5019961"/>
            <a:ext cx="186968" cy="1745769"/>
          </a:xfrm>
          <a:prstGeom prst="downArrow">
            <a:avLst/>
          </a:prstGeom>
          <a:solidFill>
            <a:schemeClr val="tx2">
              <a:lumMod val="40000"/>
              <a:lumOff val="60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nb-NO"/>
          </a:p>
        </p:txBody>
      </p:sp>
      <p:sp>
        <p:nvSpPr>
          <p:cNvPr id="38" name="TekstSylinder 37">
            <a:extLst>
              <a:ext uri="{FF2B5EF4-FFF2-40B4-BE49-F238E27FC236}">
                <a16:creationId xmlns:a16="http://schemas.microsoft.com/office/drawing/2014/main" id="{711AC920-2E43-5669-174B-B6B4AE874841}"/>
              </a:ext>
            </a:extLst>
          </p:cNvPr>
          <p:cNvSpPr txBox="1"/>
          <p:nvPr/>
        </p:nvSpPr>
        <p:spPr>
          <a:xfrm>
            <a:off x="724626" y="1944769"/>
            <a:ext cx="4149357" cy="707886"/>
          </a:xfrm>
          <a:prstGeom prst="rect">
            <a:avLst/>
          </a:prstGeom>
          <a:noFill/>
        </p:spPr>
        <p:txBody>
          <a:bodyPr wrap="square" rtlCol="0">
            <a:spAutoFit/>
          </a:bodyPr>
          <a:lstStyle/>
          <a:p>
            <a:pPr algn="ctr"/>
            <a:r>
              <a:rPr lang="nb-NO" sz="4000" b="1" dirty="0">
                <a:solidFill>
                  <a:schemeClr val="accent1"/>
                </a:solidFill>
              </a:rPr>
              <a:t>Etterspørselssiden</a:t>
            </a:r>
          </a:p>
        </p:txBody>
      </p:sp>
      <p:sp>
        <p:nvSpPr>
          <p:cNvPr id="39" name="TekstSylinder 38">
            <a:extLst>
              <a:ext uri="{FF2B5EF4-FFF2-40B4-BE49-F238E27FC236}">
                <a16:creationId xmlns:a16="http://schemas.microsoft.com/office/drawing/2014/main" id="{A953EDBE-E33F-AD26-BC64-BB8B3AEDE627}"/>
              </a:ext>
            </a:extLst>
          </p:cNvPr>
          <p:cNvSpPr txBox="1"/>
          <p:nvPr/>
        </p:nvSpPr>
        <p:spPr>
          <a:xfrm>
            <a:off x="13835206" y="8812729"/>
            <a:ext cx="4149357" cy="707886"/>
          </a:xfrm>
          <a:prstGeom prst="rect">
            <a:avLst/>
          </a:prstGeom>
          <a:noFill/>
        </p:spPr>
        <p:txBody>
          <a:bodyPr wrap="square" rtlCol="0">
            <a:spAutoFit/>
          </a:bodyPr>
          <a:lstStyle/>
          <a:p>
            <a:pPr algn="ctr"/>
            <a:r>
              <a:rPr lang="nb-NO" sz="4000" b="1" dirty="0">
                <a:solidFill>
                  <a:schemeClr val="accent4"/>
                </a:solidFill>
              </a:rPr>
              <a:t>Tilbudssiden</a:t>
            </a:r>
          </a:p>
        </p:txBody>
      </p:sp>
      <p:cxnSp>
        <p:nvCxnSpPr>
          <p:cNvPr id="41" name="Rett linje 40">
            <a:extLst>
              <a:ext uri="{FF2B5EF4-FFF2-40B4-BE49-F238E27FC236}">
                <a16:creationId xmlns:a16="http://schemas.microsoft.com/office/drawing/2014/main" id="{43A42AC3-108B-C40D-1C1F-83E0181961A8}"/>
              </a:ext>
            </a:extLst>
          </p:cNvPr>
          <p:cNvCxnSpPr>
            <a:cxnSpLocks/>
          </p:cNvCxnSpPr>
          <p:nvPr/>
        </p:nvCxnSpPr>
        <p:spPr>
          <a:xfrm>
            <a:off x="717839" y="5809368"/>
            <a:ext cx="8791509" cy="10120"/>
          </a:xfrm>
          <a:prstGeom prst="line">
            <a:avLst/>
          </a:prstGeom>
          <a:ln w="9525" cap="flat" cmpd="sng" algn="ctr">
            <a:solidFill>
              <a:schemeClr val="bg1">
                <a:lumMod val="50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43" name="Rett linje 42">
            <a:extLst>
              <a:ext uri="{FF2B5EF4-FFF2-40B4-BE49-F238E27FC236}">
                <a16:creationId xmlns:a16="http://schemas.microsoft.com/office/drawing/2014/main" id="{6213079B-86B4-0817-1B91-622455F8D2F1}"/>
              </a:ext>
            </a:extLst>
          </p:cNvPr>
          <p:cNvCxnSpPr>
            <a:cxnSpLocks/>
          </p:cNvCxnSpPr>
          <p:nvPr/>
        </p:nvCxnSpPr>
        <p:spPr>
          <a:xfrm>
            <a:off x="13742150" y="5718405"/>
            <a:ext cx="5998100" cy="0"/>
          </a:xfrm>
          <a:prstGeom prst="line">
            <a:avLst/>
          </a:prstGeom>
          <a:ln w="9525" cap="flat" cmpd="sng" algn="ctr">
            <a:solidFill>
              <a:schemeClr val="bg1">
                <a:lumMod val="50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45" name="Rett linje 44">
            <a:extLst>
              <a:ext uri="{FF2B5EF4-FFF2-40B4-BE49-F238E27FC236}">
                <a16:creationId xmlns:a16="http://schemas.microsoft.com/office/drawing/2014/main" id="{1765AAB5-EE6C-498D-697B-8EF746A27D30}"/>
              </a:ext>
            </a:extLst>
          </p:cNvPr>
          <p:cNvCxnSpPr>
            <a:cxnSpLocks/>
          </p:cNvCxnSpPr>
          <p:nvPr/>
        </p:nvCxnSpPr>
        <p:spPr>
          <a:xfrm>
            <a:off x="12576870" y="6988380"/>
            <a:ext cx="7191632" cy="8985"/>
          </a:xfrm>
          <a:prstGeom prst="line">
            <a:avLst/>
          </a:prstGeom>
          <a:ln w="9525" cap="flat" cmpd="sng" algn="ctr">
            <a:solidFill>
              <a:schemeClr val="bg1">
                <a:lumMod val="50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48" name="TekstSylinder 47">
            <a:extLst>
              <a:ext uri="{FF2B5EF4-FFF2-40B4-BE49-F238E27FC236}">
                <a16:creationId xmlns:a16="http://schemas.microsoft.com/office/drawing/2014/main" id="{1715A93A-C585-3F6A-B3E4-D7CCD171711E}"/>
              </a:ext>
            </a:extLst>
          </p:cNvPr>
          <p:cNvSpPr txBox="1"/>
          <p:nvPr/>
        </p:nvSpPr>
        <p:spPr>
          <a:xfrm>
            <a:off x="15725807" y="7506260"/>
            <a:ext cx="3693275" cy="553998"/>
          </a:xfrm>
          <a:prstGeom prst="rect">
            <a:avLst/>
          </a:prstGeom>
          <a:solidFill>
            <a:srgbClr val="A4B2BF">
              <a:alpha val="69804"/>
            </a:srgbClr>
          </a:solidFill>
        </p:spPr>
        <p:txBody>
          <a:bodyPr wrap="square" rtlCol="0">
            <a:spAutoFit/>
          </a:bodyPr>
          <a:lstStyle/>
          <a:p>
            <a:pPr algn="ctr"/>
            <a:r>
              <a:rPr lang="nb-NO" sz="3000" b="1" dirty="0">
                <a:solidFill>
                  <a:schemeClr val="bg1"/>
                </a:solidFill>
              </a:rPr>
              <a:t>Kjøpe først/selge først</a:t>
            </a:r>
          </a:p>
        </p:txBody>
      </p:sp>
      <p:sp>
        <p:nvSpPr>
          <p:cNvPr id="49" name="Pil: ned 48">
            <a:extLst>
              <a:ext uri="{FF2B5EF4-FFF2-40B4-BE49-F238E27FC236}">
                <a16:creationId xmlns:a16="http://schemas.microsoft.com/office/drawing/2014/main" id="{42541FB3-BE78-B8B0-9A72-455C30E47D3D}"/>
              </a:ext>
            </a:extLst>
          </p:cNvPr>
          <p:cNvSpPr/>
          <p:nvPr/>
        </p:nvSpPr>
        <p:spPr>
          <a:xfrm>
            <a:off x="17535261" y="6844508"/>
            <a:ext cx="449302" cy="543246"/>
          </a:xfrm>
          <a:prstGeom prst="downArrow">
            <a:avLst/>
          </a:prstGeom>
          <a:solidFill>
            <a:schemeClr val="tx2">
              <a:lumMod val="40000"/>
              <a:lumOff val="60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nb-NO"/>
          </a:p>
        </p:txBody>
      </p:sp>
      <p:sp>
        <p:nvSpPr>
          <p:cNvPr id="50" name="Pil: ned 49">
            <a:extLst>
              <a:ext uri="{FF2B5EF4-FFF2-40B4-BE49-F238E27FC236}">
                <a16:creationId xmlns:a16="http://schemas.microsoft.com/office/drawing/2014/main" id="{9692D6AF-D92F-D492-47C9-AF8CF4FC5950}"/>
              </a:ext>
            </a:extLst>
          </p:cNvPr>
          <p:cNvSpPr/>
          <p:nvPr/>
        </p:nvSpPr>
        <p:spPr>
          <a:xfrm rot="5400000">
            <a:off x="15045165" y="7554276"/>
            <a:ext cx="449302" cy="543246"/>
          </a:xfrm>
          <a:prstGeom prst="downArrow">
            <a:avLst/>
          </a:prstGeom>
          <a:solidFill>
            <a:schemeClr val="tx2">
              <a:lumMod val="40000"/>
              <a:lumOff val="60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3314458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8"/>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3"/>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8"/>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9"/>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9"/>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1"/>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0"/>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41"/>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39"/>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25"/>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24"/>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29"/>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28"/>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31"/>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32"/>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33"/>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30"/>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26"/>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34"/>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27"/>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35"/>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nodeType="clickEffect">
                                  <p:stCondLst>
                                    <p:cond delay="0"/>
                                  </p:stCondLst>
                                  <p:childTnLst>
                                    <p:set>
                                      <p:cBhvr>
                                        <p:cTn id="82" dur="1" fill="hold">
                                          <p:stCondLst>
                                            <p:cond delay="0"/>
                                          </p:stCondLst>
                                        </p:cTn>
                                        <p:tgtEl>
                                          <p:spTgt spid="43"/>
                                        </p:tgtEl>
                                        <p:attrNameLst>
                                          <p:attrName>style.visibility</p:attrName>
                                        </p:attrNameLst>
                                      </p:cBhvr>
                                      <p:to>
                                        <p:strVal val="visible"/>
                                      </p:to>
                                    </p:set>
                                  </p:childTnLst>
                                </p:cTn>
                              </p:par>
                              <p:par>
                                <p:cTn id="83" presetID="1" presetClass="entr" presetSubtype="0" fill="hold" nodeType="withEffect">
                                  <p:stCondLst>
                                    <p:cond delay="0"/>
                                  </p:stCondLst>
                                  <p:childTnLst>
                                    <p:set>
                                      <p:cBhvr>
                                        <p:cTn id="84" dur="1" fill="hold">
                                          <p:stCondLst>
                                            <p:cond delay="0"/>
                                          </p:stCondLst>
                                        </p:cTn>
                                        <p:tgtEl>
                                          <p:spTgt spid="45"/>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36"/>
                                        </p:tgtEl>
                                        <p:attrNameLst>
                                          <p:attrName>style.visibility</p:attrName>
                                        </p:attrNameLst>
                                      </p:cBhvr>
                                      <p:to>
                                        <p:strVal val="visible"/>
                                      </p:to>
                                    </p:set>
                                  </p:childTnLst>
                                </p:cTn>
                              </p:par>
                              <p:par>
                                <p:cTn id="87" presetID="1" presetClass="entr" presetSubtype="0" fill="hold" grpId="0" nodeType="withEffect">
                                  <p:stCondLst>
                                    <p:cond delay="0"/>
                                  </p:stCondLst>
                                  <p:childTnLst>
                                    <p:set>
                                      <p:cBhvr>
                                        <p:cTn id="88" dur="1" fill="hold">
                                          <p:stCondLst>
                                            <p:cond delay="0"/>
                                          </p:stCondLst>
                                        </p:cTn>
                                        <p:tgtEl>
                                          <p:spTgt spid="37"/>
                                        </p:tgtEl>
                                        <p:attrNameLst>
                                          <p:attrName>style.visibility</p:attrName>
                                        </p:attrNameLst>
                                      </p:cBhvr>
                                      <p:to>
                                        <p:strVal val="visible"/>
                                      </p:to>
                                    </p:set>
                                  </p:childTnLst>
                                </p:cTn>
                              </p:par>
                              <p:par>
                                <p:cTn id="89" presetID="1" presetClass="entr" presetSubtype="0" fill="hold" grpId="0" nodeType="withEffect">
                                  <p:stCondLst>
                                    <p:cond delay="0"/>
                                  </p:stCondLst>
                                  <p:childTnLst>
                                    <p:set>
                                      <p:cBhvr>
                                        <p:cTn id="90" dur="1" fill="hold">
                                          <p:stCondLst>
                                            <p:cond delay="0"/>
                                          </p:stCondLst>
                                        </p:cTn>
                                        <p:tgtEl>
                                          <p:spTgt spid="48"/>
                                        </p:tgtEl>
                                        <p:attrNameLst>
                                          <p:attrName>style.visibility</p:attrName>
                                        </p:attrNameLst>
                                      </p:cBhvr>
                                      <p:to>
                                        <p:strVal val="visible"/>
                                      </p:to>
                                    </p:set>
                                  </p:childTnLst>
                                </p:cTn>
                              </p:par>
                              <p:par>
                                <p:cTn id="91" presetID="1" presetClass="entr" presetSubtype="0" fill="hold" grpId="0" nodeType="withEffect">
                                  <p:stCondLst>
                                    <p:cond delay="0"/>
                                  </p:stCondLst>
                                  <p:childTnLst>
                                    <p:set>
                                      <p:cBhvr>
                                        <p:cTn id="92" dur="1" fill="hold">
                                          <p:stCondLst>
                                            <p:cond delay="0"/>
                                          </p:stCondLst>
                                        </p:cTn>
                                        <p:tgtEl>
                                          <p:spTgt spid="49"/>
                                        </p:tgtEl>
                                        <p:attrNameLst>
                                          <p:attrName>style.visibility</p:attrName>
                                        </p:attrNameLst>
                                      </p:cBhvr>
                                      <p:to>
                                        <p:strVal val="visible"/>
                                      </p:to>
                                    </p:set>
                                  </p:childTnLst>
                                </p:cTn>
                              </p:par>
                              <p:par>
                                <p:cTn id="93" presetID="1" presetClass="entr" presetSubtype="0" fill="hold" grpId="0" nodeType="withEffect">
                                  <p:stCondLst>
                                    <p:cond delay="0"/>
                                  </p:stCondLst>
                                  <p:childTnLst>
                                    <p:set>
                                      <p:cBhvr>
                                        <p:cTn id="94" dur="1" fill="hold">
                                          <p:stCondLst>
                                            <p:cond delay="0"/>
                                          </p:stCondLst>
                                        </p:cTn>
                                        <p:tgtEl>
                                          <p:spTgt spid="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8" grpId="0" animBg="1"/>
      <p:bldP spid="9" grpId="0" animBg="1"/>
      <p:bldP spid="10"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p:bldP spid="39" grpId="0"/>
      <p:bldP spid="48" grpId="0" animBg="1"/>
      <p:bldP spid="49" grpId="0" animBg="1"/>
      <p:bldP spid="50"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ject 6"/>
          <p:cNvSpPr/>
          <p:nvPr/>
        </p:nvSpPr>
        <p:spPr>
          <a:xfrm>
            <a:off x="0" y="0"/>
            <a:ext cx="20104100" cy="125730"/>
          </a:xfrm>
          <a:custGeom>
            <a:avLst/>
            <a:gdLst/>
            <a:ahLst/>
            <a:cxnLst/>
            <a:rect l="l" t="t" r="r" b="b"/>
            <a:pathLst>
              <a:path w="20104100" h="125730">
                <a:moveTo>
                  <a:pt x="0" y="125650"/>
                </a:moveTo>
                <a:lnTo>
                  <a:pt x="20104100" y="125650"/>
                </a:lnTo>
                <a:lnTo>
                  <a:pt x="20104100" y="0"/>
                </a:lnTo>
                <a:lnTo>
                  <a:pt x="0" y="0"/>
                </a:lnTo>
                <a:lnTo>
                  <a:pt x="0" y="125650"/>
                </a:lnTo>
                <a:close/>
              </a:path>
            </a:pathLst>
          </a:custGeom>
          <a:solidFill>
            <a:srgbClr val="C32154"/>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Gotham Light"/>
              <a:ea typeface="+mn-ea"/>
              <a:cs typeface="+mn-cs"/>
            </a:endParaRPr>
          </a:p>
        </p:txBody>
      </p:sp>
      <p:sp>
        <p:nvSpPr>
          <p:cNvPr id="7" name="object 7"/>
          <p:cNvSpPr/>
          <p:nvPr/>
        </p:nvSpPr>
        <p:spPr>
          <a:xfrm>
            <a:off x="18721942" y="9942105"/>
            <a:ext cx="926673" cy="926673"/>
          </a:xfrm>
          <a:prstGeom prst="rect">
            <a:avLst/>
          </a:prstGeom>
          <a:blipFill>
            <a:blip r:embed="rId3" cstate="email">
              <a:extLst>
                <a:ext uri="{28A0092B-C50C-407E-A947-70E740481C1C}">
                  <a14:useLocalDpi xmlns:a14="http://schemas.microsoft.com/office/drawing/2010/main"/>
                </a:ext>
              </a:extLst>
            </a:blip>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Gotham Light"/>
              <a:ea typeface="+mn-ea"/>
              <a:cs typeface="+mn-cs"/>
            </a:endParaRPr>
          </a:p>
        </p:txBody>
      </p:sp>
      <p:sp>
        <p:nvSpPr>
          <p:cNvPr id="11" name="Tittel 2">
            <a:extLst>
              <a:ext uri="{FF2B5EF4-FFF2-40B4-BE49-F238E27FC236}">
                <a16:creationId xmlns:a16="http://schemas.microsoft.com/office/drawing/2014/main" id="{15C08ADE-FCC9-4FB2-81C5-1E07F0A141F9}"/>
              </a:ext>
            </a:extLst>
          </p:cNvPr>
          <p:cNvSpPr>
            <a:spLocks noGrp="1"/>
          </p:cNvSpPr>
          <p:nvPr>
            <p:ph type="title"/>
          </p:nvPr>
        </p:nvSpPr>
        <p:spPr>
          <a:xfrm>
            <a:off x="0" y="801081"/>
            <a:ext cx="20104100" cy="677108"/>
          </a:xfrm>
        </p:spPr>
        <p:txBody>
          <a:bodyPr wrap="square" lIns="0" tIns="0" rIns="0" bIns="0" anchor="ctr">
            <a:spAutoFit/>
          </a:bodyPr>
          <a:lstStyle/>
          <a:p>
            <a:pPr algn="ctr"/>
            <a:r>
              <a:rPr lang="nn-NO" sz="4400" dirty="0"/>
              <a:t>Jacobsen og </a:t>
            </a:r>
            <a:r>
              <a:rPr lang="nn-NO" sz="4400" dirty="0" err="1"/>
              <a:t>Naug</a:t>
            </a:r>
            <a:r>
              <a:rPr lang="nn-NO" sz="4400" dirty="0"/>
              <a:t> sin populære </a:t>
            </a:r>
            <a:r>
              <a:rPr lang="nn-NO" sz="4400" dirty="0" err="1"/>
              <a:t>boligprismodell</a:t>
            </a:r>
            <a:endParaRPr lang="nb-NO" sz="4400" dirty="0"/>
          </a:p>
        </p:txBody>
      </p:sp>
      <p:pic>
        <p:nvPicPr>
          <p:cNvPr id="8" name="Bilde 7">
            <a:extLst>
              <a:ext uri="{FF2B5EF4-FFF2-40B4-BE49-F238E27FC236}">
                <a16:creationId xmlns:a16="http://schemas.microsoft.com/office/drawing/2014/main" id="{0539089F-F43A-AA7B-740C-921C3CAAB108}"/>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040190" y="1682075"/>
            <a:ext cx="8537764" cy="8989559"/>
          </a:xfrm>
          <a:prstGeom prst="rect">
            <a:avLst/>
          </a:prstGeom>
        </p:spPr>
      </p:pic>
      <p:pic>
        <p:nvPicPr>
          <p:cNvPr id="10" name="Bilde 9">
            <a:extLst>
              <a:ext uri="{FF2B5EF4-FFF2-40B4-BE49-F238E27FC236}">
                <a16:creationId xmlns:a16="http://schemas.microsoft.com/office/drawing/2014/main" id="{0DF4D07D-0862-BB72-7C8E-904E53A6486A}"/>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0052050" y="2654542"/>
            <a:ext cx="8829675" cy="6372225"/>
          </a:xfrm>
          <a:prstGeom prst="rect">
            <a:avLst/>
          </a:prstGeom>
        </p:spPr>
      </p:pic>
    </p:spTree>
    <p:extLst>
      <p:ext uri="{BB962C8B-B14F-4D97-AF65-F5344CB8AC3E}">
        <p14:creationId xmlns:p14="http://schemas.microsoft.com/office/powerpoint/2010/main" val="91030468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ject 6"/>
          <p:cNvSpPr/>
          <p:nvPr/>
        </p:nvSpPr>
        <p:spPr>
          <a:xfrm>
            <a:off x="0" y="0"/>
            <a:ext cx="20104100" cy="125730"/>
          </a:xfrm>
          <a:custGeom>
            <a:avLst/>
            <a:gdLst/>
            <a:ahLst/>
            <a:cxnLst/>
            <a:rect l="l" t="t" r="r" b="b"/>
            <a:pathLst>
              <a:path w="20104100" h="125730">
                <a:moveTo>
                  <a:pt x="0" y="125650"/>
                </a:moveTo>
                <a:lnTo>
                  <a:pt x="20104100" y="125650"/>
                </a:lnTo>
                <a:lnTo>
                  <a:pt x="20104100" y="0"/>
                </a:lnTo>
                <a:lnTo>
                  <a:pt x="0" y="0"/>
                </a:lnTo>
                <a:lnTo>
                  <a:pt x="0" y="125650"/>
                </a:lnTo>
                <a:close/>
              </a:path>
            </a:pathLst>
          </a:custGeom>
          <a:solidFill>
            <a:srgbClr val="C32154"/>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Gotham Light"/>
              <a:ea typeface="+mn-ea"/>
              <a:cs typeface="+mn-cs"/>
            </a:endParaRPr>
          </a:p>
        </p:txBody>
      </p:sp>
      <p:sp>
        <p:nvSpPr>
          <p:cNvPr id="7" name="object 7"/>
          <p:cNvSpPr/>
          <p:nvPr/>
        </p:nvSpPr>
        <p:spPr>
          <a:xfrm>
            <a:off x="18721942" y="9942105"/>
            <a:ext cx="926673" cy="926673"/>
          </a:xfrm>
          <a:prstGeom prst="rect">
            <a:avLst/>
          </a:prstGeom>
          <a:blipFill>
            <a:blip r:embed="rId3" cstate="email">
              <a:extLst>
                <a:ext uri="{28A0092B-C50C-407E-A947-70E740481C1C}">
                  <a14:useLocalDpi xmlns:a14="http://schemas.microsoft.com/office/drawing/2010/main"/>
                </a:ext>
              </a:extLst>
            </a:blip>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Gotham Light"/>
              <a:ea typeface="+mn-ea"/>
              <a:cs typeface="+mn-cs"/>
            </a:endParaRPr>
          </a:p>
        </p:txBody>
      </p:sp>
      <p:sp>
        <p:nvSpPr>
          <p:cNvPr id="11" name="Tittel 2">
            <a:extLst>
              <a:ext uri="{FF2B5EF4-FFF2-40B4-BE49-F238E27FC236}">
                <a16:creationId xmlns:a16="http://schemas.microsoft.com/office/drawing/2014/main" id="{15C08ADE-FCC9-4FB2-81C5-1E07F0A141F9}"/>
              </a:ext>
            </a:extLst>
          </p:cNvPr>
          <p:cNvSpPr>
            <a:spLocks noGrp="1"/>
          </p:cNvSpPr>
          <p:nvPr>
            <p:ph type="title"/>
          </p:nvPr>
        </p:nvSpPr>
        <p:spPr>
          <a:xfrm>
            <a:off x="0" y="832392"/>
            <a:ext cx="20104100" cy="1046440"/>
          </a:xfrm>
        </p:spPr>
        <p:txBody>
          <a:bodyPr wrap="square" lIns="0" tIns="0" rIns="0" bIns="0" anchor="ctr">
            <a:spAutoFit/>
          </a:bodyPr>
          <a:lstStyle/>
          <a:p>
            <a:pPr algn="ctr"/>
            <a:r>
              <a:rPr lang="nb-NO" sz="3400" dirty="0"/>
              <a:t>Ifølge modellen vil boligprisene falle med 2,25 % det første kvartalet og med 3,25 % på lang sikt dersom bankenes utlånsrente øker med ett prosentpoeng og de øvrige forklaringsfaktorene ligger fast.</a:t>
            </a:r>
          </a:p>
        </p:txBody>
      </p:sp>
      <p:pic>
        <p:nvPicPr>
          <p:cNvPr id="4" name="Bilde 3">
            <a:extLst>
              <a:ext uri="{FF2B5EF4-FFF2-40B4-BE49-F238E27FC236}">
                <a16:creationId xmlns:a16="http://schemas.microsoft.com/office/drawing/2014/main" id="{B5664832-FB91-CD26-3CCE-59C40B24368E}"/>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924780" y="2163309"/>
            <a:ext cx="16547565" cy="6982731"/>
          </a:xfrm>
          <a:prstGeom prst="rect">
            <a:avLst/>
          </a:prstGeom>
        </p:spPr>
      </p:pic>
      <p:sp>
        <p:nvSpPr>
          <p:cNvPr id="3" name="TekstSylinder 2">
            <a:extLst>
              <a:ext uri="{FF2B5EF4-FFF2-40B4-BE49-F238E27FC236}">
                <a16:creationId xmlns:a16="http://schemas.microsoft.com/office/drawing/2014/main" id="{40FEA3B3-EA4B-2240-82C0-326922618428}"/>
              </a:ext>
            </a:extLst>
          </p:cNvPr>
          <p:cNvSpPr txBox="1"/>
          <p:nvPr/>
        </p:nvSpPr>
        <p:spPr>
          <a:xfrm>
            <a:off x="2301631" y="9308254"/>
            <a:ext cx="15793861" cy="830997"/>
          </a:xfrm>
          <a:prstGeom prst="rect">
            <a:avLst/>
          </a:prstGeom>
          <a:noFill/>
        </p:spPr>
        <p:txBody>
          <a:bodyPr wrap="square">
            <a:spAutoFit/>
          </a:bodyPr>
          <a:lstStyle/>
          <a:p>
            <a:r>
              <a:rPr lang="nb-NO" sz="2400" b="1" dirty="0">
                <a:solidFill>
                  <a:srgbClr val="404449"/>
                </a:solidFill>
                <a:latin typeface="Gotham"/>
                <a:ea typeface="+mj-ea"/>
              </a:rPr>
              <a:t>En masteroppgave fra NHH (2007) går kritisk gjennom denne svært brukte modellen og finner at den blant annet inneholder autokorrelasjon, parameterne mangler stabilitet og mulige problemer med endogene variabler er ikke diskutert. </a:t>
            </a:r>
          </a:p>
        </p:txBody>
      </p:sp>
    </p:spTree>
    <p:extLst>
      <p:ext uri="{BB962C8B-B14F-4D97-AF65-F5344CB8AC3E}">
        <p14:creationId xmlns:p14="http://schemas.microsoft.com/office/powerpoint/2010/main" val="2502906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Bilde 16">
            <a:extLst>
              <a:ext uri="{FF2B5EF4-FFF2-40B4-BE49-F238E27FC236}">
                <a16:creationId xmlns:a16="http://schemas.microsoft.com/office/drawing/2014/main" id="{AFDBBD6A-6929-0897-16DE-09B7369527ED}"/>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444" r="444"/>
          <a:stretch/>
        </p:blipFill>
        <p:spPr>
          <a:xfrm>
            <a:off x="9707628" y="3281595"/>
            <a:ext cx="8913921" cy="4646192"/>
          </a:xfrm>
          <a:prstGeom prst="rect">
            <a:avLst/>
          </a:prstGeom>
        </p:spPr>
      </p:pic>
      <p:sp>
        <p:nvSpPr>
          <p:cNvPr id="6" name="object 6"/>
          <p:cNvSpPr/>
          <p:nvPr/>
        </p:nvSpPr>
        <p:spPr>
          <a:xfrm>
            <a:off x="0" y="0"/>
            <a:ext cx="20104100" cy="125730"/>
          </a:xfrm>
          <a:custGeom>
            <a:avLst/>
            <a:gdLst/>
            <a:ahLst/>
            <a:cxnLst/>
            <a:rect l="l" t="t" r="r" b="b"/>
            <a:pathLst>
              <a:path w="20104100" h="125730">
                <a:moveTo>
                  <a:pt x="0" y="125650"/>
                </a:moveTo>
                <a:lnTo>
                  <a:pt x="20104100" y="125650"/>
                </a:lnTo>
                <a:lnTo>
                  <a:pt x="20104100" y="0"/>
                </a:lnTo>
                <a:lnTo>
                  <a:pt x="0" y="0"/>
                </a:lnTo>
                <a:lnTo>
                  <a:pt x="0" y="125650"/>
                </a:lnTo>
                <a:close/>
              </a:path>
            </a:pathLst>
          </a:custGeom>
          <a:solidFill>
            <a:srgbClr val="C32154"/>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Gotham Light"/>
              <a:ea typeface="+mn-ea"/>
              <a:cs typeface="+mn-cs"/>
            </a:endParaRPr>
          </a:p>
        </p:txBody>
      </p:sp>
      <p:sp>
        <p:nvSpPr>
          <p:cNvPr id="7" name="object 7"/>
          <p:cNvSpPr/>
          <p:nvPr/>
        </p:nvSpPr>
        <p:spPr>
          <a:xfrm>
            <a:off x="18721942" y="9942105"/>
            <a:ext cx="926673" cy="926673"/>
          </a:xfrm>
          <a:prstGeom prst="rect">
            <a:avLst/>
          </a:prstGeom>
          <a:blipFill>
            <a:blip r:embed="rId4" cstate="email">
              <a:extLst>
                <a:ext uri="{28A0092B-C50C-407E-A947-70E740481C1C}">
                  <a14:useLocalDpi xmlns:a14="http://schemas.microsoft.com/office/drawing/2010/main"/>
                </a:ext>
              </a:extLst>
            </a:blip>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Gotham Light"/>
              <a:ea typeface="+mn-ea"/>
              <a:cs typeface="+mn-cs"/>
            </a:endParaRPr>
          </a:p>
        </p:txBody>
      </p:sp>
      <p:sp>
        <p:nvSpPr>
          <p:cNvPr id="10" name="Rektangel 9">
            <a:extLst>
              <a:ext uri="{FF2B5EF4-FFF2-40B4-BE49-F238E27FC236}">
                <a16:creationId xmlns:a16="http://schemas.microsoft.com/office/drawing/2014/main" id="{A55AA1E9-58E9-451C-93F1-687B721C0674}"/>
              </a:ext>
            </a:extLst>
          </p:cNvPr>
          <p:cNvSpPr/>
          <p:nvPr/>
        </p:nvSpPr>
        <p:spPr>
          <a:xfrm>
            <a:off x="10052050" y="125730"/>
            <a:ext cx="10052050" cy="11183620"/>
          </a:xfrm>
          <a:prstGeom prst="rect">
            <a:avLst/>
          </a:prstGeom>
        </p:spPr>
        <p:txBody>
          <a:bodyPr vert="horz" wrap="square" lIns="0" tIns="7316" rIns="0" bIns="0" rtlCol="0">
            <a:spAutoFit/>
          </a:bodyPr>
          <a:lstStyle/>
          <a:p>
            <a:pPr marL="474143" marR="3081" lvl="0" indent="-457200" algn="l" defTabSz="914400" rtl="0" eaLnBrk="1" fontAlgn="auto" latinLnBrk="0" hangingPunct="1">
              <a:lnSpc>
                <a:spcPct val="100299"/>
              </a:lnSpc>
              <a:spcBef>
                <a:spcPts val="58"/>
              </a:spcBef>
              <a:spcAft>
                <a:spcPts val="0"/>
              </a:spcAft>
              <a:buClrTx/>
              <a:buSzTx/>
              <a:buFontTx/>
              <a:buChar char="-"/>
              <a:tabLst/>
              <a:defRPr/>
            </a:pPr>
            <a:endParaRPr kumimoji="0" lang="nb-NO" sz="3000" b="0" i="0" u="none" strike="noStrike" kern="0" cap="none" spc="-27" normalizeH="0" baseline="0" noProof="0">
              <a:ln>
                <a:noFill/>
              </a:ln>
              <a:solidFill>
                <a:srgbClr val="404449"/>
              </a:solidFill>
              <a:effectLst/>
              <a:uLnTx/>
              <a:uFillTx/>
              <a:latin typeface="Arial" panose="020B0604020202020204" pitchFamily="34" charset="0"/>
              <a:ea typeface="+mn-ea"/>
              <a:cs typeface="Arial" panose="020B0604020202020204" pitchFamily="34" charset="0"/>
            </a:endParaRPr>
          </a:p>
        </p:txBody>
      </p:sp>
      <p:pic>
        <p:nvPicPr>
          <p:cNvPr id="12" name="Bilde 11">
            <a:extLst>
              <a:ext uri="{FF2B5EF4-FFF2-40B4-BE49-F238E27FC236}">
                <a16:creationId xmlns:a16="http://schemas.microsoft.com/office/drawing/2014/main" id="{CBEB9D12-0CC0-59A7-44EB-AF2F136CDDBA}"/>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044433" y="930356"/>
            <a:ext cx="6919146" cy="9574368"/>
          </a:xfrm>
          <a:prstGeom prst="rect">
            <a:avLst/>
          </a:prstGeom>
        </p:spPr>
      </p:pic>
      <p:pic>
        <p:nvPicPr>
          <p:cNvPr id="14" name="Bilde 13">
            <a:extLst>
              <a:ext uri="{FF2B5EF4-FFF2-40B4-BE49-F238E27FC236}">
                <a16:creationId xmlns:a16="http://schemas.microsoft.com/office/drawing/2014/main" id="{00CE7A51-D8A2-9C59-FBF1-23115CB8CFEE}"/>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t="11804"/>
          <a:stretch/>
        </p:blipFill>
        <p:spPr>
          <a:xfrm>
            <a:off x="9707627" y="1179661"/>
            <a:ext cx="8913921" cy="8608598"/>
          </a:xfrm>
          <a:prstGeom prst="rect">
            <a:avLst/>
          </a:prstGeom>
        </p:spPr>
      </p:pic>
      <p:sp>
        <p:nvSpPr>
          <p:cNvPr id="15" name="Pil: høyre 14">
            <a:extLst>
              <a:ext uri="{FF2B5EF4-FFF2-40B4-BE49-F238E27FC236}">
                <a16:creationId xmlns:a16="http://schemas.microsoft.com/office/drawing/2014/main" id="{D7E38812-6A02-5641-0D47-45D358B34336}"/>
              </a:ext>
            </a:extLst>
          </p:cNvPr>
          <p:cNvSpPr/>
          <p:nvPr/>
        </p:nvSpPr>
        <p:spPr>
          <a:xfrm>
            <a:off x="7567531" y="5483960"/>
            <a:ext cx="1315092" cy="698642"/>
          </a:xfrm>
          <a:prstGeom prst="righ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268170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tel 2">
            <a:extLst>
              <a:ext uri="{FF2B5EF4-FFF2-40B4-BE49-F238E27FC236}">
                <a16:creationId xmlns:a16="http://schemas.microsoft.com/office/drawing/2014/main" id="{AF2B2196-77CB-455A-8EEB-A1748C88FCD1}"/>
              </a:ext>
            </a:extLst>
          </p:cNvPr>
          <p:cNvSpPr>
            <a:spLocks noGrp="1"/>
          </p:cNvSpPr>
          <p:nvPr>
            <p:ph type="title"/>
          </p:nvPr>
        </p:nvSpPr>
        <p:spPr>
          <a:xfrm>
            <a:off x="0" y="603664"/>
            <a:ext cx="20104100" cy="1292662"/>
          </a:xfrm>
        </p:spPr>
        <p:txBody>
          <a:bodyPr anchor="ctr"/>
          <a:lstStyle/>
          <a:p>
            <a:pPr algn="ctr"/>
            <a:r>
              <a:rPr lang="nb-NO" sz="4200" dirty="0"/>
              <a:t>Fem renteøkninger i bakspeilet – flere i vente, men kanskje ikke fullt så mange som NB planlegger? Vil dempe konsumet og investeringslysten.</a:t>
            </a:r>
            <a:endParaRPr lang="nb-NO" sz="2600" dirty="0"/>
          </a:p>
        </p:txBody>
      </p:sp>
      <p:sp>
        <p:nvSpPr>
          <p:cNvPr id="6" name="object 6"/>
          <p:cNvSpPr/>
          <p:nvPr/>
        </p:nvSpPr>
        <p:spPr>
          <a:xfrm>
            <a:off x="0" y="0"/>
            <a:ext cx="20104100" cy="125730"/>
          </a:xfrm>
          <a:custGeom>
            <a:avLst/>
            <a:gdLst/>
            <a:ahLst/>
            <a:cxnLst/>
            <a:rect l="l" t="t" r="r" b="b"/>
            <a:pathLst>
              <a:path w="20104100" h="125730">
                <a:moveTo>
                  <a:pt x="0" y="125650"/>
                </a:moveTo>
                <a:lnTo>
                  <a:pt x="20104100" y="125650"/>
                </a:lnTo>
                <a:lnTo>
                  <a:pt x="20104100" y="0"/>
                </a:lnTo>
                <a:lnTo>
                  <a:pt x="0" y="0"/>
                </a:lnTo>
                <a:lnTo>
                  <a:pt x="0" y="125650"/>
                </a:lnTo>
                <a:close/>
              </a:path>
            </a:pathLst>
          </a:custGeom>
          <a:solidFill>
            <a:srgbClr val="C32154"/>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Gotham Light"/>
              <a:ea typeface="+mn-ea"/>
              <a:cs typeface="+mn-cs"/>
            </a:endParaRPr>
          </a:p>
        </p:txBody>
      </p:sp>
      <p:sp>
        <p:nvSpPr>
          <p:cNvPr id="7" name="object 7"/>
          <p:cNvSpPr/>
          <p:nvPr/>
        </p:nvSpPr>
        <p:spPr>
          <a:xfrm>
            <a:off x="18721942" y="9942105"/>
            <a:ext cx="926673" cy="926673"/>
          </a:xfrm>
          <a:prstGeom prst="rect">
            <a:avLst/>
          </a:prstGeom>
          <a:blipFill>
            <a:blip r:embed="rId3" cstate="email">
              <a:extLst>
                <a:ext uri="{28A0092B-C50C-407E-A947-70E740481C1C}">
                  <a14:useLocalDpi xmlns:a14="http://schemas.microsoft.com/office/drawing/2010/main"/>
                </a:ext>
              </a:extLst>
            </a:blip>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Gotham Light"/>
              <a:ea typeface="+mn-ea"/>
              <a:cs typeface="+mn-cs"/>
            </a:endParaRPr>
          </a:p>
        </p:txBody>
      </p:sp>
      <p:sp>
        <p:nvSpPr>
          <p:cNvPr id="10" name="Rektangel 9">
            <a:extLst>
              <a:ext uri="{FF2B5EF4-FFF2-40B4-BE49-F238E27FC236}">
                <a16:creationId xmlns:a16="http://schemas.microsoft.com/office/drawing/2014/main" id="{A55AA1E9-58E9-451C-93F1-687B721C0674}"/>
              </a:ext>
            </a:extLst>
          </p:cNvPr>
          <p:cNvSpPr/>
          <p:nvPr/>
        </p:nvSpPr>
        <p:spPr>
          <a:xfrm>
            <a:off x="10052050" y="125730"/>
            <a:ext cx="10052050" cy="11183620"/>
          </a:xfrm>
          <a:prstGeom prst="rect">
            <a:avLst/>
          </a:prstGeom>
        </p:spPr>
        <p:txBody>
          <a:bodyPr vert="horz" wrap="square" lIns="0" tIns="7316" rIns="0" bIns="0" rtlCol="0">
            <a:spAutoFit/>
          </a:bodyPr>
          <a:lstStyle/>
          <a:p>
            <a:pPr marL="474143" marR="3081" lvl="0" indent="-457200" algn="l" defTabSz="914400" rtl="0" eaLnBrk="1" fontAlgn="auto" latinLnBrk="0" hangingPunct="1">
              <a:lnSpc>
                <a:spcPct val="100299"/>
              </a:lnSpc>
              <a:spcBef>
                <a:spcPts val="58"/>
              </a:spcBef>
              <a:spcAft>
                <a:spcPts val="0"/>
              </a:spcAft>
              <a:buClrTx/>
              <a:buSzTx/>
              <a:buFontTx/>
              <a:buChar char="-"/>
              <a:tabLst/>
              <a:defRPr/>
            </a:pPr>
            <a:endParaRPr kumimoji="0" lang="nb-NO" sz="3000" b="0" i="0" u="none" strike="noStrike" kern="0" cap="none" spc="-27" normalizeH="0" baseline="0" noProof="0">
              <a:ln>
                <a:noFill/>
              </a:ln>
              <a:solidFill>
                <a:srgbClr val="404449"/>
              </a:solidFill>
              <a:effectLst/>
              <a:uLnTx/>
              <a:uFillTx/>
              <a:latin typeface="Arial" panose="020B0604020202020204" pitchFamily="34" charset="0"/>
              <a:ea typeface="+mn-ea"/>
              <a:cs typeface="Arial" panose="020B0604020202020204" pitchFamily="34" charset="0"/>
            </a:endParaRPr>
          </a:p>
        </p:txBody>
      </p:sp>
      <p:graphicFrame>
        <p:nvGraphicFramePr>
          <p:cNvPr id="2" name="Objekt 1">
            <a:extLst>
              <a:ext uri="{FF2B5EF4-FFF2-40B4-BE49-F238E27FC236}">
                <a16:creationId xmlns:a16="http://schemas.microsoft.com/office/drawing/2014/main" id="{68570491-BDEF-48FD-9708-399FB498C3F0}"/>
              </a:ext>
            </a:extLst>
          </p:cNvPr>
          <p:cNvGraphicFramePr>
            <a:graphicFrameLocks noChangeAspect="1"/>
          </p:cNvGraphicFramePr>
          <p:nvPr>
            <p:extLst>
              <p:ext uri="{D42A27DB-BD31-4B8C-83A1-F6EECF244321}">
                <p14:modId xmlns:p14="http://schemas.microsoft.com/office/powerpoint/2010/main" val="503293903"/>
              </p:ext>
            </p:extLst>
          </p:nvPr>
        </p:nvGraphicFramePr>
        <p:xfrm>
          <a:off x="4296510" y="2022056"/>
          <a:ext cx="11511079" cy="8441458"/>
        </p:xfrm>
        <a:graphic>
          <a:graphicData uri="http://schemas.openxmlformats.org/presentationml/2006/ole">
            <mc:AlternateContent xmlns:mc="http://schemas.openxmlformats.org/markup-compatibility/2006">
              <mc:Choice xmlns:v="urn:schemas-microsoft-com:vml" Requires="v">
                <p:oleObj name="Macrobond document" r:id="rId4" imgW="7144373" imgH="5239268" progId="Mbnd.mbnd">
                  <p:embed/>
                </p:oleObj>
              </mc:Choice>
              <mc:Fallback>
                <p:oleObj name="Macrobond document" r:id="rId4" imgW="7144373" imgH="5239268" progId="Mbnd.mbnd">
                  <p:embed/>
                  <p:pic>
                    <p:nvPicPr>
                      <p:cNvPr id="2" name="Objekt 1">
                        <a:extLst>
                          <a:ext uri="{FF2B5EF4-FFF2-40B4-BE49-F238E27FC236}">
                            <a16:creationId xmlns:a16="http://schemas.microsoft.com/office/drawing/2014/main" id="{68570491-BDEF-48FD-9708-399FB498C3F0}"/>
                          </a:ext>
                        </a:extLst>
                      </p:cNvPr>
                      <p:cNvPicPr/>
                      <p:nvPr/>
                    </p:nvPicPr>
                    <p:blipFill>
                      <a:blip r:embed="rId5"/>
                      <a:stretch>
                        <a:fillRect/>
                      </a:stretch>
                    </p:blipFill>
                    <p:spPr>
                      <a:xfrm>
                        <a:off x="4296510" y="2022056"/>
                        <a:ext cx="11511079" cy="8441458"/>
                      </a:xfrm>
                      <a:prstGeom prst="rect">
                        <a:avLst/>
                      </a:prstGeom>
                    </p:spPr>
                  </p:pic>
                </p:oleObj>
              </mc:Fallback>
            </mc:AlternateContent>
          </a:graphicData>
        </a:graphic>
      </p:graphicFrame>
    </p:spTree>
    <p:extLst>
      <p:ext uri="{BB962C8B-B14F-4D97-AF65-F5344CB8AC3E}">
        <p14:creationId xmlns:p14="http://schemas.microsoft.com/office/powerpoint/2010/main" val="166765517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ject 6"/>
          <p:cNvSpPr/>
          <p:nvPr/>
        </p:nvSpPr>
        <p:spPr>
          <a:xfrm>
            <a:off x="0" y="0"/>
            <a:ext cx="20104100" cy="125730"/>
          </a:xfrm>
          <a:custGeom>
            <a:avLst/>
            <a:gdLst/>
            <a:ahLst/>
            <a:cxnLst/>
            <a:rect l="l" t="t" r="r" b="b"/>
            <a:pathLst>
              <a:path w="20104100" h="125730">
                <a:moveTo>
                  <a:pt x="0" y="125650"/>
                </a:moveTo>
                <a:lnTo>
                  <a:pt x="20104100" y="125650"/>
                </a:lnTo>
                <a:lnTo>
                  <a:pt x="20104100" y="0"/>
                </a:lnTo>
                <a:lnTo>
                  <a:pt x="0" y="0"/>
                </a:lnTo>
                <a:lnTo>
                  <a:pt x="0" y="125650"/>
                </a:lnTo>
                <a:close/>
              </a:path>
            </a:pathLst>
          </a:custGeom>
          <a:solidFill>
            <a:srgbClr val="C32154"/>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Gotham Light"/>
              <a:ea typeface="+mn-ea"/>
              <a:cs typeface="+mn-cs"/>
            </a:endParaRPr>
          </a:p>
        </p:txBody>
      </p:sp>
      <p:sp>
        <p:nvSpPr>
          <p:cNvPr id="7" name="object 7"/>
          <p:cNvSpPr/>
          <p:nvPr/>
        </p:nvSpPr>
        <p:spPr>
          <a:xfrm>
            <a:off x="18721942" y="9942105"/>
            <a:ext cx="926673" cy="926673"/>
          </a:xfrm>
          <a:prstGeom prst="rect">
            <a:avLst/>
          </a:prstGeom>
          <a:blipFill>
            <a:blip r:embed="rId3" cstate="email">
              <a:extLst>
                <a:ext uri="{28A0092B-C50C-407E-A947-70E740481C1C}">
                  <a14:useLocalDpi xmlns:a14="http://schemas.microsoft.com/office/drawing/2010/main"/>
                </a:ext>
              </a:extLst>
            </a:blip>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Gotham Light"/>
              <a:ea typeface="+mn-ea"/>
              <a:cs typeface="+mn-cs"/>
            </a:endParaRPr>
          </a:p>
        </p:txBody>
      </p:sp>
      <p:sp>
        <p:nvSpPr>
          <p:cNvPr id="11" name="Tittel 2">
            <a:extLst>
              <a:ext uri="{FF2B5EF4-FFF2-40B4-BE49-F238E27FC236}">
                <a16:creationId xmlns:a16="http://schemas.microsoft.com/office/drawing/2014/main" id="{15C08ADE-FCC9-4FB2-81C5-1E07F0A141F9}"/>
              </a:ext>
            </a:extLst>
          </p:cNvPr>
          <p:cNvSpPr>
            <a:spLocks noGrp="1"/>
          </p:cNvSpPr>
          <p:nvPr>
            <p:ph type="title"/>
          </p:nvPr>
        </p:nvSpPr>
        <p:spPr>
          <a:xfrm>
            <a:off x="0" y="686776"/>
            <a:ext cx="20104100" cy="1169551"/>
          </a:xfrm>
        </p:spPr>
        <p:txBody>
          <a:bodyPr wrap="square" lIns="0" tIns="0" rIns="0" bIns="0" anchor="ctr">
            <a:spAutoFit/>
          </a:bodyPr>
          <a:lstStyle/>
          <a:p>
            <a:pPr algn="ctr"/>
            <a:r>
              <a:rPr lang="nb-NO" sz="3800" dirty="0"/>
              <a:t>Boligprisene i Oslo har snart firedoblet seg sammenlignet med 2003. Fortsatt er det mange andre byer i Europa der boligprisene i forhold til inntekt er mye høyere. </a:t>
            </a:r>
          </a:p>
        </p:txBody>
      </p:sp>
      <p:graphicFrame>
        <p:nvGraphicFramePr>
          <p:cNvPr id="8" name="Objekt 7">
            <a:extLst>
              <a:ext uri="{FF2B5EF4-FFF2-40B4-BE49-F238E27FC236}">
                <a16:creationId xmlns:a16="http://schemas.microsoft.com/office/drawing/2014/main" id="{732A871E-4858-491A-8ECA-ECC5040D3074}"/>
              </a:ext>
            </a:extLst>
          </p:cNvPr>
          <p:cNvGraphicFramePr>
            <a:graphicFrameLocks noChangeAspect="1"/>
          </p:cNvGraphicFramePr>
          <p:nvPr>
            <p:extLst>
              <p:ext uri="{D42A27DB-BD31-4B8C-83A1-F6EECF244321}">
                <p14:modId xmlns:p14="http://schemas.microsoft.com/office/powerpoint/2010/main" val="2618377419"/>
              </p:ext>
            </p:extLst>
          </p:nvPr>
        </p:nvGraphicFramePr>
        <p:xfrm>
          <a:off x="4207798" y="2051005"/>
          <a:ext cx="11688503" cy="8571569"/>
        </p:xfrm>
        <a:graphic>
          <a:graphicData uri="http://schemas.openxmlformats.org/presentationml/2006/ole">
            <mc:AlternateContent xmlns:mc="http://schemas.openxmlformats.org/markup-compatibility/2006">
              <mc:Choice xmlns:v="urn:schemas-microsoft-com:vml" Requires="v">
                <p:oleObj name="Macrobond document" r:id="rId4" imgW="7144373" imgH="5239268" progId="Mbnd.mbnd">
                  <p:embed/>
                </p:oleObj>
              </mc:Choice>
              <mc:Fallback>
                <p:oleObj name="Macrobond document" r:id="rId4" imgW="7144373" imgH="5239268" progId="Mbnd.mbnd">
                  <p:embed/>
                  <p:pic>
                    <p:nvPicPr>
                      <p:cNvPr id="8" name="Objekt 7">
                        <a:extLst>
                          <a:ext uri="{FF2B5EF4-FFF2-40B4-BE49-F238E27FC236}">
                            <a16:creationId xmlns:a16="http://schemas.microsoft.com/office/drawing/2014/main" id="{732A871E-4858-491A-8ECA-ECC5040D3074}"/>
                          </a:ext>
                        </a:extLst>
                      </p:cNvPr>
                      <p:cNvPicPr/>
                      <p:nvPr/>
                    </p:nvPicPr>
                    <p:blipFill>
                      <a:blip r:embed="rId5"/>
                      <a:stretch>
                        <a:fillRect/>
                      </a:stretch>
                    </p:blipFill>
                    <p:spPr>
                      <a:xfrm>
                        <a:off x="4207798" y="2051005"/>
                        <a:ext cx="11688503" cy="8571569"/>
                      </a:xfrm>
                      <a:prstGeom prst="rect">
                        <a:avLst/>
                      </a:prstGeom>
                    </p:spPr>
                  </p:pic>
                </p:oleObj>
              </mc:Fallback>
            </mc:AlternateContent>
          </a:graphicData>
        </a:graphic>
      </p:graphicFrame>
    </p:spTree>
    <p:extLst>
      <p:ext uri="{BB962C8B-B14F-4D97-AF65-F5344CB8AC3E}">
        <p14:creationId xmlns:p14="http://schemas.microsoft.com/office/powerpoint/2010/main" val="103620475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object 7">
            <a:extLst>
              <a:ext uri="{FF2B5EF4-FFF2-40B4-BE49-F238E27FC236}">
                <a16:creationId xmlns:a16="http://schemas.microsoft.com/office/drawing/2014/main" id="{B080468A-F55A-4A6C-B727-211F39F09682}"/>
              </a:ext>
            </a:extLst>
          </p:cNvPr>
          <p:cNvSpPr/>
          <p:nvPr/>
        </p:nvSpPr>
        <p:spPr>
          <a:xfrm>
            <a:off x="18721942" y="9942105"/>
            <a:ext cx="926673" cy="926673"/>
          </a:xfrm>
          <a:prstGeom prst="rect">
            <a:avLst/>
          </a:prstGeom>
          <a:blipFill>
            <a:blip r:embed="rId3" cstate="email">
              <a:extLst>
                <a:ext uri="{28A0092B-C50C-407E-A947-70E740481C1C}">
                  <a14:useLocalDpi xmlns:a14="http://schemas.microsoft.com/office/drawing/2010/main"/>
                </a:ext>
              </a:extLst>
            </a:blip>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Gotham Light"/>
              <a:ea typeface="+mn-ea"/>
              <a:cs typeface="+mn-cs"/>
            </a:endParaRPr>
          </a:p>
        </p:txBody>
      </p:sp>
      <p:sp>
        <p:nvSpPr>
          <p:cNvPr id="13" name="Tittel 2">
            <a:extLst>
              <a:ext uri="{FF2B5EF4-FFF2-40B4-BE49-F238E27FC236}">
                <a16:creationId xmlns:a16="http://schemas.microsoft.com/office/drawing/2014/main" id="{553A2CBD-84C0-4F49-B107-3AA33C99E1BC}"/>
              </a:ext>
            </a:extLst>
          </p:cNvPr>
          <p:cNvSpPr>
            <a:spLocks noGrp="1"/>
          </p:cNvSpPr>
          <p:nvPr>
            <p:ph type="title"/>
          </p:nvPr>
        </p:nvSpPr>
        <p:spPr>
          <a:xfrm>
            <a:off x="0" y="591663"/>
            <a:ext cx="20104100" cy="646331"/>
          </a:xfrm>
        </p:spPr>
        <p:txBody>
          <a:bodyPr wrap="square" lIns="0" tIns="0" rIns="0" bIns="0" anchor="ctr">
            <a:spAutoFit/>
          </a:bodyPr>
          <a:lstStyle/>
          <a:p>
            <a:pPr algn="ctr"/>
            <a:r>
              <a:rPr lang="nb-NO" sz="4200" dirty="0"/>
              <a:t>Boligprisene fra et annet perspektiv</a:t>
            </a:r>
          </a:p>
        </p:txBody>
      </p:sp>
      <p:graphicFrame>
        <p:nvGraphicFramePr>
          <p:cNvPr id="5" name="Objekt 4">
            <a:extLst>
              <a:ext uri="{FF2B5EF4-FFF2-40B4-BE49-F238E27FC236}">
                <a16:creationId xmlns:a16="http://schemas.microsoft.com/office/drawing/2014/main" id="{1A003070-9527-4C1F-885E-4B9D47657B43}"/>
              </a:ext>
            </a:extLst>
          </p:cNvPr>
          <p:cNvGraphicFramePr>
            <a:graphicFrameLocks noChangeAspect="1"/>
          </p:cNvGraphicFramePr>
          <p:nvPr>
            <p:extLst>
              <p:ext uri="{D42A27DB-BD31-4B8C-83A1-F6EECF244321}">
                <p14:modId xmlns:p14="http://schemas.microsoft.com/office/powerpoint/2010/main" val="1494713145"/>
              </p:ext>
            </p:extLst>
          </p:nvPr>
        </p:nvGraphicFramePr>
        <p:xfrm>
          <a:off x="3582368" y="1379911"/>
          <a:ext cx="12939364" cy="9488867"/>
        </p:xfrm>
        <a:graphic>
          <a:graphicData uri="http://schemas.openxmlformats.org/presentationml/2006/ole">
            <mc:AlternateContent xmlns:mc="http://schemas.openxmlformats.org/markup-compatibility/2006">
              <mc:Choice xmlns:v="urn:schemas-microsoft-com:vml" Requires="v">
                <p:oleObj name="Macrobond document" r:id="rId4" imgW="7144373" imgH="5239268" progId="Mbnd.mbnd">
                  <p:embed/>
                </p:oleObj>
              </mc:Choice>
              <mc:Fallback>
                <p:oleObj name="Macrobond document" r:id="rId4" imgW="7144373" imgH="5239268" progId="Mbnd.mbnd">
                  <p:embed/>
                  <p:pic>
                    <p:nvPicPr>
                      <p:cNvPr id="5" name="Objekt 4">
                        <a:extLst>
                          <a:ext uri="{FF2B5EF4-FFF2-40B4-BE49-F238E27FC236}">
                            <a16:creationId xmlns:a16="http://schemas.microsoft.com/office/drawing/2014/main" id="{1A003070-9527-4C1F-885E-4B9D47657B43}"/>
                          </a:ext>
                        </a:extLst>
                      </p:cNvPr>
                      <p:cNvPicPr/>
                      <p:nvPr/>
                    </p:nvPicPr>
                    <p:blipFill>
                      <a:blip r:embed="rId5"/>
                      <a:stretch>
                        <a:fillRect/>
                      </a:stretch>
                    </p:blipFill>
                    <p:spPr>
                      <a:xfrm>
                        <a:off x="3582368" y="1379911"/>
                        <a:ext cx="12939364" cy="9488867"/>
                      </a:xfrm>
                      <a:prstGeom prst="rect">
                        <a:avLst/>
                      </a:prstGeom>
                    </p:spPr>
                  </p:pic>
                </p:oleObj>
              </mc:Fallback>
            </mc:AlternateContent>
          </a:graphicData>
        </a:graphic>
      </p:graphicFrame>
      <p:sp>
        <p:nvSpPr>
          <p:cNvPr id="2" name="TekstSylinder 1">
            <a:extLst>
              <a:ext uri="{FF2B5EF4-FFF2-40B4-BE49-F238E27FC236}">
                <a16:creationId xmlns:a16="http://schemas.microsoft.com/office/drawing/2014/main" id="{0FF52639-BEC6-5ED6-4723-4757A3321095}"/>
              </a:ext>
            </a:extLst>
          </p:cNvPr>
          <p:cNvSpPr txBox="1"/>
          <p:nvPr/>
        </p:nvSpPr>
        <p:spPr>
          <a:xfrm>
            <a:off x="1382158" y="4297387"/>
            <a:ext cx="5824554" cy="138499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2800" b="0" i="0" u="none" strike="noStrike" kern="1200" cap="none" spc="0" normalizeH="0" baseline="0" noProof="0" dirty="0">
                <a:ln>
                  <a:noFill/>
                </a:ln>
                <a:solidFill>
                  <a:prstClr val="black"/>
                </a:solidFill>
                <a:effectLst/>
                <a:uLnTx/>
                <a:uFillTx/>
                <a:latin typeface="Calibri" panose="020F0502020204030204"/>
                <a:ea typeface="+mn-ea"/>
                <a:cs typeface="+mn-cs"/>
              </a:rPr>
              <a:t>Likt rentenivå i hele landet, men veldig ulik tilflytting/befolkningsvekst og boligbygging forklarer spriket.</a:t>
            </a:r>
          </a:p>
        </p:txBody>
      </p:sp>
      <p:sp>
        <p:nvSpPr>
          <p:cNvPr id="3" name="object 6">
            <a:extLst>
              <a:ext uri="{FF2B5EF4-FFF2-40B4-BE49-F238E27FC236}">
                <a16:creationId xmlns:a16="http://schemas.microsoft.com/office/drawing/2014/main" id="{EF96B42B-94AF-171A-9C06-33C8B779C57B}"/>
              </a:ext>
            </a:extLst>
          </p:cNvPr>
          <p:cNvSpPr/>
          <p:nvPr/>
        </p:nvSpPr>
        <p:spPr>
          <a:xfrm>
            <a:off x="0" y="0"/>
            <a:ext cx="20104100" cy="125730"/>
          </a:xfrm>
          <a:custGeom>
            <a:avLst/>
            <a:gdLst/>
            <a:ahLst/>
            <a:cxnLst/>
            <a:rect l="l" t="t" r="r" b="b"/>
            <a:pathLst>
              <a:path w="20104100" h="125730">
                <a:moveTo>
                  <a:pt x="0" y="125650"/>
                </a:moveTo>
                <a:lnTo>
                  <a:pt x="20104100" y="125650"/>
                </a:lnTo>
                <a:lnTo>
                  <a:pt x="20104100" y="0"/>
                </a:lnTo>
                <a:lnTo>
                  <a:pt x="0" y="0"/>
                </a:lnTo>
                <a:lnTo>
                  <a:pt x="0" y="125650"/>
                </a:lnTo>
                <a:close/>
              </a:path>
            </a:pathLst>
          </a:custGeom>
          <a:solidFill>
            <a:srgbClr val="C32154"/>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Gotham Light"/>
              <a:ea typeface="+mn-ea"/>
              <a:cs typeface="+mn-cs"/>
            </a:endParaRPr>
          </a:p>
        </p:txBody>
      </p:sp>
    </p:spTree>
    <p:extLst>
      <p:ext uri="{BB962C8B-B14F-4D97-AF65-F5344CB8AC3E}">
        <p14:creationId xmlns:p14="http://schemas.microsoft.com/office/powerpoint/2010/main" val="117023841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ktangel 10">
            <a:extLst>
              <a:ext uri="{FF2B5EF4-FFF2-40B4-BE49-F238E27FC236}">
                <a16:creationId xmlns:a16="http://schemas.microsoft.com/office/drawing/2014/main" id="{75D06E46-5F9A-483A-B169-A13B3EEAFDD9}"/>
              </a:ext>
            </a:extLst>
          </p:cNvPr>
          <p:cNvSpPr/>
          <p:nvPr/>
        </p:nvSpPr>
        <p:spPr>
          <a:xfrm>
            <a:off x="10052050" y="125730"/>
            <a:ext cx="10052050" cy="11183620"/>
          </a:xfrm>
          <a:prstGeom prst="rect">
            <a:avLst/>
          </a:prstGeom>
          <a:solidFill>
            <a:schemeClr val="bg1">
              <a:lumMod val="75000"/>
              <a:alpha val="1215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dirty="0">
              <a:ln>
                <a:noFill/>
              </a:ln>
              <a:solidFill>
                <a:prstClr val="white"/>
              </a:solidFill>
              <a:effectLst/>
              <a:uLnTx/>
              <a:uFillTx/>
              <a:latin typeface="Gotham-Book"/>
              <a:ea typeface="+mn-ea"/>
              <a:cs typeface="+mn-cs"/>
            </a:endParaRPr>
          </a:p>
        </p:txBody>
      </p:sp>
      <p:sp>
        <p:nvSpPr>
          <p:cNvPr id="6" name="object 6"/>
          <p:cNvSpPr/>
          <p:nvPr/>
        </p:nvSpPr>
        <p:spPr>
          <a:xfrm>
            <a:off x="0" y="0"/>
            <a:ext cx="20104100" cy="125730"/>
          </a:xfrm>
          <a:custGeom>
            <a:avLst/>
            <a:gdLst/>
            <a:ahLst/>
            <a:cxnLst/>
            <a:rect l="l" t="t" r="r" b="b"/>
            <a:pathLst>
              <a:path w="20104100" h="125730">
                <a:moveTo>
                  <a:pt x="0" y="125650"/>
                </a:moveTo>
                <a:lnTo>
                  <a:pt x="20104100" y="125650"/>
                </a:lnTo>
                <a:lnTo>
                  <a:pt x="20104100" y="0"/>
                </a:lnTo>
                <a:lnTo>
                  <a:pt x="0" y="0"/>
                </a:lnTo>
                <a:lnTo>
                  <a:pt x="0" y="125650"/>
                </a:lnTo>
                <a:close/>
              </a:path>
            </a:pathLst>
          </a:custGeom>
          <a:solidFill>
            <a:srgbClr val="C32154"/>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Gotham Light"/>
              <a:ea typeface="+mn-ea"/>
              <a:cs typeface="+mn-cs"/>
            </a:endParaRPr>
          </a:p>
        </p:txBody>
      </p:sp>
      <p:sp>
        <p:nvSpPr>
          <p:cNvPr id="7" name="object 7"/>
          <p:cNvSpPr/>
          <p:nvPr/>
        </p:nvSpPr>
        <p:spPr>
          <a:xfrm>
            <a:off x="18721942" y="9942105"/>
            <a:ext cx="926673" cy="926673"/>
          </a:xfrm>
          <a:prstGeom prst="rect">
            <a:avLst/>
          </a:prstGeom>
          <a:blipFill>
            <a:blip r:embed="rId3" cstate="email">
              <a:extLst>
                <a:ext uri="{28A0092B-C50C-407E-A947-70E740481C1C}">
                  <a14:useLocalDpi xmlns:a14="http://schemas.microsoft.com/office/drawing/2010/main"/>
                </a:ext>
              </a:extLst>
            </a:blip>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Gotham Light"/>
              <a:ea typeface="+mn-ea"/>
              <a:cs typeface="+mn-cs"/>
            </a:endParaRPr>
          </a:p>
        </p:txBody>
      </p:sp>
      <p:sp>
        <p:nvSpPr>
          <p:cNvPr id="3" name="Tittel 2">
            <a:extLst>
              <a:ext uri="{FF2B5EF4-FFF2-40B4-BE49-F238E27FC236}">
                <a16:creationId xmlns:a16="http://schemas.microsoft.com/office/drawing/2014/main" id="{AF2B2196-77CB-455A-8EEB-A1748C88FCD1}"/>
              </a:ext>
            </a:extLst>
          </p:cNvPr>
          <p:cNvSpPr>
            <a:spLocks noGrp="1"/>
          </p:cNvSpPr>
          <p:nvPr>
            <p:ph type="title"/>
          </p:nvPr>
        </p:nvSpPr>
        <p:spPr>
          <a:xfrm>
            <a:off x="0" y="835666"/>
            <a:ext cx="20104100" cy="646331"/>
          </a:xfrm>
        </p:spPr>
        <p:txBody>
          <a:bodyPr/>
          <a:lstStyle/>
          <a:p>
            <a:pPr algn="ctr"/>
            <a:r>
              <a:rPr lang="nb-NO" sz="4200" dirty="0"/>
              <a:t>Boligbyggingen ligger an til å falle fremover</a:t>
            </a:r>
          </a:p>
        </p:txBody>
      </p:sp>
      <p:sp>
        <p:nvSpPr>
          <p:cNvPr id="9" name="object 2">
            <a:extLst>
              <a:ext uri="{FF2B5EF4-FFF2-40B4-BE49-F238E27FC236}">
                <a16:creationId xmlns:a16="http://schemas.microsoft.com/office/drawing/2014/main" id="{28A69FB1-9DF2-3B15-75CF-81F97F44209B}"/>
              </a:ext>
            </a:extLst>
          </p:cNvPr>
          <p:cNvSpPr txBox="1">
            <a:spLocks/>
          </p:cNvSpPr>
          <p:nvPr/>
        </p:nvSpPr>
        <p:spPr>
          <a:xfrm>
            <a:off x="11160714" y="3144910"/>
            <a:ext cx="8487901" cy="5967659"/>
          </a:xfrm>
          <a:prstGeom prst="rect">
            <a:avLst/>
          </a:prstGeom>
        </p:spPr>
        <p:txBody>
          <a:bodyPr vert="horz" wrap="square" lIns="0" tIns="12065" rIns="0" bIns="0" rtlCol="0">
            <a:spAutoFit/>
          </a:bodyPr>
          <a:lstStyle>
            <a:lvl1pPr>
              <a:defRPr sz="3700" b="1" i="0">
                <a:solidFill>
                  <a:srgbClr val="404449"/>
                </a:solidFill>
                <a:latin typeface="Gotham"/>
                <a:ea typeface="+mj-ea"/>
                <a:cs typeface="Gotham"/>
              </a:defRPr>
            </a:lvl1pPr>
          </a:lstStyle>
          <a:p>
            <a:pPr marL="485140" marR="5080" lvl="0" indent="-457200" algn="l" defTabSz="914400" rtl="0" eaLnBrk="1" fontAlgn="auto" latinLnBrk="0" hangingPunct="1">
              <a:lnSpc>
                <a:spcPct val="100299"/>
              </a:lnSpc>
              <a:spcBef>
                <a:spcPts val="95"/>
              </a:spcBef>
              <a:spcAft>
                <a:spcPts val="0"/>
              </a:spcAft>
              <a:buClrTx/>
              <a:buSzTx/>
              <a:buFont typeface="Arial" panose="020B0604020202020204" pitchFamily="34" charset="0"/>
              <a:buChar char="•"/>
              <a:tabLst/>
              <a:defRPr/>
            </a:pPr>
            <a:r>
              <a:rPr kumimoji="0" lang="nb-NO" sz="3200" b="0" i="0" u="none" strike="noStrike" kern="0" cap="none" spc="-45" normalizeH="0" baseline="0" noProof="0" dirty="0">
                <a:ln>
                  <a:noFill/>
                </a:ln>
                <a:solidFill>
                  <a:srgbClr val="404449"/>
                </a:solidFill>
                <a:effectLst/>
                <a:uLnTx/>
                <a:uFillTx/>
                <a:latin typeface="Gotham"/>
                <a:ea typeface="+mj-ea"/>
              </a:rPr>
              <a:t>Igangsettingen nasjonalt ventes å falle</a:t>
            </a:r>
          </a:p>
          <a:p>
            <a:pPr marL="485140" marR="5080" lvl="0" indent="-457200" algn="l" defTabSz="914400" rtl="0" eaLnBrk="1" fontAlgn="auto" latinLnBrk="0" hangingPunct="1">
              <a:lnSpc>
                <a:spcPct val="100299"/>
              </a:lnSpc>
              <a:spcBef>
                <a:spcPts val="95"/>
              </a:spcBef>
              <a:spcAft>
                <a:spcPts val="0"/>
              </a:spcAft>
              <a:buClrTx/>
              <a:buSzTx/>
              <a:buFont typeface="Arial" panose="020B0604020202020204" pitchFamily="34" charset="0"/>
              <a:buChar char="•"/>
              <a:tabLst/>
              <a:defRPr/>
            </a:pPr>
            <a:endParaRPr kumimoji="0" lang="nb-NO" sz="3200" b="0" i="0" u="none" strike="noStrike" kern="0" cap="none" spc="-45" normalizeH="0" baseline="0" noProof="0" dirty="0">
              <a:ln>
                <a:noFill/>
              </a:ln>
              <a:solidFill>
                <a:srgbClr val="404449"/>
              </a:solidFill>
              <a:effectLst/>
              <a:uLnTx/>
              <a:uFillTx/>
              <a:latin typeface="Gotham"/>
              <a:ea typeface="+mj-ea"/>
            </a:endParaRPr>
          </a:p>
          <a:p>
            <a:pPr marL="485140" marR="5080" lvl="0" indent="-457200">
              <a:lnSpc>
                <a:spcPct val="100299"/>
              </a:lnSpc>
              <a:spcBef>
                <a:spcPts val="95"/>
              </a:spcBef>
              <a:buFont typeface="Arial" panose="020B0604020202020204" pitchFamily="34" charset="0"/>
              <a:buChar char="•"/>
              <a:defRPr/>
            </a:pPr>
            <a:r>
              <a:rPr lang="nb-NO" sz="3200" b="0" kern="0" spc="-45" dirty="0"/>
              <a:t>Nyboligprisene vil trolig stige mer enn bruktboligprisene fremover</a:t>
            </a:r>
            <a:endParaRPr kumimoji="0" lang="nb-NO" sz="3200" b="0" i="0" u="none" strike="noStrike" kern="0" cap="none" spc="-45" normalizeH="0" baseline="0" noProof="0" dirty="0">
              <a:ln>
                <a:noFill/>
              </a:ln>
              <a:solidFill>
                <a:srgbClr val="404449"/>
              </a:solidFill>
              <a:effectLst/>
              <a:uLnTx/>
              <a:uFillTx/>
              <a:latin typeface="Gotham"/>
              <a:ea typeface="+mj-ea"/>
            </a:endParaRPr>
          </a:p>
          <a:p>
            <a:pPr marL="485140" marR="5080" lvl="0" indent="-457200" algn="l" defTabSz="914400" rtl="0" eaLnBrk="1" fontAlgn="auto" latinLnBrk="0" hangingPunct="1">
              <a:lnSpc>
                <a:spcPct val="100299"/>
              </a:lnSpc>
              <a:spcBef>
                <a:spcPts val="95"/>
              </a:spcBef>
              <a:spcAft>
                <a:spcPts val="0"/>
              </a:spcAft>
              <a:buClrTx/>
              <a:buSzTx/>
              <a:buFont typeface="Arial" panose="020B0604020202020204" pitchFamily="34" charset="0"/>
              <a:buChar char="•"/>
              <a:tabLst/>
              <a:defRPr/>
            </a:pPr>
            <a:endParaRPr kumimoji="0" lang="nb-NO" sz="3200" b="0" i="0" u="none" strike="noStrike" kern="0" cap="none" spc="-45" normalizeH="0" baseline="0" noProof="0" dirty="0">
              <a:ln>
                <a:noFill/>
              </a:ln>
              <a:solidFill>
                <a:srgbClr val="404449"/>
              </a:solidFill>
              <a:effectLst/>
              <a:uLnTx/>
              <a:uFillTx/>
              <a:latin typeface="Gotham"/>
              <a:ea typeface="+mj-ea"/>
            </a:endParaRPr>
          </a:p>
          <a:p>
            <a:pPr marL="485140" marR="5080" lvl="0" indent="-457200" algn="l" defTabSz="914400" rtl="0" eaLnBrk="1" fontAlgn="auto" latinLnBrk="0" hangingPunct="1">
              <a:lnSpc>
                <a:spcPct val="100299"/>
              </a:lnSpc>
              <a:spcBef>
                <a:spcPts val="95"/>
              </a:spcBef>
              <a:spcAft>
                <a:spcPts val="0"/>
              </a:spcAft>
              <a:buClrTx/>
              <a:buSzTx/>
              <a:buFont typeface="Arial" panose="020B0604020202020204" pitchFamily="34" charset="0"/>
              <a:buChar char="•"/>
              <a:tabLst/>
              <a:defRPr/>
            </a:pPr>
            <a:r>
              <a:rPr kumimoji="0" lang="nb-NO" sz="3200" b="0" i="0" u="none" strike="noStrike" kern="0" cap="none" spc="-45" normalizeH="0" baseline="0" noProof="0" dirty="0">
                <a:ln>
                  <a:noFill/>
                </a:ln>
                <a:solidFill>
                  <a:srgbClr val="404449"/>
                </a:solidFill>
                <a:effectLst/>
                <a:uLnTx/>
                <a:uFillTx/>
                <a:latin typeface="Gotham"/>
                <a:ea typeface="+mj-ea"/>
              </a:rPr>
              <a:t>Negative faktorer: renteøkninger, svakere boligprisvekst fremover og høyere byggekostnader. Salget av nye boliger har falt.</a:t>
            </a:r>
            <a:br>
              <a:rPr kumimoji="0" lang="nb-NO" sz="3200" b="0" i="0" u="none" strike="noStrike" kern="0" cap="none" spc="-45" normalizeH="0" baseline="0" noProof="0" dirty="0">
                <a:ln>
                  <a:noFill/>
                </a:ln>
                <a:solidFill>
                  <a:srgbClr val="404449"/>
                </a:solidFill>
                <a:effectLst/>
                <a:uLnTx/>
                <a:uFillTx/>
                <a:latin typeface="Gotham"/>
                <a:ea typeface="+mj-ea"/>
              </a:rPr>
            </a:br>
            <a:endParaRPr kumimoji="0" lang="nb-NO" sz="3200" b="0" i="0" u="none" strike="noStrike" kern="0" cap="none" spc="-45" normalizeH="0" baseline="0" noProof="0" dirty="0">
              <a:ln>
                <a:noFill/>
              </a:ln>
              <a:solidFill>
                <a:srgbClr val="404449"/>
              </a:solidFill>
              <a:effectLst/>
              <a:uLnTx/>
              <a:uFillTx/>
              <a:latin typeface="Gotham"/>
              <a:ea typeface="+mj-ea"/>
            </a:endParaRPr>
          </a:p>
          <a:p>
            <a:pPr marL="485140" marR="5080" lvl="0" indent="-457200" algn="l" defTabSz="914400" rtl="0" eaLnBrk="1" fontAlgn="auto" latinLnBrk="0" hangingPunct="1">
              <a:lnSpc>
                <a:spcPct val="100299"/>
              </a:lnSpc>
              <a:spcBef>
                <a:spcPts val="95"/>
              </a:spcBef>
              <a:spcAft>
                <a:spcPts val="0"/>
              </a:spcAft>
              <a:buClrTx/>
              <a:buSzTx/>
              <a:buFont typeface="Arial" panose="020B0604020202020204" pitchFamily="34" charset="0"/>
              <a:buChar char="•"/>
              <a:tabLst/>
              <a:defRPr/>
            </a:pPr>
            <a:r>
              <a:rPr kumimoji="0" lang="nb-NO" sz="3200" b="0" i="0" u="none" strike="noStrike" kern="0" cap="none" spc="-45" normalizeH="0" baseline="0" noProof="0" dirty="0">
                <a:ln>
                  <a:noFill/>
                </a:ln>
                <a:solidFill>
                  <a:srgbClr val="404449"/>
                </a:solidFill>
                <a:effectLst/>
                <a:uLnTx/>
                <a:uFillTx/>
                <a:latin typeface="Gotham"/>
                <a:ea typeface="+mj-ea"/>
              </a:rPr>
              <a:t>Positive faktorer: flere enpersonhusholdninger og fortsatt sentralisering og flytteaktivitet. </a:t>
            </a:r>
          </a:p>
          <a:p>
            <a:pPr marL="942340" marR="5080" lvl="1" indent="-457200">
              <a:lnSpc>
                <a:spcPct val="100299"/>
              </a:lnSpc>
              <a:spcBef>
                <a:spcPts val="95"/>
              </a:spcBef>
              <a:buFont typeface="Arial" panose="020B0604020202020204" pitchFamily="34" charset="0"/>
              <a:buChar char="•"/>
              <a:defRPr/>
            </a:pPr>
            <a:r>
              <a:rPr kumimoji="0" lang="nb-NO" sz="3000" b="0" i="0" u="none" strike="noStrike" kern="0" cap="none" spc="-45" normalizeH="0" baseline="0" noProof="0" dirty="0" err="1">
                <a:ln>
                  <a:noFill/>
                </a:ln>
                <a:solidFill>
                  <a:srgbClr val="404449"/>
                </a:solidFill>
                <a:effectLst/>
                <a:uLnTx/>
                <a:uFillTx/>
                <a:latin typeface="Gotham"/>
                <a:ea typeface="+mj-ea"/>
              </a:rPr>
              <a:t>Flyktningbølgen</a:t>
            </a:r>
            <a:r>
              <a:rPr lang="nb-NO" sz="3000" kern="0" spc="-45" dirty="0">
                <a:solidFill>
                  <a:srgbClr val="404449"/>
                </a:solidFill>
                <a:latin typeface="Gotham"/>
                <a:ea typeface="+mj-ea"/>
              </a:rPr>
              <a:t>? </a:t>
            </a:r>
            <a:endParaRPr kumimoji="0" lang="nb-NO" sz="2800" b="0" i="0" u="none" strike="noStrike" kern="0" cap="none" spc="-45" normalizeH="0" baseline="0" noProof="0" dirty="0">
              <a:ln>
                <a:noFill/>
              </a:ln>
              <a:solidFill>
                <a:srgbClr val="404449"/>
              </a:solidFill>
              <a:effectLst/>
              <a:uLnTx/>
              <a:uFillTx/>
              <a:latin typeface="Gotham"/>
              <a:ea typeface="+mj-ea"/>
            </a:endParaRPr>
          </a:p>
        </p:txBody>
      </p:sp>
      <p:graphicFrame>
        <p:nvGraphicFramePr>
          <p:cNvPr id="2" name="Objekt 1">
            <a:extLst>
              <a:ext uri="{FF2B5EF4-FFF2-40B4-BE49-F238E27FC236}">
                <a16:creationId xmlns:a16="http://schemas.microsoft.com/office/drawing/2014/main" id="{96A3F3AF-A8A0-56C0-2B42-C6044536E0C0}"/>
              </a:ext>
            </a:extLst>
          </p:cNvPr>
          <p:cNvGraphicFramePr>
            <a:graphicFrameLocks noChangeAspect="1"/>
          </p:cNvGraphicFramePr>
          <p:nvPr>
            <p:extLst>
              <p:ext uri="{D42A27DB-BD31-4B8C-83A1-F6EECF244321}">
                <p14:modId xmlns:p14="http://schemas.microsoft.com/office/powerpoint/2010/main" val="2739359830"/>
              </p:ext>
            </p:extLst>
          </p:nvPr>
        </p:nvGraphicFramePr>
        <p:xfrm>
          <a:off x="344213" y="2286248"/>
          <a:ext cx="9210908" cy="6908181"/>
        </p:xfrm>
        <a:graphic>
          <a:graphicData uri="http://schemas.openxmlformats.org/presentationml/2006/ole">
            <mc:AlternateContent xmlns:mc="http://schemas.openxmlformats.org/markup-compatibility/2006">
              <mc:Choice xmlns:v="urn:schemas-microsoft-com:vml" Requires="v">
                <p:oleObj name="Macrobond document" r:id="rId4" imgW="6096695" imgH="4572164" progId="Mbnd.mbnd">
                  <p:embed/>
                </p:oleObj>
              </mc:Choice>
              <mc:Fallback>
                <p:oleObj name="Macrobond document" r:id="rId4" imgW="6096695" imgH="4572164" progId="Mbnd.mbnd">
                  <p:embed/>
                  <p:pic>
                    <p:nvPicPr>
                      <p:cNvPr id="2" name="Objekt 1">
                        <a:extLst>
                          <a:ext uri="{FF2B5EF4-FFF2-40B4-BE49-F238E27FC236}">
                            <a16:creationId xmlns:a16="http://schemas.microsoft.com/office/drawing/2014/main" id="{96A3F3AF-A8A0-56C0-2B42-C6044536E0C0}"/>
                          </a:ext>
                        </a:extLst>
                      </p:cNvPr>
                      <p:cNvPicPr/>
                      <p:nvPr/>
                    </p:nvPicPr>
                    <p:blipFill>
                      <a:blip r:embed="rId5"/>
                      <a:stretch>
                        <a:fillRect/>
                      </a:stretch>
                    </p:blipFill>
                    <p:spPr>
                      <a:xfrm>
                        <a:off x="344213" y="2286248"/>
                        <a:ext cx="9210908" cy="6908181"/>
                      </a:xfrm>
                      <a:prstGeom prst="rect">
                        <a:avLst/>
                      </a:prstGeom>
                    </p:spPr>
                  </p:pic>
                </p:oleObj>
              </mc:Fallback>
            </mc:AlternateContent>
          </a:graphicData>
        </a:graphic>
      </p:graphicFrame>
      <p:sp>
        <p:nvSpPr>
          <p:cNvPr id="4" name="Pil: ned 3">
            <a:extLst>
              <a:ext uri="{FF2B5EF4-FFF2-40B4-BE49-F238E27FC236}">
                <a16:creationId xmlns:a16="http://schemas.microsoft.com/office/drawing/2014/main" id="{35200CFF-2FAD-43FB-9564-42D763AA6367}"/>
              </a:ext>
            </a:extLst>
          </p:cNvPr>
          <p:cNvSpPr/>
          <p:nvPr/>
        </p:nvSpPr>
        <p:spPr>
          <a:xfrm>
            <a:off x="6996701" y="4762004"/>
            <a:ext cx="113016" cy="277402"/>
          </a:xfrm>
          <a:prstGeom prst="down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nb-NO"/>
          </a:p>
        </p:txBody>
      </p:sp>
      <p:sp>
        <p:nvSpPr>
          <p:cNvPr id="5" name="Pil: ned 4">
            <a:extLst>
              <a:ext uri="{FF2B5EF4-FFF2-40B4-BE49-F238E27FC236}">
                <a16:creationId xmlns:a16="http://schemas.microsoft.com/office/drawing/2014/main" id="{AED3F90B-9E81-B268-4B6C-7D551AB9B15E}"/>
              </a:ext>
            </a:extLst>
          </p:cNvPr>
          <p:cNvSpPr/>
          <p:nvPr/>
        </p:nvSpPr>
        <p:spPr>
          <a:xfrm>
            <a:off x="7606646" y="4925142"/>
            <a:ext cx="113016" cy="277402"/>
          </a:xfrm>
          <a:prstGeom prst="down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nb-NO"/>
          </a:p>
        </p:txBody>
      </p:sp>
      <p:sp>
        <p:nvSpPr>
          <p:cNvPr id="10" name="Pil: ned 9">
            <a:extLst>
              <a:ext uri="{FF2B5EF4-FFF2-40B4-BE49-F238E27FC236}">
                <a16:creationId xmlns:a16="http://schemas.microsoft.com/office/drawing/2014/main" id="{28D7AC96-4237-14E9-28D6-6D9876AF8A10}"/>
              </a:ext>
            </a:extLst>
          </p:cNvPr>
          <p:cNvSpPr/>
          <p:nvPr/>
        </p:nvSpPr>
        <p:spPr>
          <a:xfrm rot="10800000">
            <a:off x="8149464" y="4247447"/>
            <a:ext cx="113016" cy="277402"/>
          </a:xfrm>
          <a:prstGeom prst="down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415450080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10"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alphaModFix amt="30000"/>
            <a:lum/>
            <a:extLst>
              <a:ext uri="{28A0092B-C50C-407E-A947-70E740481C1C}">
                <a14:useLocalDpi xmlns:a14="http://schemas.microsoft.com/office/drawing/2010/main"/>
              </a:ext>
            </a:extLst>
          </a:blip>
          <a:srcRect/>
          <a:stretch>
            <a:fillRect t="-9000" b="-9000"/>
          </a:stretch>
        </a:blipFill>
        <a:effectLst/>
      </p:bgPr>
    </p:bg>
    <p:spTree>
      <p:nvGrpSpPr>
        <p:cNvPr id="1" name=""/>
        <p:cNvGrpSpPr/>
        <p:nvPr/>
      </p:nvGrpSpPr>
      <p:grpSpPr>
        <a:xfrm>
          <a:off x="0" y="0"/>
          <a:ext cx="0" cy="0"/>
          <a:chOff x="0" y="0"/>
          <a:chExt cx="0" cy="0"/>
        </a:xfrm>
      </p:grpSpPr>
      <p:sp>
        <p:nvSpPr>
          <p:cNvPr id="7" name="object 7"/>
          <p:cNvSpPr/>
          <p:nvPr/>
        </p:nvSpPr>
        <p:spPr>
          <a:xfrm>
            <a:off x="18721942" y="9942105"/>
            <a:ext cx="926673" cy="926673"/>
          </a:xfrm>
          <a:prstGeom prst="rect">
            <a:avLst/>
          </a:prstGeom>
          <a:blipFill>
            <a:blip r:embed="rId4" cstate="email">
              <a:extLst>
                <a:ext uri="{28A0092B-C50C-407E-A947-70E740481C1C}">
                  <a14:useLocalDpi xmlns:a14="http://schemas.microsoft.com/office/drawing/2010/main"/>
                </a:ext>
              </a:extLst>
            </a:blip>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Gotham Light"/>
              <a:ea typeface="+mn-ea"/>
              <a:cs typeface="+mn-cs"/>
            </a:endParaRPr>
          </a:p>
        </p:txBody>
      </p:sp>
      <p:sp>
        <p:nvSpPr>
          <p:cNvPr id="5" name="Tittel 3">
            <a:extLst>
              <a:ext uri="{FF2B5EF4-FFF2-40B4-BE49-F238E27FC236}">
                <a16:creationId xmlns:a16="http://schemas.microsoft.com/office/drawing/2014/main" id="{BF2013BE-BA81-4C18-A94A-5FB34CE5448E}"/>
              </a:ext>
            </a:extLst>
          </p:cNvPr>
          <p:cNvSpPr>
            <a:spLocks noGrp="1"/>
          </p:cNvSpPr>
          <p:nvPr>
            <p:ph type="title"/>
          </p:nvPr>
        </p:nvSpPr>
        <p:spPr>
          <a:xfrm>
            <a:off x="0" y="4423568"/>
            <a:ext cx="20104099" cy="2339102"/>
          </a:xfrm>
        </p:spPr>
        <p:txBody>
          <a:bodyPr/>
          <a:lstStyle/>
          <a:p>
            <a:pPr algn="ctr"/>
            <a:r>
              <a:rPr lang="nb-NO" sz="7600" dirty="0"/>
              <a:t>Renteøkningene vil svekke boligetterspørselen </a:t>
            </a:r>
            <a:br>
              <a:rPr lang="nb-NO" sz="7600" dirty="0"/>
            </a:br>
            <a:r>
              <a:rPr lang="nb-NO" sz="7600" dirty="0"/>
              <a:t>og direkte føre til lavere boligpriser</a:t>
            </a:r>
            <a:endParaRPr lang="nb-NO" sz="7600" b="0" dirty="0">
              <a:solidFill>
                <a:schemeClr val="tx1">
                  <a:lumMod val="85000"/>
                  <a:lumOff val="15000"/>
                </a:schemeClr>
              </a:solidFill>
            </a:endParaRPr>
          </a:p>
        </p:txBody>
      </p:sp>
      <p:sp>
        <p:nvSpPr>
          <p:cNvPr id="11" name="object 9">
            <a:extLst>
              <a:ext uri="{FF2B5EF4-FFF2-40B4-BE49-F238E27FC236}">
                <a16:creationId xmlns:a16="http://schemas.microsoft.com/office/drawing/2014/main" id="{CF21F2A7-5B73-4BC6-B3CE-A1576F1DC182}"/>
              </a:ext>
            </a:extLst>
          </p:cNvPr>
          <p:cNvSpPr/>
          <p:nvPr/>
        </p:nvSpPr>
        <p:spPr>
          <a:xfrm>
            <a:off x="18721336" y="9941806"/>
            <a:ext cx="926607" cy="926607"/>
          </a:xfrm>
          <a:prstGeom prst="rect">
            <a:avLst/>
          </a:prstGeom>
          <a:blipFill>
            <a:blip r:embed="rId4" cstate="email">
              <a:extLst>
                <a:ext uri="{28A0092B-C50C-407E-A947-70E740481C1C}">
                  <a14:useLocalDpi xmlns:a14="http://schemas.microsoft.com/office/drawing/2010/main"/>
                </a:ext>
              </a:extLst>
            </a:blip>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1"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5211008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alphaModFix amt="30000"/>
            <a:lum/>
            <a:extLst>
              <a:ext uri="{28A0092B-C50C-407E-A947-70E740481C1C}">
                <a14:useLocalDpi xmlns:a14="http://schemas.microsoft.com/office/drawing/2010/main"/>
              </a:ext>
            </a:extLst>
          </a:blip>
          <a:srcRect/>
          <a:stretch>
            <a:fillRect t="-9000" b="-9000"/>
          </a:stretch>
        </a:blipFill>
        <a:effectLst/>
      </p:bgPr>
    </p:bg>
    <p:spTree>
      <p:nvGrpSpPr>
        <p:cNvPr id="1" name=""/>
        <p:cNvGrpSpPr/>
        <p:nvPr/>
      </p:nvGrpSpPr>
      <p:grpSpPr>
        <a:xfrm>
          <a:off x="0" y="0"/>
          <a:ext cx="0" cy="0"/>
          <a:chOff x="0" y="0"/>
          <a:chExt cx="0" cy="0"/>
        </a:xfrm>
      </p:grpSpPr>
      <p:sp>
        <p:nvSpPr>
          <p:cNvPr id="7" name="object 7"/>
          <p:cNvSpPr/>
          <p:nvPr/>
        </p:nvSpPr>
        <p:spPr>
          <a:xfrm>
            <a:off x="18721942" y="9942105"/>
            <a:ext cx="926673" cy="926673"/>
          </a:xfrm>
          <a:prstGeom prst="rect">
            <a:avLst/>
          </a:prstGeom>
          <a:blipFill>
            <a:blip r:embed="rId4" cstate="email">
              <a:extLst>
                <a:ext uri="{28A0092B-C50C-407E-A947-70E740481C1C}">
                  <a14:useLocalDpi xmlns:a14="http://schemas.microsoft.com/office/drawing/2010/main"/>
                </a:ext>
              </a:extLst>
            </a:blip>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Gotham Light"/>
              <a:ea typeface="+mn-ea"/>
              <a:cs typeface="+mn-cs"/>
            </a:endParaRPr>
          </a:p>
        </p:txBody>
      </p:sp>
      <p:sp>
        <p:nvSpPr>
          <p:cNvPr id="5" name="Tittel 3">
            <a:extLst>
              <a:ext uri="{FF2B5EF4-FFF2-40B4-BE49-F238E27FC236}">
                <a16:creationId xmlns:a16="http://schemas.microsoft.com/office/drawing/2014/main" id="{BF2013BE-BA81-4C18-A94A-5FB34CE5448E}"/>
              </a:ext>
            </a:extLst>
          </p:cNvPr>
          <p:cNvSpPr>
            <a:spLocks noGrp="1"/>
          </p:cNvSpPr>
          <p:nvPr>
            <p:ph type="title"/>
          </p:nvPr>
        </p:nvSpPr>
        <p:spPr>
          <a:xfrm>
            <a:off x="1" y="4423568"/>
            <a:ext cx="20104099" cy="2339102"/>
          </a:xfrm>
        </p:spPr>
        <p:txBody>
          <a:bodyPr/>
          <a:lstStyle/>
          <a:p>
            <a:pPr algn="ctr"/>
            <a:r>
              <a:rPr lang="nb-NO" sz="7600" dirty="0"/>
              <a:t>I kombinasjon med høye byggekostnader, </a:t>
            </a:r>
            <a:br>
              <a:rPr lang="nb-NO" sz="7600" dirty="0"/>
            </a:br>
            <a:r>
              <a:rPr lang="nb-NO" sz="7600" dirty="0"/>
              <a:t>vil det føre til lavere boligbygging</a:t>
            </a:r>
          </a:p>
        </p:txBody>
      </p:sp>
      <p:sp>
        <p:nvSpPr>
          <p:cNvPr id="11" name="object 9">
            <a:extLst>
              <a:ext uri="{FF2B5EF4-FFF2-40B4-BE49-F238E27FC236}">
                <a16:creationId xmlns:a16="http://schemas.microsoft.com/office/drawing/2014/main" id="{CF21F2A7-5B73-4BC6-B3CE-A1576F1DC182}"/>
              </a:ext>
            </a:extLst>
          </p:cNvPr>
          <p:cNvSpPr/>
          <p:nvPr/>
        </p:nvSpPr>
        <p:spPr>
          <a:xfrm>
            <a:off x="18721336" y="9941806"/>
            <a:ext cx="926607" cy="926607"/>
          </a:xfrm>
          <a:prstGeom prst="rect">
            <a:avLst/>
          </a:prstGeom>
          <a:blipFill>
            <a:blip r:embed="rId4" cstate="email">
              <a:extLst>
                <a:ext uri="{28A0092B-C50C-407E-A947-70E740481C1C}">
                  <a14:useLocalDpi xmlns:a14="http://schemas.microsoft.com/office/drawing/2010/main"/>
                </a:ext>
              </a:extLst>
            </a:blip>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1"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6614498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alphaModFix amt="30000"/>
            <a:lum/>
            <a:extLst>
              <a:ext uri="{28A0092B-C50C-407E-A947-70E740481C1C}">
                <a14:useLocalDpi xmlns:a14="http://schemas.microsoft.com/office/drawing/2010/main"/>
              </a:ext>
            </a:extLst>
          </a:blip>
          <a:srcRect/>
          <a:stretch>
            <a:fillRect t="-9000" b="-9000"/>
          </a:stretch>
        </a:blipFill>
        <a:effectLst/>
      </p:bgPr>
    </p:bg>
    <p:spTree>
      <p:nvGrpSpPr>
        <p:cNvPr id="1" name=""/>
        <p:cNvGrpSpPr/>
        <p:nvPr/>
      </p:nvGrpSpPr>
      <p:grpSpPr>
        <a:xfrm>
          <a:off x="0" y="0"/>
          <a:ext cx="0" cy="0"/>
          <a:chOff x="0" y="0"/>
          <a:chExt cx="0" cy="0"/>
        </a:xfrm>
      </p:grpSpPr>
      <p:sp>
        <p:nvSpPr>
          <p:cNvPr id="7" name="object 7"/>
          <p:cNvSpPr/>
          <p:nvPr/>
        </p:nvSpPr>
        <p:spPr>
          <a:xfrm>
            <a:off x="18721942" y="9942105"/>
            <a:ext cx="926673" cy="926673"/>
          </a:xfrm>
          <a:prstGeom prst="rect">
            <a:avLst/>
          </a:prstGeom>
          <a:blipFill>
            <a:blip r:embed="rId4" cstate="email">
              <a:extLst>
                <a:ext uri="{28A0092B-C50C-407E-A947-70E740481C1C}">
                  <a14:useLocalDpi xmlns:a14="http://schemas.microsoft.com/office/drawing/2010/main"/>
                </a:ext>
              </a:extLst>
            </a:blip>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Gotham Light"/>
              <a:ea typeface="+mn-ea"/>
              <a:cs typeface="+mn-cs"/>
            </a:endParaRPr>
          </a:p>
        </p:txBody>
      </p:sp>
      <p:sp>
        <p:nvSpPr>
          <p:cNvPr id="5" name="Tittel 3">
            <a:extLst>
              <a:ext uri="{FF2B5EF4-FFF2-40B4-BE49-F238E27FC236}">
                <a16:creationId xmlns:a16="http://schemas.microsoft.com/office/drawing/2014/main" id="{BF2013BE-BA81-4C18-A94A-5FB34CE5448E}"/>
              </a:ext>
            </a:extLst>
          </p:cNvPr>
          <p:cNvSpPr>
            <a:spLocks noGrp="1"/>
          </p:cNvSpPr>
          <p:nvPr>
            <p:ph type="title"/>
          </p:nvPr>
        </p:nvSpPr>
        <p:spPr>
          <a:xfrm>
            <a:off x="1" y="4423568"/>
            <a:ext cx="20104099" cy="2339102"/>
          </a:xfrm>
        </p:spPr>
        <p:txBody>
          <a:bodyPr/>
          <a:lstStyle/>
          <a:p>
            <a:pPr algn="ctr"/>
            <a:r>
              <a:rPr lang="nb-NO" sz="7600" dirty="0"/>
              <a:t>De neste par årene vil tilførselen av </a:t>
            </a:r>
            <a:br>
              <a:rPr lang="nb-NO" sz="7600" dirty="0"/>
            </a:br>
            <a:r>
              <a:rPr lang="nb-NO" sz="7600" dirty="0"/>
              <a:t>nye boliger reduseres</a:t>
            </a:r>
          </a:p>
        </p:txBody>
      </p:sp>
      <p:sp>
        <p:nvSpPr>
          <p:cNvPr id="11" name="object 9">
            <a:extLst>
              <a:ext uri="{FF2B5EF4-FFF2-40B4-BE49-F238E27FC236}">
                <a16:creationId xmlns:a16="http://schemas.microsoft.com/office/drawing/2014/main" id="{CF21F2A7-5B73-4BC6-B3CE-A1576F1DC182}"/>
              </a:ext>
            </a:extLst>
          </p:cNvPr>
          <p:cNvSpPr/>
          <p:nvPr/>
        </p:nvSpPr>
        <p:spPr>
          <a:xfrm>
            <a:off x="18721336" y="9941806"/>
            <a:ext cx="926607" cy="926607"/>
          </a:xfrm>
          <a:prstGeom prst="rect">
            <a:avLst/>
          </a:prstGeom>
          <a:blipFill>
            <a:blip r:embed="rId4" cstate="email">
              <a:extLst>
                <a:ext uri="{28A0092B-C50C-407E-A947-70E740481C1C}">
                  <a14:useLocalDpi xmlns:a14="http://schemas.microsoft.com/office/drawing/2010/main"/>
                </a:ext>
              </a:extLst>
            </a:blip>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1"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7486174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alphaModFix amt="30000"/>
            <a:lum/>
            <a:extLst>
              <a:ext uri="{28A0092B-C50C-407E-A947-70E740481C1C}">
                <a14:useLocalDpi xmlns:a14="http://schemas.microsoft.com/office/drawing/2010/main"/>
              </a:ext>
            </a:extLst>
          </a:blip>
          <a:srcRect/>
          <a:stretch>
            <a:fillRect t="-9000" b="-9000"/>
          </a:stretch>
        </a:blipFill>
        <a:effectLst/>
      </p:bgPr>
    </p:bg>
    <p:spTree>
      <p:nvGrpSpPr>
        <p:cNvPr id="1" name=""/>
        <p:cNvGrpSpPr/>
        <p:nvPr/>
      </p:nvGrpSpPr>
      <p:grpSpPr>
        <a:xfrm>
          <a:off x="0" y="0"/>
          <a:ext cx="0" cy="0"/>
          <a:chOff x="0" y="0"/>
          <a:chExt cx="0" cy="0"/>
        </a:xfrm>
      </p:grpSpPr>
      <p:sp>
        <p:nvSpPr>
          <p:cNvPr id="7" name="object 7"/>
          <p:cNvSpPr/>
          <p:nvPr/>
        </p:nvSpPr>
        <p:spPr>
          <a:xfrm>
            <a:off x="18721942" y="9942105"/>
            <a:ext cx="926673" cy="926673"/>
          </a:xfrm>
          <a:prstGeom prst="rect">
            <a:avLst/>
          </a:prstGeom>
          <a:blipFill>
            <a:blip r:embed="rId4" cstate="email">
              <a:extLst>
                <a:ext uri="{28A0092B-C50C-407E-A947-70E740481C1C}">
                  <a14:useLocalDpi xmlns:a14="http://schemas.microsoft.com/office/drawing/2010/main"/>
                </a:ext>
              </a:extLst>
            </a:blip>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Gotham Light"/>
              <a:ea typeface="+mn-ea"/>
              <a:cs typeface="+mn-cs"/>
            </a:endParaRPr>
          </a:p>
        </p:txBody>
      </p:sp>
      <p:sp>
        <p:nvSpPr>
          <p:cNvPr id="5" name="Tittel 3">
            <a:extLst>
              <a:ext uri="{FF2B5EF4-FFF2-40B4-BE49-F238E27FC236}">
                <a16:creationId xmlns:a16="http://schemas.microsoft.com/office/drawing/2014/main" id="{BF2013BE-BA81-4C18-A94A-5FB34CE5448E}"/>
              </a:ext>
            </a:extLst>
          </p:cNvPr>
          <p:cNvSpPr>
            <a:spLocks noGrp="1"/>
          </p:cNvSpPr>
          <p:nvPr>
            <p:ph type="title"/>
          </p:nvPr>
        </p:nvSpPr>
        <p:spPr>
          <a:xfrm>
            <a:off x="1" y="5039122"/>
            <a:ext cx="20104099" cy="1169551"/>
          </a:xfrm>
        </p:spPr>
        <p:txBody>
          <a:bodyPr/>
          <a:lstStyle/>
          <a:p>
            <a:pPr algn="ctr"/>
            <a:r>
              <a:rPr lang="nb-NO" sz="7600" dirty="0"/>
              <a:t>Dette vil presse boligprisene oppover igjen</a:t>
            </a:r>
          </a:p>
        </p:txBody>
      </p:sp>
      <p:sp>
        <p:nvSpPr>
          <p:cNvPr id="11" name="object 9">
            <a:extLst>
              <a:ext uri="{FF2B5EF4-FFF2-40B4-BE49-F238E27FC236}">
                <a16:creationId xmlns:a16="http://schemas.microsoft.com/office/drawing/2014/main" id="{CF21F2A7-5B73-4BC6-B3CE-A1576F1DC182}"/>
              </a:ext>
            </a:extLst>
          </p:cNvPr>
          <p:cNvSpPr/>
          <p:nvPr/>
        </p:nvSpPr>
        <p:spPr>
          <a:xfrm>
            <a:off x="18721336" y="9941806"/>
            <a:ext cx="926607" cy="926607"/>
          </a:xfrm>
          <a:prstGeom prst="rect">
            <a:avLst/>
          </a:prstGeom>
          <a:blipFill>
            <a:blip r:embed="rId4" cstate="email">
              <a:extLst>
                <a:ext uri="{28A0092B-C50C-407E-A947-70E740481C1C}">
                  <a14:useLocalDpi xmlns:a14="http://schemas.microsoft.com/office/drawing/2010/main"/>
                </a:ext>
              </a:extLst>
            </a:blip>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1"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9959393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alphaModFix amt="20000"/>
            <a:lum/>
            <a:extLst>
              <a:ext uri="{28A0092B-C50C-407E-A947-70E740481C1C}">
                <a14:useLocalDpi xmlns:a14="http://schemas.microsoft.com/office/drawing/2010/main"/>
              </a:ext>
            </a:extLst>
          </a:blip>
          <a:srcRect/>
          <a:stretch>
            <a:fillRect t="-9000" b="-9000"/>
          </a:stretch>
        </a:blipFill>
        <a:effectLst/>
      </p:bgPr>
    </p:bg>
    <p:spTree>
      <p:nvGrpSpPr>
        <p:cNvPr id="1" name=""/>
        <p:cNvGrpSpPr/>
        <p:nvPr/>
      </p:nvGrpSpPr>
      <p:grpSpPr>
        <a:xfrm>
          <a:off x="0" y="0"/>
          <a:ext cx="0" cy="0"/>
          <a:chOff x="0" y="0"/>
          <a:chExt cx="0" cy="0"/>
        </a:xfrm>
      </p:grpSpPr>
      <p:sp>
        <p:nvSpPr>
          <p:cNvPr id="7" name="object 7"/>
          <p:cNvSpPr/>
          <p:nvPr/>
        </p:nvSpPr>
        <p:spPr>
          <a:xfrm>
            <a:off x="18721942" y="9942105"/>
            <a:ext cx="926673" cy="926673"/>
          </a:xfrm>
          <a:prstGeom prst="rect">
            <a:avLst/>
          </a:prstGeom>
          <a:blipFill>
            <a:blip r:embed="rId4" cstate="email">
              <a:extLst>
                <a:ext uri="{28A0092B-C50C-407E-A947-70E740481C1C}">
                  <a14:useLocalDpi xmlns:a14="http://schemas.microsoft.com/office/drawing/2010/main"/>
                </a:ext>
              </a:extLst>
            </a:blip>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Gotham Light"/>
              <a:ea typeface="+mn-ea"/>
              <a:cs typeface="+mn-cs"/>
            </a:endParaRPr>
          </a:p>
        </p:txBody>
      </p:sp>
      <p:sp>
        <p:nvSpPr>
          <p:cNvPr id="11" name="object 9">
            <a:extLst>
              <a:ext uri="{FF2B5EF4-FFF2-40B4-BE49-F238E27FC236}">
                <a16:creationId xmlns:a16="http://schemas.microsoft.com/office/drawing/2014/main" id="{CF21F2A7-5B73-4BC6-B3CE-A1576F1DC182}"/>
              </a:ext>
            </a:extLst>
          </p:cNvPr>
          <p:cNvSpPr/>
          <p:nvPr/>
        </p:nvSpPr>
        <p:spPr>
          <a:xfrm>
            <a:off x="18721336" y="9941806"/>
            <a:ext cx="926607" cy="926607"/>
          </a:xfrm>
          <a:prstGeom prst="rect">
            <a:avLst/>
          </a:prstGeom>
          <a:blipFill>
            <a:blip r:embed="rId4" cstate="email">
              <a:extLst>
                <a:ext uri="{28A0092B-C50C-407E-A947-70E740481C1C}">
                  <a14:useLocalDpi xmlns:a14="http://schemas.microsoft.com/office/drawing/2010/main"/>
                </a:ext>
              </a:extLst>
            </a:blip>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1"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6" name="Bilde 5">
            <a:extLst>
              <a:ext uri="{FF2B5EF4-FFF2-40B4-BE49-F238E27FC236}">
                <a16:creationId xmlns:a16="http://schemas.microsoft.com/office/drawing/2014/main" id="{F0A96AAB-7F18-5703-77CE-4F000AD82CBD}"/>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p:blipFill>
        <p:spPr>
          <a:xfrm>
            <a:off x="3572050" y="1718317"/>
            <a:ext cx="12960000" cy="7872716"/>
          </a:xfrm>
          <a:prstGeom prst="rect">
            <a:avLst/>
          </a:prstGeom>
        </p:spPr>
      </p:pic>
      <p:cxnSp>
        <p:nvCxnSpPr>
          <p:cNvPr id="9" name="Rett linje 8">
            <a:extLst>
              <a:ext uri="{FF2B5EF4-FFF2-40B4-BE49-F238E27FC236}">
                <a16:creationId xmlns:a16="http://schemas.microsoft.com/office/drawing/2014/main" id="{4BE7CA7F-BBF9-F2BE-3772-92ABF2606DD1}"/>
              </a:ext>
            </a:extLst>
          </p:cNvPr>
          <p:cNvCxnSpPr>
            <a:cxnSpLocks/>
          </p:cNvCxnSpPr>
          <p:nvPr/>
        </p:nvCxnSpPr>
        <p:spPr>
          <a:xfrm>
            <a:off x="13703638" y="2670629"/>
            <a:ext cx="0" cy="5297714"/>
          </a:xfrm>
          <a:prstGeom prst="line">
            <a:avLst/>
          </a:prstGeom>
          <a:ln w="28575" cap="flat" cmpd="sng" algn="ctr">
            <a:solidFill>
              <a:schemeClr val="bg1">
                <a:lumMod val="50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0" name="Rektangel 9">
            <a:extLst>
              <a:ext uri="{FF2B5EF4-FFF2-40B4-BE49-F238E27FC236}">
                <a16:creationId xmlns:a16="http://schemas.microsoft.com/office/drawing/2014/main" id="{3D0E4091-A22B-E8B8-B7D1-6C5542386F85}"/>
              </a:ext>
            </a:extLst>
          </p:cNvPr>
          <p:cNvSpPr/>
          <p:nvPr/>
        </p:nvSpPr>
        <p:spPr>
          <a:xfrm>
            <a:off x="10460157" y="4165599"/>
            <a:ext cx="2008412" cy="827315"/>
          </a:xfrm>
          <a:prstGeom prst="rect">
            <a:avLst/>
          </a:prstGeom>
          <a:noFill/>
          <a:ln w="57150">
            <a:solidFill>
              <a:srgbClr val="FF8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14632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alphaModFix amt="20000"/>
            <a:lum/>
            <a:extLst>
              <a:ext uri="{28A0092B-C50C-407E-A947-70E740481C1C}">
                <a14:useLocalDpi xmlns:a14="http://schemas.microsoft.com/office/drawing/2010/main"/>
              </a:ext>
            </a:extLst>
          </a:blip>
          <a:srcRect/>
          <a:stretch>
            <a:fillRect t="-9000" b="-9000"/>
          </a:stretch>
        </a:blipFill>
        <a:effectLst/>
      </p:bgPr>
    </p:bg>
    <p:spTree>
      <p:nvGrpSpPr>
        <p:cNvPr id="1" name=""/>
        <p:cNvGrpSpPr/>
        <p:nvPr/>
      </p:nvGrpSpPr>
      <p:grpSpPr>
        <a:xfrm>
          <a:off x="0" y="0"/>
          <a:ext cx="0" cy="0"/>
          <a:chOff x="0" y="0"/>
          <a:chExt cx="0" cy="0"/>
        </a:xfrm>
      </p:grpSpPr>
      <p:sp>
        <p:nvSpPr>
          <p:cNvPr id="7" name="object 7"/>
          <p:cNvSpPr/>
          <p:nvPr/>
        </p:nvSpPr>
        <p:spPr>
          <a:xfrm>
            <a:off x="18721942" y="9942105"/>
            <a:ext cx="926673" cy="926673"/>
          </a:xfrm>
          <a:prstGeom prst="rect">
            <a:avLst/>
          </a:prstGeom>
          <a:blipFill>
            <a:blip r:embed="rId4" cstate="email">
              <a:extLst>
                <a:ext uri="{28A0092B-C50C-407E-A947-70E740481C1C}">
                  <a14:useLocalDpi xmlns:a14="http://schemas.microsoft.com/office/drawing/2010/main"/>
                </a:ext>
              </a:extLst>
            </a:blip>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Gotham Light"/>
              <a:ea typeface="+mn-ea"/>
              <a:cs typeface="+mn-cs"/>
            </a:endParaRPr>
          </a:p>
        </p:txBody>
      </p:sp>
      <p:sp>
        <p:nvSpPr>
          <p:cNvPr id="11" name="object 9">
            <a:extLst>
              <a:ext uri="{FF2B5EF4-FFF2-40B4-BE49-F238E27FC236}">
                <a16:creationId xmlns:a16="http://schemas.microsoft.com/office/drawing/2014/main" id="{CF21F2A7-5B73-4BC6-B3CE-A1576F1DC182}"/>
              </a:ext>
            </a:extLst>
          </p:cNvPr>
          <p:cNvSpPr/>
          <p:nvPr/>
        </p:nvSpPr>
        <p:spPr>
          <a:xfrm>
            <a:off x="18721336" y="9941806"/>
            <a:ext cx="926607" cy="926607"/>
          </a:xfrm>
          <a:prstGeom prst="rect">
            <a:avLst/>
          </a:prstGeom>
          <a:blipFill>
            <a:blip r:embed="rId4" cstate="email">
              <a:extLst>
                <a:ext uri="{28A0092B-C50C-407E-A947-70E740481C1C}">
                  <a14:useLocalDpi xmlns:a14="http://schemas.microsoft.com/office/drawing/2010/main"/>
                </a:ext>
              </a:extLst>
            </a:blip>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1"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6" name="Bilde 5">
            <a:extLst>
              <a:ext uri="{FF2B5EF4-FFF2-40B4-BE49-F238E27FC236}">
                <a16:creationId xmlns:a16="http://schemas.microsoft.com/office/drawing/2014/main" id="{F0A96AAB-7F18-5703-77CE-4F000AD82CBD}"/>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p:blipFill>
        <p:spPr>
          <a:xfrm>
            <a:off x="3930631" y="1716232"/>
            <a:ext cx="12960000" cy="7876886"/>
          </a:xfrm>
          <a:prstGeom prst="rect">
            <a:avLst/>
          </a:prstGeom>
        </p:spPr>
      </p:pic>
      <p:cxnSp>
        <p:nvCxnSpPr>
          <p:cNvPr id="5" name="Rett linje 4">
            <a:extLst>
              <a:ext uri="{FF2B5EF4-FFF2-40B4-BE49-F238E27FC236}">
                <a16:creationId xmlns:a16="http://schemas.microsoft.com/office/drawing/2014/main" id="{A1C4D2F5-7D5C-EDA4-B722-52C272ECDB43}"/>
              </a:ext>
            </a:extLst>
          </p:cNvPr>
          <p:cNvCxnSpPr>
            <a:cxnSpLocks/>
          </p:cNvCxnSpPr>
          <p:nvPr/>
        </p:nvCxnSpPr>
        <p:spPr>
          <a:xfrm>
            <a:off x="10550485" y="2670629"/>
            <a:ext cx="0" cy="5306479"/>
          </a:xfrm>
          <a:prstGeom prst="line">
            <a:avLst/>
          </a:prstGeom>
          <a:ln w="28575" cap="flat" cmpd="sng" algn="ctr">
            <a:solidFill>
              <a:schemeClr val="bg1">
                <a:lumMod val="50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8" name="Rett linje 7">
            <a:extLst>
              <a:ext uri="{FF2B5EF4-FFF2-40B4-BE49-F238E27FC236}">
                <a16:creationId xmlns:a16="http://schemas.microsoft.com/office/drawing/2014/main" id="{933F304C-9F87-5F20-B171-C86A02DA670B}"/>
              </a:ext>
            </a:extLst>
          </p:cNvPr>
          <p:cNvCxnSpPr>
            <a:cxnSpLocks/>
          </p:cNvCxnSpPr>
          <p:nvPr/>
        </p:nvCxnSpPr>
        <p:spPr>
          <a:xfrm>
            <a:off x="10550485" y="3018972"/>
            <a:ext cx="4700093" cy="0"/>
          </a:xfrm>
          <a:prstGeom prst="line">
            <a:avLst/>
          </a:prstGeom>
          <a:ln w="28575" cap="flat" cmpd="sng" algn="ctr">
            <a:solidFill>
              <a:schemeClr val="bg1">
                <a:lumMod val="50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Tree>
    <p:extLst>
      <p:ext uri="{BB962C8B-B14F-4D97-AF65-F5344CB8AC3E}">
        <p14:creationId xmlns:p14="http://schemas.microsoft.com/office/powerpoint/2010/main" val="3629529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alphaModFix amt="70000"/>
            <a:lum/>
            <a:extLst>
              <a:ext uri="{28A0092B-C50C-407E-A947-70E740481C1C}">
                <a14:useLocalDpi xmlns:a14="http://schemas.microsoft.com/office/drawing/2010/main"/>
              </a:ext>
            </a:extLst>
          </a:blip>
          <a:srcRect/>
          <a:stretch>
            <a:fillRect t="-10000" b="-10000"/>
          </a:stretch>
        </a:blipFill>
        <a:effectLst/>
      </p:bgPr>
    </p:bg>
    <p:spTree>
      <p:nvGrpSpPr>
        <p:cNvPr id="1" name=""/>
        <p:cNvGrpSpPr/>
        <p:nvPr/>
      </p:nvGrpSpPr>
      <p:grpSpPr>
        <a:xfrm>
          <a:off x="0" y="0"/>
          <a:ext cx="0" cy="0"/>
          <a:chOff x="0" y="0"/>
          <a:chExt cx="0" cy="0"/>
        </a:xfrm>
      </p:grpSpPr>
      <p:sp>
        <p:nvSpPr>
          <p:cNvPr id="7" name="object 7"/>
          <p:cNvSpPr/>
          <p:nvPr/>
        </p:nvSpPr>
        <p:spPr>
          <a:xfrm>
            <a:off x="18721942" y="9942105"/>
            <a:ext cx="926673" cy="926673"/>
          </a:xfrm>
          <a:prstGeom prst="rect">
            <a:avLst/>
          </a:prstGeom>
          <a:blipFill>
            <a:blip r:embed="rId4" cstate="email">
              <a:extLst>
                <a:ext uri="{28A0092B-C50C-407E-A947-70E740481C1C}">
                  <a14:useLocalDpi xmlns:a14="http://schemas.microsoft.com/office/drawing/2010/main"/>
                </a:ext>
              </a:extLst>
            </a:blip>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Gotham Light"/>
              <a:ea typeface="+mn-ea"/>
              <a:cs typeface="+mn-cs"/>
            </a:endParaRPr>
          </a:p>
        </p:txBody>
      </p:sp>
      <p:sp>
        <p:nvSpPr>
          <p:cNvPr id="10" name="Rektangel 9">
            <a:extLst>
              <a:ext uri="{FF2B5EF4-FFF2-40B4-BE49-F238E27FC236}">
                <a16:creationId xmlns:a16="http://schemas.microsoft.com/office/drawing/2014/main" id="{1BF13F49-86DC-43C0-A57E-4489051C5D4F}"/>
              </a:ext>
            </a:extLst>
          </p:cNvPr>
          <p:cNvSpPr/>
          <p:nvPr/>
        </p:nvSpPr>
        <p:spPr>
          <a:xfrm>
            <a:off x="0" y="0"/>
            <a:ext cx="20104100" cy="11310419"/>
          </a:xfrm>
          <a:prstGeom prst="rect">
            <a:avLst/>
          </a:prstGeom>
          <a:solidFill>
            <a:srgbClr val="404040">
              <a:alpha val="7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4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1" name="object 9">
            <a:extLst>
              <a:ext uri="{FF2B5EF4-FFF2-40B4-BE49-F238E27FC236}">
                <a16:creationId xmlns:a16="http://schemas.microsoft.com/office/drawing/2014/main" id="{CF21F2A7-5B73-4BC6-B3CE-A1576F1DC182}"/>
              </a:ext>
            </a:extLst>
          </p:cNvPr>
          <p:cNvSpPr/>
          <p:nvPr/>
        </p:nvSpPr>
        <p:spPr>
          <a:xfrm>
            <a:off x="18721336" y="9941806"/>
            <a:ext cx="926607" cy="926607"/>
          </a:xfrm>
          <a:prstGeom prst="rect">
            <a:avLst/>
          </a:prstGeom>
          <a:blipFill>
            <a:blip r:embed="rId4" cstate="email">
              <a:extLst>
                <a:ext uri="{28A0092B-C50C-407E-A947-70E740481C1C}">
                  <a14:useLocalDpi xmlns:a14="http://schemas.microsoft.com/office/drawing/2010/main"/>
                </a:ext>
              </a:extLst>
            </a:blip>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1"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Tittel 3">
            <a:extLst>
              <a:ext uri="{FF2B5EF4-FFF2-40B4-BE49-F238E27FC236}">
                <a16:creationId xmlns:a16="http://schemas.microsoft.com/office/drawing/2014/main" id="{97065A37-4F8B-45F7-96AE-7C118D274707}"/>
              </a:ext>
            </a:extLst>
          </p:cNvPr>
          <p:cNvSpPr>
            <a:spLocks noGrp="1"/>
          </p:cNvSpPr>
          <p:nvPr>
            <p:ph type="title"/>
          </p:nvPr>
        </p:nvSpPr>
        <p:spPr>
          <a:xfrm>
            <a:off x="0" y="5039122"/>
            <a:ext cx="20104100" cy="1231106"/>
          </a:xfrm>
        </p:spPr>
        <p:txBody>
          <a:bodyPr/>
          <a:lstStyle/>
          <a:p>
            <a:pPr algn="ctr"/>
            <a:r>
              <a:rPr lang="nb-NO" sz="8000" dirty="0">
                <a:solidFill>
                  <a:schemeClr val="bg1"/>
                </a:solidFill>
              </a:rPr>
              <a:t>Makro</a:t>
            </a:r>
          </a:p>
        </p:txBody>
      </p:sp>
    </p:spTree>
    <p:extLst>
      <p:ext uri="{BB962C8B-B14F-4D97-AF65-F5344CB8AC3E}">
        <p14:creationId xmlns:p14="http://schemas.microsoft.com/office/powerpoint/2010/main" val="268095108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70000"/>
            <a:lum/>
            <a:extLst>
              <a:ext uri="{28A0092B-C50C-407E-A947-70E740481C1C}">
                <a14:useLocalDpi xmlns:a14="http://schemas.microsoft.com/office/drawing/2010/main"/>
              </a:ext>
            </a:extLst>
          </a:blip>
          <a:srcRect/>
          <a:stretch>
            <a:fillRect t="-9000" b="-9000"/>
          </a:stretch>
        </a:blipFill>
        <a:effectLst/>
      </p:bgPr>
    </p:bg>
    <p:spTree>
      <p:nvGrpSpPr>
        <p:cNvPr id="1" name=""/>
        <p:cNvGrpSpPr/>
        <p:nvPr/>
      </p:nvGrpSpPr>
      <p:grpSpPr>
        <a:xfrm>
          <a:off x="0" y="0"/>
          <a:ext cx="0" cy="0"/>
          <a:chOff x="0" y="0"/>
          <a:chExt cx="0" cy="0"/>
        </a:xfrm>
      </p:grpSpPr>
      <p:sp>
        <p:nvSpPr>
          <p:cNvPr id="7" name="object 7"/>
          <p:cNvSpPr/>
          <p:nvPr/>
        </p:nvSpPr>
        <p:spPr>
          <a:xfrm>
            <a:off x="18721942" y="9942105"/>
            <a:ext cx="926673" cy="926673"/>
          </a:xfrm>
          <a:prstGeom prst="rect">
            <a:avLst/>
          </a:prstGeom>
          <a:blipFill>
            <a:blip r:embed="rId4" cstate="email">
              <a:extLst>
                <a:ext uri="{28A0092B-C50C-407E-A947-70E740481C1C}">
                  <a14:useLocalDpi xmlns:a14="http://schemas.microsoft.com/office/drawing/2010/main"/>
                </a:ext>
              </a:extLst>
            </a:blip>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Gotham Light"/>
              <a:ea typeface="+mn-ea"/>
              <a:cs typeface="+mn-cs"/>
            </a:endParaRPr>
          </a:p>
        </p:txBody>
      </p:sp>
      <p:sp>
        <p:nvSpPr>
          <p:cNvPr id="10" name="Rektangel 9">
            <a:extLst>
              <a:ext uri="{FF2B5EF4-FFF2-40B4-BE49-F238E27FC236}">
                <a16:creationId xmlns:a16="http://schemas.microsoft.com/office/drawing/2014/main" id="{1BF13F49-86DC-43C0-A57E-4489051C5D4F}"/>
              </a:ext>
            </a:extLst>
          </p:cNvPr>
          <p:cNvSpPr/>
          <p:nvPr/>
        </p:nvSpPr>
        <p:spPr>
          <a:xfrm>
            <a:off x="0" y="0"/>
            <a:ext cx="20104100" cy="11310419"/>
          </a:xfrm>
          <a:prstGeom prst="rect">
            <a:avLst/>
          </a:prstGeom>
          <a:solidFill>
            <a:srgbClr val="404040">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4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1" name="object 9">
            <a:extLst>
              <a:ext uri="{FF2B5EF4-FFF2-40B4-BE49-F238E27FC236}">
                <a16:creationId xmlns:a16="http://schemas.microsoft.com/office/drawing/2014/main" id="{CF21F2A7-5B73-4BC6-B3CE-A1576F1DC182}"/>
              </a:ext>
            </a:extLst>
          </p:cNvPr>
          <p:cNvSpPr/>
          <p:nvPr/>
        </p:nvSpPr>
        <p:spPr>
          <a:xfrm>
            <a:off x="18721336" y="9941806"/>
            <a:ext cx="926607" cy="926607"/>
          </a:xfrm>
          <a:prstGeom prst="rect">
            <a:avLst/>
          </a:prstGeom>
          <a:blipFill>
            <a:blip r:embed="rId4" cstate="email">
              <a:extLst>
                <a:ext uri="{28A0092B-C50C-407E-A947-70E740481C1C}">
                  <a14:useLocalDpi xmlns:a14="http://schemas.microsoft.com/office/drawing/2010/main"/>
                </a:ext>
              </a:extLst>
            </a:blip>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1"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Tittel 3">
            <a:extLst>
              <a:ext uri="{FF2B5EF4-FFF2-40B4-BE49-F238E27FC236}">
                <a16:creationId xmlns:a16="http://schemas.microsoft.com/office/drawing/2014/main" id="{97065A37-4F8B-45F7-96AE-7C118D274707}"/>
              </a:ext>
            </a:extLst>
          </p:cNvPr>
          <p:cNvSpPr>
            <a:spLocks noGrp="1"/>
          </p:cNvSpPr>
          <p:nvPr>
            <p:ph type="title"/>
          </p:nvPr>
        </p:nvSpPr>
        <p:spPr>
          <a:xfrm>
            <a:off x="0" y="4423568"/>
            <a:ext cx="20104100" cy="2462213"/>
          </a:xfrm>
        </p:spPr>
        <p:txBody>
          <a:bodyPr/>
          <a:lstStyle/>
          <a:p>
            <a:pPr algn="ctr"/>
            <a:r>
              <a:rPr lang="nb-NO" sz="8000" dirty="0">
                <a:solidFill>
                  <a:schemeClr val="bg1"/>
                </a:solidFill>
              </a:rPr>
              <a:t>Hvordan kan boligmarkedet påvirkes </a:t>
            </a:r>
            <a:br>
              <a:rPr lang="nb-NO" sz="8000" dirty="0">
                <a:solidFill>
                  <a:schemeClr val="bg1"/>
                </a:solidFill>
              </a:rPr>
            </a:br>
            <a:r>
              <a:rPr lang="nb-NO" sz="8000" dirty="0">
                <a:solidFill>
                  <a:schemeClr val="bg1"/>
                </a:solidFill>
              </a:rPr>
              <a:t>av krigen?</a:t>
            </a:r>
          </a:p>
        </p:txBody>
      </p:sp>
    </p:spTree>
    <p:extLst>
      <p:ext uri="{BB962C8B-B14F-4D97-AF65-F5344CB8AC3E}">
        <p14:creationId xmlns:p14="http://schemas.microsoft.com/office/powerpoint/2010/main" val="423499220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7">
            <a:extLst>
              <a:ext uri="{FF2B5EF4-FFF2-40B4-BE49-F238E27FC236}">
                <a16:creationId xmlns:a16="http://schemas.microsoft.com/office/drawing/2014/main" id="{92941954-35DB-4FAA-9AE4-324CF91E33A3}"/>
              </a:ext>
            </a:extLst>
          </p:cNvPr>
          <p:cNvSpPr/>
          <p:nvPr/>
        </p:nvSpPr>
        <p:spPr>
          <a:xfrm>
            <a:off x="18721942" y="9942105"/>
            <a:ext cx="926673" cy="926673"/>
          </a:xfrm>
          <a:prstGeom prst="rect">
            <a:avLst/>
          </a:prstGeom>
          <a:blipFill>
            <a:blip r:embed="rId2" cstate="email">
              <a:extLst>
                <a:ext uri="{28A0092B-C50C-407E-A947-70E740481C1C}">
                  <a14:useLocalDpi xmlns:a14="http://schemas.microsoft.com/office/drawing/2010/main"/>
                </a:ext>
              </a:extLst>
            </a:blip>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Gotham Light"/>
              <a:ea typeface="+mn-ea"/>
              <a:cs typeface="+mn-cs"/>
            </a:endParaRPr>
          </a:p>
        </p:txBody>
      </p:sp>
      <p:graphicFrame>
        <p:nvGraphicFramePr>
          <p:cNvPr id="2" name="Objekt 1">
            <a:extLst>
              <a:ext uri="{FF2B5EF4-FFF2-40B4-BE49-F238E27FC236}">
                <a16:creationId xmlns:a16="http://schemas.microsoft.com/office/drawing/2014/main" id="{1F1010E2-2738-7648-C230-CCA600BECC34}"/>
              </a:ext>
            </a:extLst>
          </p:cNvPr>
          <p:cNvGraphicFramePr>
            <a:graphicFrameLocks noChangeAspect="1"/>
          </p:cNvGraphicFramePr>
          <p:nvPr>
            <p:extLst>
              <p:ext uri="{D42A27DB-BD31-4B8C-83A1-F6EECF244321}">
                <p14:modId xmlns:p14="http://schemas.microsoft.com/office/powerpoint/2010/main" val="2021431069"/>
              </p:ext>
            </p:extLst>
          </p:nvPr>
        </p:nvGraphicFramePr>
        <p:xfrm>
          <a:off x="5628003" y="1761975"/>
          <a:ext cx="8848094" cy="8848094"/>
        </p:xfrm>
        <a:graphic>
          <a:graphicData uri="http://schemas.openxmlformats.org/presentationml/2006/ole">
            <mc:AlternateContent xmlns:mc="http://schemas.openxmlformats.org/markup-compatibility/2006">
              <mc:Choice xmlns:v="urn:schemas-microsoft-com:vml" Requires="v">
                <p:oleObj name="Macrobond document" r:id="rId3" imgW="5077459" imgH="5077262" progId="Mbnd.mbnd">
                  <p:embed/>
                </p:oleObj>
              </mc:Choice>
              <mc:Fallback>
                <p:oleObj name="Macrobond document" r:id="rId3" imgW="5077459" imgH="5077262" progId="Mbnd.mbnd">
                  <p:embed/>
                  <p:pic>
                    <p:nvPicPr>
                      <p:cNvPr id="2" name="Objekt 1">
                        <a:extLst>
                          <a:ext uri="{FF2B5EF4-FFF2-40B4-BE49-F238E27FC236}">
                            <a16:creationId xmlns:a16="http://schemas.microsoft.com/office/drawing/2014/main" id="{1F1010E2-2738-7648-C230-CCA600BECC34}"/>
                          </a:ext>
                        </a:extLst>
                      </p:cNvPr>
                      <p:cNvPicPr/>
                      <p:nvPr/>
                    </p:nvPicPr>
                    <p:blipFill>
                      <a:blip r:embed="rId4"/>
                      <a:stretch>
                        <a:fillRect/>
                      </a:stretch>
                    </p:blipFill>
                    <p:spPr>
                      <a:xfrm>
                        <a:off x="5628003" y="1761975"/>
                        <a:ext cx="8848094" cy="8848094"/>
                      </a:xfrm>
                      <a:prstGeom prst="rect">
                        <a:avLst/>
                      </a:prstGeom>
                    </p:spPr>
                  </p:pic>
                </p:oleObj>
              </mc:Fallback>
            </mc:AlternateContent>
          </a:graphicData>
        </a:graphic>
      </p:graphicFrame>
      <p:sp>
        <p:nvSpPr>
          <p:cNvPr id="6" name="object 6">
            <a:extLst>
              <a:ext uri="{FF2B5EF4-FFF2-40B4-BE49-F238E27FC236}">
                <a16:creationId xmlns:a16="http://schemas.microsoft.com/office/drawing/2014/main" id="{E14248D4-2A24-9963-F886-2725E4801BB9}"/>
              </a:ext>
            </a:extLst>
          </p:cNvPr>
          <p:cNvSpPr/>
          <p:nvPr/>
        </p:nvSpPr>
        <p:spPr>
          <a:xfrm>
            <a:off x="0" y="0"/>
            <a:ext cx="20104100" cy="125730"/>
          </a:xfrm>
          <a:custGeom>
            <a:avLst/>
            <a:gdLst/>
            <a:ahLst/>
            <a:cxnLst/>
            <a:rect l="l" t="t" r="r" b="b"/>
            <a:pathLst>
              <a:path w="20104100" h="125730">
                <a:moveTo>
                  <a:pt x="0" y="125650"/>
                </a:moveTo>
                <a:lnTo>
                  <a:pt x="20104100" y="125650"/>
                </a:lnTo>
                <a:lnTo>
                  <a:pt x="20104100" y="0"/>
                </a:lnTo>
                <a:lnTo>
                  <a:pt x="0" y="0"/>
                </a:lnTo>
                <a:lnTo>
                  <a:pt x="0" y="125650"/>
                </a:lnTo>
                <a:close/>
              </a:path>
            </a:pathLst>
          </a:custGeom>
          <a:solidFill>
            <a:srgbClr val="C32154"/>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Gotham Light"/>
              <a:ea typeface="+mn-ea"/>
              <a:cs typeface="+mn-cs"/>
            </a:endParaRPr>
          </a:p>
        </p:txBody>
      </p:sp>
      <p:sp>
        <p:nvSpPr>
          <p:cNvPr id="7" name="Tittel 2">
            <a:extLst>
              <a:ext uri="{FF2B5EF4-FFF2-40B4-BE49-F238E27FC236}">
                <a16:creationId xmlns:a16="http://schemas.microsoft.com/office/drawing/2014/main" id="{F33A87CE-9208-F0F7-A941-AEF4FAA6411C}"/>
              </a:ext>
            </a:extLst>
          </p:cNvPr>
          <p:cNvSpPr>
            <a:spLocks noGrp="1"/>
          </p:cNvSpPr>
          <p:nvPr>
            <p:ph type="title"/>
          </p:nvPr>
        </p:nvSpPr>
        <p:spPr>
          <a:xfrm>
            <a:off x="152401" y="825405"/>
            <a:ext cx="19496214" cy="646331"/>
          </a:xfrm>
        </p:spPr>
        <p:txBody>
          <a:bodyPr anchor="ctr"/>
          <a:lstStyle/>
          <a:p>
            <a:pPr algn="ctr"/>
            <a:r>
              <a:rPr lang="nb-NO" sz="4200" dirty="0"/>
              <a:t>Vi får økt innvandring og økt befolkningsvekst på veldig kort sikt</a:t>
            </a:r>
            <a:endParaRPr lang="nb-NO" sz="2600" dirty="0"/>
          </a:p>
        </p:txBody>
      </p:sp>
    </p:spTree>
    <p:extLst>
      <p:ext uri="{BB962C8B-B14F-4D97-AF65-F5344CB8AC3E}">
        <p14:creationId xmlns:p14="http://schemas.microsoft.com/office/powerpoint/2010/main" val="37714553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tel 2">
            <a:extLst>
              <a:ext uri="{FF2B5EF4-FFF2-40B4-BE49-F238E27FC236}">
                <a16:creationId xmlns:a16="http://schemas.microsoft.com/office/drawing/2014/main" id="{AF2B2196-77CB-455A-8EEB-A1748C88FCD1}"/>
              </a:ext>
            </a:extLst>
          </p:cNvPr>
          <p:cNvSpPr>
            <a:spLocks noGrp="1"/>
          </p:cNvSpPr>
          <p:nvPr>
            <p:ph type="title"/>
          </p:nvPr>
        </p:nvSpPr>
        <p:spPr>
          <a:xfrm>
            <a:off x="152401" y="825405"/>
            <a:ext cx="19496214" cy="646331"/>
          </a:xfrm>
        </p:spPr>
        <p:txBody>
          <a:bodyPr anchor="ctr"/>
          <a:lstStyle/>
          <a:p>
            <a:pPr algn="ctr"/>
            <a:r>
              <a:rPr lang="nb-NO" sz="4200" dirty="0"/>
              <a:t>Krigen har en veldig tydelig effekt på strømprisene internasjonalt og hjemme</a:t>
            </a:r>
            <a:endParaRPr lang="nb-NO" sz="2600" dirty="0"/>
          </a:p>
        </p:txBody>
      </p:sp>
      <p:sp>
        <p:nvSpPr>
          <p:cNvPr id="6" name="object 6"/>
          <p:cNvSpPr/>
          <p:nvPr/>
        </p:nvSpPr>
        <p:spPr>
          <a:xfrm>
            <a:off x="0" y="0"/>
            <a:ext cx="20104100" cy="125730"/>
          </a:xfrm>
          <a:custGeom>
            <a:avLst/>
            <a:gdLst/>
            <a:ahLst/>
            <a:cxnLst/>
            <a:rect l="l" t="t" r="r" b="b"/>
            <a:pathLst>
              <a:path w="20104100" h="125730">
                <a:moveTo>
                  <a:pt x="0" y="125650"/>
                </a:moveTo>
                <a:lnTo>
                  <a:pt x="20104100" y="125650"/>
                </a:lnTo>
                <a:lnTo>
                  <a:pt x="20104100" y="0"/>
                </a:lnTo>
                <a:lnTo>
                  <a:pt x="0" y="0"/>
                </a:lnTo>
                <a:lnTo>
                  <a:pt x="0" y="125650"/>
                </a:lnTo>
                <a:close/>
              </a:path>
            </a:pathLst>
          </a:custGeom>
          <a:solidFill>
            <a:srgbClr val="C32154"/>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Gotham Light"/>
              <a:ea typeface="+mn-ea"/>
              <a:cs typeface="+mn-cs"/>
            </a:endParaRPr>
          </a:p>
        </p:txBody>
      </p:sp>
      <p:sp>
        <p:nvSpPr>
          <p:cNvPr id="7" name="object 7"/>
          <p:cNvSpPr/>
          <p:nvPr/>
        </p:nvSpPr>
        <p:spPr>
          <a:xfrm>
            <a:off x="18721942" y="9942105"/>
            <a:ext cx="926673" cy="926673"/>
          </a:xfrm>
          <a:prstGeom prst="rect">
            <a:avLst/>
          </a:prstGeom>
          <a:blipFill>
            <a:blip r:embed="rId3" cstate="email">
              <a:extLst>
                <a:ext uri="{28A0092B-C50C-407E-A947-70E740481C1C}">
                  <a14:useLocalDpi xmlns:a14="http://schemas.microsoft.com/office/drawing/2010/main"/>
                </a:ext>
              </a:extLst>
            </a:blip>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Gotham Light"/>
              <a:ea typeface="+mn-ea"/>
              <a:cs typeface="+mn-cs"/>
            </a:endParaRPr>
          </a:p>
        </p:txBody>
      </p:sp>
      <p:sp>
        <p:nvSpPr>
          <p:cNvPr id="10" name="Rektangel 9">
            <a:extLst>
              <a:ext uri="{FF2B5EF4-FFF2-40B4-BE49-F238E27FC236}">
                <a16:creationId xmlns:a16="http://schemas.microsoft.com/office/drawing/2014/main" id="{A55AA1E9-58E9-451C-93F1-687B721C0674}"/>
              </a:ext>
            </a:extLst>
          </p:cNvPr>
          <p:cNvSpPr/>
          <p:nvPr/>
        </p:nvSpPr>
        <p:spPr>
          <a:xfrm>
            <a:off x="10052050" y="125730"/>
            <a:ext cx="10052050" cy="11183620"/>
          </a:xfrm>
          <a:prstGeom prst="rect">
            <a:avLst/>
          </a:prstGeom>
        </p:spPr>
        <p:txBody>
          <a:bodyPr vert="horz" wrap="square" lIns="0" tIns="7316" rIns="0" bIns="0" rtlCol="0">
            <a:spAutoFit/>
          </a:bodyPr>
          <a:lstStyle/>
          <a:p>
            <a:pPr marL="474143" marR="3081" lvl="0" indent="-457200" algn="l" defTabSz="914400" rtl="0" eaLnBrk="1" fontAlgn="auto" latinLnBrk="0" hangingPunct="1">
              <a:lnSpc>
                <a:spcPct val="100299"/>
              </a:lnSpc>
              <a:spcBef>
                <a:spcPts val="58"/>
              </a:spcBef>
              <a:spcAft>
                <a:spcPts val="0"/>
              </a:spcAft>
              <a:buClrTx/>
              <a:buSzTx/>
              <a:buFontTx/>
              <a:buChar char="-"/>
              <a:tabLst/>
              <a:defRPr/>
            </a:pPr>
            <a:endParaRPr kumimoji="0" lang="nb-NO" sz="3000" b="0" i="0" u="none" strike="noStrike" kern="0" cap="none" spc="-27" normalizeH="0" baseline="0" noProof="0">
              <a:ln>
                <a:noFill/>
              </a:ln>
              <a:solidFill>
                <a:srgbClr val="404449"/>
              </a:solidFill>
              <a:effectLst/>
              <a:uLnTx/>
              <a:uFillTx/>
              <a:latin typeface="Arial" panose="020B0604020202020204" pitchFamily="34" charset="0"/>
              <a:ea typeface="+mn-ea"/>
              <a:cs typeface="Arial" panose="020B0604020202020204" pitchFamily="34" charset="0"/>
            </a:endParaRPr>
          </a:p>
        </p:txBody>
      </p:sp>
      <p:graphicFrame>
        <p:nvGraphicFramePr>
          <p:cNvPr id="4" name="Objekt 3">
            <a:extLst>
              <a:ext uri="{FF2B5EF4-FFF2-40B4-BE49-F238E27FC236}">
                <a16:creationId xmlns:a16="http://schemas.microsoft.com/office/drawing/2014/main" id="{1AC8A8D1-77A2-47D1-B0A6-96EF80800160}"/>
              </a:ext>
            </a:extLst>
          </p:cNvPr>
          <p:cNvGraphicFramePr>
            <a:graphicFrameLocks noChangeAspect="1"/>
          </p:cNvGraphicFramePr>
          <p:nvPr>
            <p:extLst>
              <p:ext uri="{D42A27DB-BD31-4B8C-83A1-F6EECF244321}">
                <p14:modId xmlns:p14="http://schemas.microsoft.com/office/powerpoint/2010/main" val="1518193488"/>
              </p:ext>
            </p:extLst>
          </p:nvPr>
        </p:nvGraphicFramePr>
        <p:xfrm>
          <a:off x="3676117" y="1739671"/>
          <a:ext cx="12448781" cy="9129107"/>
        </p:xfrm>
        <a:graphic>
          <a:graphicData uri="http://schemas.openxmlformats.org/presentationml/2006/ole">
            <mc:AlternateContent xmlns:mc="http://schemas.openxmlformats.org/markup-compatibility/2006">
              <mc:Choice xmlns:v="urn:schemas-microsoft-com:vml" Requires="v">
                <p:oleObj name="Macrobond document" r:id="rId4" imgW="7144373" imgH="5239268" progId="Mbnd.mbnd">
                  <p:embed/>
                </p:oleObj>
              </mc:Choice>
              <mc:Fallback>
                <p:oleObj name="Macrobond document" r:id="rId4" imgW="7144373" imgH="5239268" progId="Mbnd.mbnd">
                  <p:embed/>
                  <p:pic>
                    <p:nvPicPr>
                      <p:cNvPr id="4" name="Objekt 3">
                        <a:extLst>
                          <a:ext uri="{FF2B5EF4-FFF2-40B4-BE49-F238E27FC236}">
                            <a16:creationId xmlns:a16="http://schemas.microsoft.com/office/drawing/2014/main" id="{1AC8A8D1-77A2-47D1-B0A6-96EF80800160}"/>
                          </a:ext>
                        </a:extLst>
                      </p:cNvPr>
                      <p:cNvPicPr/>
                      <p:nvPr/>
                    </p:nvPicPr>
                    <p:blipFill>
                      <a:blip r:embed="rId5"/>
                      <a:stretch>
                        <a:fillRect/>
                      </a:stretch>
                    </p:blipFill>
                    <p:spPr>
                      <a:xfrm>
                        <a:off x="3676117" y="1739671"/>
                        <a:ext cx="12448781" cy="9129107"/>
                      </a:xfrm>
                      <a:prstGeom prst="rect">
                        <a:avLst/>
                      </a:prstGeom>
                    </p:spPr>
                  </p:pic>
                </p:oleObj>
              </mc:Fallback>
            </mc:AlternateContent>
          </a:graphicData>
        </a:graphic>
      </p:graphicFrame>
    </p:spTree>
    <p:extLst>
      <p:ext uri="{BB962C8B-B14F-4D97-AF65-F5344CB8AC3E}">
        <p14:creationId xmlns:p14="http://schemas.microsoft.com/office/powerpoint/2010/main" val="324433842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tel 2">
            <a:extLst>
              <a:ext uri="{FF2B5EF4-FFF2-40B4-BE49-F238E27FC236}">
                <a16:creationId xmlns:a16="http://schemas.microsoft.com/office/drawing/2014/main" id="{AF2B2196-77CB-455A-8EEB-A1748C88FCD1}"/>
              </a:ext>
            </a:extLst>
          </p:cNvPr>
          <p:cNvSpPr>
            <a:spLocks noGrp="1"/>
          </p:cNvSpPr>
          <p:nvPr>
            <p:ph type="title"/>
          </p:nvPr>
        </p:nvSpPr>
        <p:spPr>
          <a:xfrm>
            <a:off x="152401" y="825405"/>
            <a:ext cx="19496214" cy="646331"/>
          </a:xfrm>
        </p:spPr>
        <p:txBody>
          <a:bodyPr anchor="ctr"/>
          <a:lstStyle/>
          <a:p>
            <a:pPr algn="ctr"/>
            <a:r>
              <a:rPr lang="nb-NO" sz="4200" dirty="0"/>
              <a:t>Så sterke oljeprissjokk har historisk ofte sammenfalt med global resesjon</a:t>
            </a:r>
            <a:endParaRPr lang="nb-NO" sz="2600" dirty="0"/>
          </a:p>
        </p:txBody>
      </p:sp>
      <p:sp>
        <p:nvSpPr>
          <p:cNvPr id="6" name="object 6"/>
          <p:cNvSpPr/>
          <p:nvPr/>
        </p:nvSpPr>
        <p:spPr>
          <a:xfrm>
            <a:off x="0" y="0"/>
            <a:ext cx="20104100" cy="125730"/>
          </a:xfrm>
          <a:custGeom>
            <a:avLst/>
            <a:gdLst/>
            <a:ahLst/>
            <a:cxnLst/>
            <a:rect l="l" t="t" r="r" b="b"/>
            <a:pathLst>
              <a:path w="20104100" h="125730">
                <a:moveTo>
                  <a:pt x="0" y="125650"/>
                </a:moveTo>
                <a:lnTo>
                  <a:pt x="20104100" y="125650"/>
                </a:lnTo>
                <a:lnTo>
                  <a:pt x="20104100" y="0"/>
                </a:lnTo>
                <a:lnTo>
                  <a:pt x="0" y="0"/>
                </a:lnTo>
                <a:lnTo>
                  <a:pt x="0" y="125650"/>
                </a:lnTo>
                <a:close/>
              </a:path>
            </a:pathLst>
          </a:custGeom>
          <a:solidFill>
            <a:srgbClr val="C32154"/>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Gotham Light"/>
              <a:ea typeface="+mn-ea"/>
              <a:cs typeface="+mn-cs"/>
            </a:endParaRPr>
          </a:p>
        </p:txBody>
      </p:sp>
      <p:sp>
        <p:nvSpPr>
          <p:cNvPr id="7" name="object 7"/>
          <p:cNvSpPr/>
          <p:nvPr/>
        </p:nvSpPr>
        <p:spPr>
          <a:xfrm>
            <a:off x="18721942" y="9942105"/>
            <a:ext cx="926673" cy="926673"/>
          </a:xfrm>
          <a:prstGeom prst="rect">
            <a:avLst/>
          </a:prstGeom>
          <a:blipFill>
            <a:blip r:embed="rId3" cstate="email">
              <a:extLst>
                <a:ext uri="{28A0092B-C50C-407E-A947-70E740481C1C}">
                  <a14:useLocalDpi xmlns:a14="http://schemas.microsoft.com/office/drawing/2010/main"/>
                </a:ext>
              </a:extLst>
            </a:blip>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Gotham Light"/>
              <a:ea typeface="+mn-ea"/>
              <a:cs typeface="+mn-cs"/>
            </a:endParaRPr>
          </a:p>
        </p:txBody>
      </p:sp>
      <p:sp>
        <p:nvSpPr>
          <p:cNvPr id="10" name="Rektangel 9">
            <a:extLst>
              <a:ext uri="{FF2B5EF4-FFF2-40B4-BE49-F238E27FC236}">
                <a16:creationId xmlns:a16="http://schemas.microsoft.com/office/drawing/2014/main" id="{A55AA1E9-58E9-451C-93F1-687B721C0674}"/>
              </a:ext>
            </a:extLst>
          </p:cNvPr>
          <p:cNvSpPr/>
          <p:nvPr/>
        </p:nvSpPr>
        <p:spPr>
          <a:xfrm>
            <a:off x="10052050" y="125730"/>
            <a:ext cx="10052050" cy="11183620"/>
          </a:xfrm>
          <a:prstGeom prst="rect">
            <a:avLst/>
          </a:prstGeom>
        </p:spPr>
        <p:txBody>
          <a:bodyPr vert="horz" wrap="square" lIns="0" tIns="7316" rIns="0" bIns="0" rtlCol="0">
            <a:spAutoFit/>
          </a:bodyPr>
          <a:lstStyle/>
          <a:p>
            <a:pPr marL="474143" marR="3081" lvl="0" indent="-457200" algn="l" defTabSz="914400" rtl="0" eaLnBrk="1" fontAlgn="auto" latinLnBrk="0" hangingPunct="1">
              <a:lnSpc>
                <a:spcPct val="100299"/>
              </a:lnSpc>
              <a:spcBef>
                <a:spcPts val="58"/>
              </a:spcBef>
              <a:spcAft>
                <a:spcPts val="0"/>
              </a:spcAft>
              <a:buClrTx/>
              <a:buSzTx/>
              <a:buFontTx/>
              <a:buChar char="-"/>
              <a:tabLst/>
              <a:defRPr/>
            </a:pPr>
            <a:endParaRPr kumimoji="0" lang="nb-NO" sz="3000" b="0" i="0" u="none" strike="noStrike" kern="0" cap="none" spc="-27" normalizeH="0" baseline="0" noProof="0">
              <a:ln>
                <a:noFill/>
              </a:ln>
              <a:solidFill>
                <a:srgbClr val="404449"/>
              </a:solidFill>
              <a:effectLst/>
              <a:uLnTx/>
              <a:uFillTx/>
              <a:latin typeface="Arial" panose="020B0604020202020204" pitchFamily="34" charset="0"/>
              <a:ea typeface="+mn-ea"/>
              <a:cs typeface="Arial" panose="020B0604020202020204" pitchFamily="34" charset="0"/>
            </a:endParaRPr>
          </a:p>
        </p:txBody>
      </p:sp>
      <p:graphicFrame>
        <p:nvGraphicFramePr>
          <p:cNvPr id="4" name="Objekt 3">
            <a:extLst>
              <a:ext uri="{FF2B5EF4-FFF2-40B4-BE49-F238E27FC236}">
                <a16:creationId xmlns:a16="http://schemas.microsoft.com/office/drawing/2014/main" id="{55E91049-1D35-442D-A739-21AACB849D65}"/>
              </a:ext>
            </a:extLst>
          </p:cNvPr>
          <p:cNvGraphicFramePr>
            <a:graphicFrameLocks noChangeAspect="1"/>
          </p:cNvGraphicFramePr>
          <p:nvPr>
            <p:extLst>
              <p:ext uri="{D42A27DB-BD31-4B8C-83A1-F6EECF244321}">
                <p14:modId xmlns:p14="http://schemas.microsoft.com/office/powerpoint/2010/main" val="629865685"/>
              </p:ext>
            </p:extLst>
          </p:nvPr>
        </p:nvGraphicFramePr>
        <p:xfrm>
          <a:off x="3730701" y="1597466"/>
          <a:ext cx="12642698" cy="9271312"/>
        </p:xfrm>
        <a:graphic>
          <a:graphicData uri="http://schemas.openxmlformats.org/presentationml/2006/ole">
            <mc:AlternateContent xmlns:mc="http://schemas.openxmlformats.org/markup-compatibility/2006">
              <mc:Choice xmlns:v="urn:schemas-microsoft-com:vml" Requires="v">
                <p:oleObj name="Macrobond document" r:id="rId4" imgW="7144373" imgH="5239268" progId="Mbnd.mbnd">
                  <p:embed/>
                </p:oleObj>
              </mc:Choice>
              <mc:Fallback>
                <p:oleObj name="Macrobond document" r:id="rId4" imgW="7144373" imgH="5239268" progId="Mbnd.mbnd">
                  <p:embed/>
                  <p:pic>
                    <p:nvPicPr>
                      <p:cNvPr id="4" name="Objekt 3">
                        <a:extLst>
                          <a:ext uri="{FF2B5EF4-FFF2-40B4-BE49-F238E27FC236}">
                            <a16:creationId xmlns:a16="http://schemas.microsoft.com/office/drawing/2014/main" id="{55E91049-1D35-442D-A739-21AACB849D65}"/>
                          </a:ext>
                        </a:extLst>
                      </p:cNvPr>
                      <p:cNvPicPr/>
                      <p:nvPr/>
                    </p:nvPicPr>
                    <p:blipFill>
                      <a:blip r:embed="rId5"/>
                      <a:stretch>
                        <a:fillRect/>
                      </a:stretch>
                    </p:blipFill>
                    <p:spPr>
                      <a:xfrm>
                        <a:off x="3730701" y="1597466"/>
                        <a:ext cx="12642698" cy="9271312"/>
                      </a:xfrm>
                      <a:prstGeom prst="rect">
                        <a:avLst/>
                      </a:prstGeom>
                    </p:spPr>
                  </p:pic>
                </p:oleObj>
              </mc:Fallback>
            </mc:AlternateContent>
          </a:graphicData>
        </a:graphic>
      </p:graphicFrame>
    </p:spTree>
    <p:extLst>
      <p:ext uri="{BB962C8B-B14F-4D97-AF65-F5344CB8AC3E}">
        <p14:creationId xmlns:p14="http://schemas.microsoft.com/office/powerpoint/2010/main" val="120109149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28A0092B-C50C-407E-A947-70E740481C1C}">
                <a14:useLocalDpi xmlns:a14="http://schemas.microsoft.com/office/drawing/2010/main"/>
              </a:ext>
            </a:extLst>
          </a:blip>
          <a:srcRect/>
          <a:stretch>
            <a:fillRect t="-9000" b="-9000"/>
          </a:stretch>
        </a:blipFill>
        <a:effectLst/>
      </p:bgPr>
    </p:bg>
    <p:spTree>
      <p:nvGrpSpPr>
        <p:cNvPr id="1" name=""/>
        <p:cNvGrpSpPr/>
        <p:nvPr/>
      </p:nvGrpSpPr>
      <p:grpSpPr>
        <a:xfrm>
          <a:off x="0" y="0"/>
          <a:ext cx="0" cy="0"/>
          <a:chOff x="0" y="0"/>
          <a:chExt cx="0" cy="0"/>
        </a:xfrm>
      </p:grpSpPr>
      <p:sp>
        <p:nvSpPr>
          <p:cNvPr id="8" name="Rektangel 7">
            <a:extLst>
              <a:ext uri="{FF2B5EF4-FFF2-40B4-BE49-F238E27FC236}">
                <a16:creationId xmlns:a16="http://schemas.microsoft.com/office/drawing/2014/main" id="{582712C7-B263-4A07-8B50-5068D234B564}"/>
              </a:ext>
            </a:extLst>
          </p:cNvPr>
          <p:cNvSpPr/>
          <p:nvPr/>
        </p:nvSpPr>
        <p:spPr>
          <a:xfrm>
            <a:off x="0" y="0"/>
            <a:ext cx="20104100" cy="11310419"/>
          </a:xfrm>
          <a:prstGeom prst="rect">
            <a:avLst/>
          </a:prstGeom>
          <a:solidFill>
            <a:srgbClr val="404040">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4800" b="0" i="0" u="none" strike="noStrike" kern="1200" cap="none" spc="0" normalizeH="0" baseline="0" noProof="0">
              <a:ln>
                <a:noFill/>
              </a:ln>
              <a:solidFill>
                <a:prstClr val="white"/>
              </a:solidFill>
              <a:effectLst/>
              <a:uLnTx/>
              <a:uFillTx/>
              <a:latin typeface="Calibri"/>
              <a:ea typeface="+mn-ea"/>
              <a:cs typeface="+mn-cs"/>
            </a:endParaRPr>
          </a:p>
        </p:txBody>
      </p:sp>
      <p:sp>
        <p:nvSpPr>
          <p:cNvPr id="9" name="TekstSylinder 8">
            <a:extLst>
              <a:ext uri="{FF2B5EF4-FFF2-40B4-BE49-F238E27FC236}">
                <a16:creationId xmlns:a16="http://schemas.microsoft.com/office/drawing/2014/main" id="{85DAB2E8-9F43-4D12-9EB0-65E6AF505B65}"/>
              </a:ext>
            </a:extLst>
          </p:cNvPr>
          <p:cNvSpPr txBox="1"/>
          <p:nvPr/>
        </p:nvSpPr>
        <p:spPr>
          <a:xfrm>
            <a:off x="0" y="5031427"/>
            <a:ext cx="20104100" cy="124649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b-NO" sz="7500" b="1" dirty="0">
                <a:solidFill>
                  <a:schemeClr val="bg1"/>
                </a:solidFill>
                <a:latin typeface="Gotham"/>
                <a:ea typeface="+mj-ea"/>
              </a:rPr>
              <a:t>Mikrodataenes spennende univers</a:t>
            </a:r>
            <a:endParaRPr lang="sv-SE" sz="7500" b="1" dirty="0">
              <a:solidFill>
                <a:schemeClr val="bg1"/>
              </a:solidFill>
              <a:latin typeface="Gotham"/>
              <a:ea typeface="+mj-ea"/>
            </a:endParaRPr>
          </a:p>
        </p:txBody>
      </p:sp>
      <p:sp>
        <p:nvSpPr>
          <p:cNvPr id="4" name="object 7">
            <a:extLst>
              <a:ext uri="{FF2B5EF4-FFF2-40B4-BE49-F238E27FC236}">
                <a16:creationId xmlns:a16="http://schemas.microsoft.com/office/drawing/2014/main" id="{4DD4CC0B-7BFD-4AAE-A60B-187E6152F22B}"/>
              </a:ext>
            </a:extLst>
          </p:cNvPr>
          <p:cNvSpPr/>
          <p:nvPr/>
        </p:nvSpPr>
        <p:spPr>
          <a:xfrm>
            <a:off x="18721942" y="9942105"/>
            <a:ext cx="926673" cy="926673"/>
          </a:xfrm>
          <a:prstGeom prst="rect">
            <a:avLst/>
          </a:prstGeom>
          <a:blipFill>
            <a:blip r:embed="rId3" cstate="email">
              <a:extLst>
                <a:ext uri="{28A0092B-C50C-407E-A947-70E740481C1C}">
                  <a14:useLocalDpi xmlns:a14="http://schemas.microsoft.com/office/drawing/2010/main"/>
                </a:ext>
              </a:extLst>
            </a:blip>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Gotham Light"/>
              <a:ea typeface="+mn-ea"/>
              <a:cs typeface="+mn-cs"/>
            </a:endParaRPr>
          </a:p>
        </p:txBody>
      </p:sp>
    </p:spTree>
    <p:extLst>
      <p:ext uri="{BB962C8B-B14F-4D97-AF65-F5344CB8AC3E}">
        <p14:creationId xmlns:p14="http://schemas.microsoft.com/office/powerpoint/2010/main" val="3431189986"/>
      </p:ext>
    </p:extLst>
  </p:cSld>
  <p:clrMapOvr>
    <a:masterClrMapping/>
  </p:clrMapOvr>
  <p:transition spd="slow">
    <p:push/>
  </p:transition>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28A0092B-C50C-407E-A947-70E740481C1C}">
                <a14:useLocalDpi xmlns:a14="http://schemas.microsoft.com/office/drawing/2010/main"/>
              </a:ext>
            </a:extLst>
          </a:blip>
          <a:srcRect/>
          <a:stretch>
            <a:fillRect t="-9000" b="-9000"/>
          </a:stretch>
        </a:blipFill>
        <a:effectLst/>
      </p:bgPr>
    </p:bg>
    <p:spTree>
      <p:nvGrpSpPr>
        <p:cNvPr id="1" name=""/>
        <p:cNvGrpSpPr/>
        <p:nvPr/>
      </p:nvGrpSpPr>
      <p:grpSpPr>
        <a:xfrm>
          <a:off x="0" y="0"/>
          <a:ext cx="0" cy="0"/>
          <a:chOff x="0" y="0"/>
          <a:chExt cx="0" cy="0"/>
        </a:xfrm>
      </p:grpSpPr>
      <p:sp>
        <p:nvSpPr>
          <p:cNvPr id="8" name="Rektangel 7">
            <a:extLst>
              <a:ext uri="{FF2B5EF4-FFF2-40B4-BE49-F238E27FC236}">
                <a16:creationId xmlns:a16="http://schemas.microsoft.com/office/drawing/2014/main" id="{582712C7-B263-4A07-8B50-5068D234B564}"/>
              </a:ext>
            </a:extLst>
          </p:cNvPr>
          <p:cNvSpPr/>
          <p:nvPr/>
        </p:nvSpPr>
        <p:spPr>
          <a:xfrm>
            <a:off x="0" y="0"/>
            <a:ext cx="20104100" cy="11310419"/>
          </a:xfrm>
          <a:prstGeom prst="rect">
            <a:avLst/>
          </a:prstGeom>
          <a:solidFill>
            <a:srgbClr val="404040">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4800" b="0" i="0" u="none" strike="noStrike" kern="1200" cap="none" spc="0" normalizeH="0" baseline="0" noProof="0">
              <a:ln>
                <a:noFill/>
              </a:ln>
              <a:solidFill>
                <a:prstClr val="white"/>
              </a:solidFill>
              <a:effectLst/>
              <a:uLnTx/>
              <a:uFillTx/>
              <a:latin typeface="Calibri"/>
              <a:ea typeface="+mn-ea"/>
              <a:cs typeface="+mn-cs"/>
            </a:endParaRPr>
          </a:p>
        </p:txBody>
      </p:sp>
      <p:sp>
        <p:nvSpPr>
          <p:cNvPr id="9" name="TekstSylinder 8">
            <a:extLst>
              <a:ext uri="{FF2B5EF4-FFF2-40B4-BE49-F238E27FC236}">
                <a16:creationId xmlns:a16="http://schemas.microsoft.com/office/drawing/2014/main" id="{85DAB2E8-9F43-4D12-9EB0-65E6AF505B65}"/>
              </a:ext>
            </a:extLst>
          </p:cNvPr>
          <p:cNvSpPr txBox="1"/>
          <p:nvPr/>
        </p:nvSpPr>
        <p:spPr>
          <a:xfrm>
            <a:off x="0" y="4797931"/>
            <a:ext cx="20104100" cy="124649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b-NO" sz="7500" b="1" dirty="0">
                <a:solidFill>
                  <a:schemeClr val="bg1"/>
                </a:solidFill>
                <a:latin typeface="Gotham"/>
                <a:ea typeface="+mj-ea"/>
              </a:rPr>
              <a:t>Kjøpskapasitet</a:t>
            </a:r>
            <a:endParaRPr lang="sv-SE" sz="7500" b="1" dirty="0">
              <a:solidFill>
                <a:schemeClr val="bg1"/>
              </a:solidFill>
              <a:latin typeface="Gotham"/>
              <a:ea typeface="+mj-ea"/>
            </a:endParaRPr>
          </a:p>
        </p:txBody>
      </p:sp>
      <p:sp>
        <p:nvSpPr>
          <p:cNvPr id="4" name="object 7">
            <a:extLst>
              <a:ext uri="{FF2B5EF4-FFF2-40B4-BE49-F238E27FC236}">
                <a16:creationId xmlns:a16="http://schemas.microsoft.com/office/drawing/2014/main" id="{4DD4CC0B-7BFD-4AAE-A60B-187E6152F22B}"/>
              </a:ext>
            </a:extLst>
          </p:cNvPr>
          <p:cNvSpPr/>
          <p:nvPr/>
        </p:nvSpPr>
        <p:spPr>
          <a:xfrm>
            <a:off x="18721942" y="9942105"/>
            <a:ext cx="926673" cy="926673"/>
          </a:xfrm>
          <a:prstGeom prst="rect">
            <a:avLst/>
          </a:prstGeom>
          <a:blipFill>
            <a:blip r:embed="rId3" cstate="email">
              <a:extLst>
                <a:ext uri="{28A0092B-C50C-407E-A947-70E740481C1C}">
                  <a14:useLocalDpi xmlns:a14="http://schemas.microsoft.com/office/drawing/2010/main"/>
                </a:ext>
              </a:extLst>
            </a:blip>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Gotham Light"/>
              <a:ea typeface="+mn-ea"/>
              <a:cs typeface="+mn-cs"/>
            </a:endParaRPr>
          </a:p>
        </p:txBody>
      </p:sp>
    </p:spTree>
    <p:extLst>
      <p:ext uri="{BB962C8B-B14F-4D97-AF65-F5344CB8AC3E}">
        <p14:creationId xmlns:p14="http://schemas.microsoft.com/office/powerpoint/2010/main" val="3966371791"/>
      </p:ext>
    </p:extLst>
  </p:cSld>
  <p:clrMapOvr>
    <a:masterClrMapping/>
  </p:clrMapOvr>
  <p:transition spd="slow">
    <p:push/>
  </p:transition>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28A0092B-C50C-407E-A947-70E740481C1C}">
                <a14:useLocalDpi xmlns:a14="http://schemas.microsoft.com/office/drawing/2010/main"/>
              </a:ext>
            </a:extLst>
          </a:blip>
          <a:srcRect/>
          <a:stretch>
            <a:fillRect t="-9000" b="-9000"/>
          </a:stretch>
        </a:blipFill>
        <a:effectLst/>
      </p:bgPr>
    </p:bg>
    <p:spTree>
      <p:nvGrpSpPr>
        <p:cNvPr id="1" name=""/>
        <p:cNvGrpSpPr/>
        <p:nvPr/>
      </p:nvGrpSpPr>
      <p:grpSpPr>
        <a:xfrm>
          <a:off x="0" y="0"/>
          <a:ext cx="0" cy="0"/>
          <a:chOff x="0" y="0"/>
          <a:chExt cx="0" cy="0"/>
        </a:xfrm>
      </p:grpSpPr>
      <p:sp>
        <p:nvSpPr>
          <p:cNvPr id="8" name="Rektangel 7">
            <a:extLst>
              <a:ext uri="{FF2B5EF4-FFF2-40B4-BE49-F238E27FC236}">
                <a16:creationId xmlns:a16="http://schemas.microsoft.com/office/drawing/2014/main" id="{582712C7-B263-4A07-8B50-5068D234B564}"/>
              </a:ext>
            </a:extLst>
          </p:cNvPr>
          <p:cNvSpPr/>
          <p:nvPr/>
        </p:nvSpPr>
        <p:spPr>
          <a:xfrm>
            <a:off x="0" y="0"/>
            <a:ext cx="20104100" cy="11310419"/>
          </a:xfrm>
          <a:prstGeom prst="rect">
            <a:avLst/>
          </a:prstGeom>
          <a:solidFill>
            <a:srgbClr val="404040">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4800" b="0" i="0" u="none" strike="noStrike" kern="1200" cap="none" spc="0" normalizeH="0" baseline="0" noProof="0">
              <a:ln>
                <a:noFill/>
              </a:ln>
              <a:solidFill>
                <a:prstClr val="white"/>
              </a:solidFill>
              <a:effectLst/>
              <a:uLnTx/>
              <a:uFillTx/>
              <a:latin typeface="Calibri"/>
              <a:ea typeface="+mn-ea"/>
              <a:cs typeface="+mn-cs"/>
            </a:endParaRPr>
          </a:p>
        </p:txBody>
      </p:sp>
      <p:sp>
        <p:nvSpPr>
          <p:cNvPr id="9" name="TekstSylinder 8">
            <a:extLst>
              <a:ext uri="{FF2B5EF4-FFF2-40B4-BE49-F238E27FC236}">
                <a16:creationId xmlns:a16="http://schemas.microsoft.com/office/drawing/2014/main" id="{85DAB2E8-9F43-4D12-9EB0-65E6AF505B65}"/>
              </a:ext>
            </a:extLst>
          </p:cNvPr>
          <p:cNvSpPr txBox="1"/>
          <p:nvPr/>
        </p:nvSpPr>
        <p:spPr>
          <a:xfrm>
            <a:off x="1308805" y="2653853"/>
            <a:ext cx="17486489" cy="6001643"/>
          </a:xfrm>
          <a:prstGeom prst="rect">
            <a:avLst/>
          </a:prstGeom>
          <a:noFill/>
        </p:spPr>
        <p:txBody>
          <a:bodyPr wrap="square" rtlCol="0">
            <a:spAutoFit/>
          </a:bodyPr>
          <a:lstStyle/>
          <a:p>
            <a:pPr marL="1143000" marR="0" lvl="0" indent="-11430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b-NO" sz="3200" b="0" i="0" u="none" strike="noStrike" kern="1200" cap="none" spc="0" normalizeH="0" baseline="0" noProof="0" dirty="0">
                <a:ln>
                  <a:noFill/>
                </a:ln>
                <a:solidFill>
                  <a:prstClr val="white"/>
                </a:solidFill>
                <a:effectLst/>
                <a:uLnTx/>
                <a:uFillTx/>
                <a:latin typeface="Lato-Black"/>
                <a:ea typeface="+mn-ea"/>
                <a:cs typeface="+mn-cs"/>
              </a:rPr>
              <a:t>Kjøpskapasitet er en beregnet verdi som illustrerer hvor stort beløp den enkelte skatteyter eller husholdning </a:t>
            </a:r>
            <a:r>
              <a:rPr kumimoji="0" lang="nb-NO" sz="3200" b="1" i="0" u="none" strike="noStrike" kern="1200" cap="none" spc="0" normalizeH="0" baseline="0" noProof="0" dirty="0">
                <a:ln>
                  <a:noFill/>
                </a:ln>
                <a:solidFill>
                  <a:prstClr val="white"/>
                </a:solidFill>
                <a:effectLst/>
                <a:uLnTx/>
                <a:uFillTx/>
                <a:latin typeface="Lato-Black"/>
                <a:ea typeface="+mn-ea"/>
                <a:cs typeface="+mn-cs"/>
              </a:rPr>
              <a:t>maksimalt</a:t>
            </a:r>
            <a:r>
              <a:rPr kumimoji="0" lang="nb-NO" sz="3200" b="0" i="0" u="none" strike="noStrike" kern="1200" cap="none" spc="0" normalizeH="0" baseline="0" noProof="0" dirty="0">
                <a:ln>
                  <a:noFill/>
                </a:ln>
                <a:solidFill>
                  <a:prstClr val="white"/>
                </a:solidFill>
                <a:effectLst/>
                <a:uLnTx/>
                <a:uFillTx/>
                <a:latin typeface="Lato-Black"/>
                <a:ea typeface="+mn-ea"/>
                <a:cs typeface="+mn-cs"/>
              </a:rPr>
              <a:t> kan legge i et boligkjøp. Verdien er beregnet per skatteyter, slik at kjøpskapasiteten kan aggregeres opp til ønsket geografisk nivå (Norge, fylke, kommune, bydel, grunnkrets osv.) </a:t>
            </a:r>
          </a:p>
          <a:p>
            <a:pPr marL="1143000" marR="0" lvl="0" indent="-11430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nb-NO" sz="3200" b="0" i="0" u="none" strike="noStrike" kern="1200" cap="none" spc="0" normalizeH="0" baseline="0" noProof="0" dirty="0">
              <a:ln>
                <a:noFill/>
              </a:ln>
              <a:solidFill>
                <a:prstClr val="white"/>
              </a:solidFill>
              <a:effectLst/>
              <a:uLnTx/>
              <a:uFillTx/>
              <a:latin typeface="Lato-Black"/>
              <a:ea typeface="+mn-ea"/>
              <a:cs typeface="+mn-cs"/>
            </a:endParaRPr>
          </a:p>
          <a:p>
            <a:pPr marL="1143000" marR="0" lvl="0" indent="-11430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b-NO" sz="3200" b="0" i="0" u="none" strike="noStrike" kern="1200" cap="none" spc="0" normalizeH="0" baseline="0" noProof="0" dirty="0">
                <a:ln>
                  <a:noFill/>
                </a:ln>
                <a:solidFill>
                  <a:prstClr val="white"/>
                </a:solidFill>
                <a:effectLst/>
                <a:uLnTx/>
                <a:uFillTx/>
                <a:latin typeface="Lato-Black"/>
                <a:ea typeface="+mn-ea"/>
                <a:cs typeface="+mn-cs"/>
              </a:rPr>
              <a:t>Inndata til kjøpskapasitet er inntekt, gjeld og formue (fra skattemeldingene, som oppdateres årlig), som er pr skattyter, samt vår egenberegnede boligverdi, som er pr bolig. Sistnevnte oppdateres daglig.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3200" b="0" i="0" u="none" strike="noStrike" kern="1200" cap="none" spc="0" normalizeH="0" baseline="0" noProof="0" dirty="0">
              <a:ln>
                <a:noFill/>
              </a:ln>
              <a:solidFill>
                <a:prstClr val="white"/>
              </a:solidFill>
              <a:effectLst/>
              <a:uLnTx/>
              <a:uFillTx/>
              <a:latin typeface="Lato-Black"/>
              <a:ea typeface="+mn-ea"/>
              <a:cs typeface="+mn-cs"/>
            </a:endParaRPr>
          </a:p>
          <a:p>
            <a:pPr marL="1143000" marR="0" lvl="0" indent="-11430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b-NO" sz="3200" b="0" i="0" u="none" strike="noStrike" kern="1200" cap="none" spc="0" normalizeH="0" baseline="0" noProof="0" dirty="0">
                <a:ln>
                  <a:noFill/>
                </a:ln>
                <a:solidFill>
                  <a:prstClr val="white"/>
                </a:solidFill>
                <a:effectLst/>
                <a:uLnTx/>
                <a:uFillTx/>
                <a:latin typeface="Lato-Black"/>
                <a:ea typeface="+mn-ea"/>
                <a:cs typeface="+mn-cs"/>
              </a:rPr>
              <a:t>Summen av egenkapital og lånekapital blir kjøpskapasitet. Lånekapitalen er satt til 5 ganger inntekt for alle. </a:t>
            </a:r>
          </a:p>
          <a:p>
            <a:pPr marR="0" lvl="0" algn="l" defTabSz="914400" rtl="0" eaLnBrk="1" fontAlgn="auto" latinLnBrk="0" hangingPunct="1">
              <a:lnSpc>
                <a:spcPct val="100000"/>
              </a:lnSpc>
              <a:spcBef>
                <a:spcPts val="0"/>
              </a:spcBef>
              <a:spcAft>
                <a:spcPts val="0"/>
              </a:spcAft>
              <a:buClrTx/>
              <a:buSzTx/>
              <a:tabLst/>
              <a:defRPr/>
            </a:pPr>
            <a:endParaRPr kumimoji="0" lang="nb-NO" sz="3200" b="0" i="0" u="none" strike="noStrike" kern="1200" cap="none" spc="0" normalizeH="0" baseline="0" noProof="0" dirty="0">
              <a:ln>
                <a:noFill/>
              </a:ln>
              <a:solidFill>
                <a:prstClr val="white"/>
              </a:solidFill>
              <a:effectLst/>
              <a:uLnTx/>
              <a:uFillTx/>
              <a:latin typeface="Lato-Black"/>
              <a:ea typeface="+mn-ea"/>
              <a:cs typeface="+mn-cs"/>
            </a:endParaRPr>
          </a:p>
        </p:txBody>
      </p:sp>
      <p:sp>
        <p:nvSpPr>
          <p:cNvPr id="4" name="object 7">
            <a:extLst>
              <a:ext uri="{FF2B5EF4-FFF2-40B4-BE49-F238E27FC236}">
                <a16:creationId xmlns:a16="http://schemas.microsoft.com/office/drawing/2014/main" id="{EC3B5D47-F633-4CFD-BD14-C343C67AD17A}"/>
              </a:ext>
            </a:extLst>
          </p:cNvPr>
          <p:cNvSpPr/>
          <p:nvPr/>
        </p:nvSpPr>
        <p:spPr>
          <a:xfrm>
            <a:off x="18721942" y="9942105"/>
            <a:ext cx="926673" cy="926673"/>
          </a:xfrm>
          <a:prstGeom prst="rect">
            <a:avLst/>
          </a:prstGeom>
          <a:blipFill>
            <a:blip r:embed="rId3" cstate="email">
              <a:extLst>
                <a:ext uri="{28A0092B-C50C-407E-A947-70E740481C1C}">
                  <a14:useLocalDpi xmlns:a14="http://schemas.microsoft.com/office/drawing/2010/main"/>
                </a:ext>
              </a:extLst>
            </a:blip>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Gotham Light"/>
              <a:ea typeface="+mn-ea"/>
              <a:cs typeface="+mn-cs"/>
            </a:endParaRPr>
          </a:p>
        </p:txBody>
      </p:sp>
    </p:spTree>
    <p:extLst>
      <p:ext uri="{BB962C8B-B14F-4D97-AF65-F5344CB8AC3E}">
        <p14:creationId xmlns:p14="http://schemas.microsoft.com/office/powerpoint/2010/main" val="2066618238"/>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0000"/>
            <a:lum/>
            <a:extLst>
              <a:ext uri="{28A0092B-C50C-407E-A947-70E740481C1C}">
                <a14:useLocalDpi xmlns:a14="http://schemas.microsoft.com/office/drawing/2010/main"/>
              </a:ext>
            </a:extLst>
          </a:blip>
          <a:srcRect/>
          <a:stretch>
            <a:fillRect t="-9000" b="-9000"/>
          </a:stretch>
        </a:blipFill>
        <a:effectLst/>
      </p:bgPr>
    </p:bg>
    <p:spTree>
      <p:nvGrpSpPr>
        <p:cNvPr id="1" name=""/>
        <p:cNvGrpSpPr/>
        <p:nvPr/>
      </p:nvGrpSpPr>
      <p:grpSpPr>
        <a:xfrm>
          <a:off x="0" y="0"/>
          <a:ext cx="0" cy="0"/>
          <a:chOff x="0" y="0"/>
          <a:chExt cx="0" cy="0"/>
        </a:xfrm>
      </p:grpSpPr>
      <p:sp>
        <p:nvSpPr>
          <p:cNvPr id="21" name="object 7">
            <a:extLst>
              <a:ext uri="{FF2B5EF4-FFF2-40B4-BE49-F238E27FC236}">
                <a16:creationId xmlns:a16="http://schemas.microsoft.com/office/drawing/2014/main" id="{E3F2421B-DC9C-43DB-A50A-E5A450F70EA0}"/>
              </a:ext>
            </a:extLst>
          </p:cNvPr>
          <p:cNvSpPr/>
          <p:nvPr/>
        </p:nvSpPr>
        <p:spPr>
          <a:xfrm>
            <a:off x="18721942" y="9942105"/>
            <a:ext cx="926673" cy="926673"/>
          </a:xfrm>
          <a:prstGeom prst="rect">
            <a:avLst/>
          </a:prstGeom>
          <a:blipFill>
            <a:blip r:embed="rId3" cstate="email">
              <a:extLst>
                <a:ext uri="{28A0092B-C50C-407E-A947-70E740481C1C}">
                  <a14:useLocalDpi xmlns:a14="http://schemas.microsoft.com/office/drawing/2010/main"/>
                </a:ext>
              </a:extLst>
            </a:blip>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Gotham Light"/>
              <a:ea typeface="+mn-ea"/>
              <a:cs typeface="+mn-cs"/>
            </a:endParaRPr>
          </a:p>
        </p:txBody>
      </p:sp>
      <p:pic>
        <p:nvPicPr>
          <p:cNvPr id="7" name="Bilde 6">
            <a:extLst>
              <a:ext uri="{FF2B5EF4-FFF2-40B4-BE49-F238E27FC236}">
                <a16:creationId xmlns:a16="http://schemas.microsoft.com/office/drawing/2014/main" id="{435EC975-BED7-3C8A-34F6-DCBA18F7A521}"/>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2801816" y="692538"/>
            <a:ext cx="14500468" cy="9924274"/>
          </a:xfrm>
          <a:prstGeom prst="rect">
            <a:avLst/>
          </a:prstGeom>
        </p:spPr>
      </p:pic>
      <p:cxnSp>
        <p:nvCxnSpPr>
          <p:cNvPr id="3" name="Rett linje 2">
            <a:extLst>
              <a:ext uri="{FF2B5EF4-FFF2-40B4-BE49-F238E27FC236}">
                <a16:creationId xmlns:a16="http://schemas.microsoft.com/office/drawing/2014/main" id="{2C51F3FD-1CAB-ECE3-985B-2C50147102BC}"/>
              </a:ext>
            </a:extLst>
          </p:cNvPr>
          <p:cNvCxnSpPr>
            <a:cxnSpLocks/>
          </p:cNvCxnSpPr>
          <p:nvPr/>
        </p:nvCxnSpPr>
        <p:spPr>
          <a:xfrm flipV="1">
            <a:off x="10368366" y="7253207"/>
            <a:ext cx="0" cy="2293750"/>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5" name="Rett linje 4">
            <a:extLst>
              <a:ext uri="{FF2B5EF4-FFF2-40B4-BE49-F238E27FC236}">
                <a16:creationId xmlns:a16="http://schemas.microsoft.com/office/drawing/2014/main" id="{2B32A8C3-51BF-7C59-2BA4-D1DF8103A822}"/>
              </a:ext>
            </a:extLst>
          </p:cNvPr>
          <p:cNvCxnSpPr>
            <a:cxnSpLocks/>
          </p:cNvCxnSpPr>
          <p:nvPr/>
        </p:nvCxnSpPr>
        <p:spPr>
          <a:xfrm>
            <a:off x="3843580" y="7237709"/>
            <a:ext cx="6524786" cy="0"/>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0" name="Rett linje 9">
            <a:extLst>
              <a:ext uri="{FF2B5EF4-FFF2-40B4-BE49-F238E27FC236}">
                <a16:creationId xmlns:a16="http://schemas.microsoft.com/office/drawing/2014/main" id="{C39EEB31-5E3D-53EC-0CEB-7A977B4BBF71}"/>
              </a:ext>
            </a:extLst>
          </p:cNvPr>
          <p:cNvCxnSpPr>
            <a:cxnSpLocks/>
          </p:cNvCxnSpPr>
          <p:nvPr/>
        </p:nvCxnSpPr>
        <p:spPr>
          <a:xfrm>
            <a:off x="3843580" y="7979044"/>
            <a:ext cx="6524786" cy="0"/>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2" name="Rett linje 11">
            <a:extLst>
              <a:ext uri="{FF2B5EF4-FFF2-40B4-BE49-F238E27FC236}">
                <a16:creationId xmlns:a16="http://schemas.microsoft.com/office/drawing/2014/main" id="{86507C3F-C4C5-C029-3837-8847D795B24B}"/>
              </a:ext>
            </a:extLst>
          </p:cNvPr>
          <p:cNvCxnSpPr>
            <a:cxnSpLocks/>
          </p:cNvCxnSpPr>
          <p:nvPr/>
        </p:nvCxnSpPr>
        <p:spPr>
          <a:xfrm flipV="1">
            <a:off x="14242942" y="8973519"/>
            <a:ext cx="0" cy="573438"/>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6" name="Rett linje 15">
            <a:extLst>
              <a:ext uri="{FF2B5EF4-FFF2-40B4-BE49-F238E27FC236}">
                <a16:creationId xmlns:a16="http://schemas.microsoft.com/office/drawing/2014/main" id="{EDDF79E0-2CF9-5BEE-DC1B-A03A21615CAE}"/>
              </a:ext>
            </a:extLst>
          </p:cNvPr>
          <p:cNvCxnSpPr>
            <a:cxnSpLocks/>
          </p:cNvCxnSpPr>
          <p:nvPr/>
        </p:nvCxnSpPr>
        <p:spPr>
          <a:xfrm flipH="1">
            <a:off x="3843580" y="8942523"/>
            <a:ext cx="10399362" cy="0"/>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9" name="Rett linje 18">
            <a:extLst>
              <a:ext uri="{FF2B5EF4-FFF2-40B4-BE49-F238E27FC236}">
                <a16:creationId xmlns:a16="http://schemas.microsoft.com/office/drawing/2014/main" id="{DFA5EAF1-3612-93CC-A1C3-2337DCA9460A}"/>
              </a:ext>
            </a:extLst>
          </p:cNvPr>
          <p:cNvCxnSpPr/>
          <p:nvPr/>
        </p:nvCxnSpPr>
        <p:spPr>
          <a:xfrm>
            <a:off x="14242942" y="8942523"/>
            <a:ext cx="1983783" cy="30996"/>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2" name="Rett linje 21">
            <a:extLst>
              <a:ext uri="{FF2B5EF4-FFF2-40B4-BE49-F238E27FC236}">
                <a16:creationId xmlns:a16="http://schemas.microsoft.com/office/drawing/2014/main" id="{9FB6D2F4-DC03-9EDE-233D-0F23E03E5841}"/>
              </a:ext>
            </a:extLst>
          </p:cNvPr>
          <p:cNvCxnSpPr/>
          <p:nvPr/>
        </p:nvCxnSpPr>
        <p:spPr>
          <a:xfrm flipV="1">
            <a:off x="16226725" y="8973519"/>
            <a:ext cx="0" cy="573438"/>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4" name="Rett linje 23">
            <a:extLst>
              <a:ext uri="{FF2B5EF4-FFF2-40B4-BE49-F238E27FC236}">
                <a16:creationId xmlns:a16="http://schemas.microsoft.com/office/drawing/2014/main" id="{FF729DD5-EAF1-EF88-172E-04F193382A92}"/>
              </a:ext>
            </a:extLst>
          </p:cNvPr>
          <p:cNvCxnSpPr/>
          <p:nvPr/>
        </p:nvCxnSpPr>
        <p:spPr>
          <a:xfrm flipV="1">
            <a:off x="6462793" y="5114441"/>
            <a:ext cx="0" cy="4432516"/>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6" name="Rett linje 25">
            <a:extLst>
              <a:ext uri="{FF2B5EF4-FFF2-40B4-BE49-F238E27FC236}">
                <a16:creationId xmlns:a16="http://schemas.microsoft.com/office/drawing/2014/main" id="{451D898F-D2C8-BFDB-F447-3CC3D2E5C0F7}"/>
              </a:ext>
            </a:extLst>
          </p:cNvPr>
          <p:cNvCxnSpPr/>
          <p:nvPr/>
        </p:nvCxnSpPr>
        <p:spPr>
          <a:xfrm>
            <a:off x="3843580" y="5114441"/>
            <a:ext cx="2619213" cy="0"/>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8" name="Rett linje 27">
            <a:extLst>
              <a:ext uri="{FF2B5EF4-FFF2-40B4-BE49-F238E27FC236}">
                <a16:creationId xmlns:a16="http://schemas.microsoft.com/office/drawing/2014/main" id="{D23FD6DA-9884-9E28-FC42-66699CB4DB4E}"/>
              </a:ext>
            </a:extLst>
          </p:cNvPr>
          <p:cNvCxnSpPr/>
          <p:nvPr/>
        </p:nvCxnSpPr>
        <p:spPr>
          <a:xfrm flipV="1">
            <a:off x="4479010" y="5114441"/>
            <a:ext cx="0" cy="4432516"/>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29" name="TekstSylinder 28">
            <a:extLst>
              <a:ext uri="{FF2B5EF4-FFF2-40B4-BE49-F238E27FC236}">
                <a16:creationId xmlns:a16="http://schemas.microsoft.com/office/drawing/2014/main" id="{92588CE0-5160-C2FD-C14C-EC870AED6EDE}"/>
              </a:ext>
            </a:extLst>
          </p:cNvPr>
          <p:cNvSpPr txBox="1"/>
          <p:nvPr/>
        </p:nvSpPr>
        <p:spPr>
          <a:xfrm>
            <a:off x="12859987" y="5654675"/>
            <a:ext cx="5861955" cy="1015663"/>
          </a:xfrm>
          <a:prstGeom prst="rect">
            <a:avLst/>
          </a:prstGeom>
          <a:noFill/>
        </p:spPr>
        <p:txBody>
          <a:bodyPr wrap="square" rtlCol="0">
            <a:spAutoFit/>
          </a:bodyPr>
          <a:lstStyle/>
          <a:p>
            <a:r>
              <a:rPr lang="nb-NO" sz="3000" dirty="0"/>
              <a:t>Er boligmassen for homogen for de veldige heterogene kjøperne?</a:t>
            </a:r>
          </a:p>
        </p:txBody>
      </p:sp>
    </p:spTree>
    <p:extLst>
      <p:ext uri="{BB962C8B-B14F-4D97-AF65-F5344CB8AC3E}">
        <p14:creationId xmlns:p14="http://schemas.microsoft.com/office/powerpoint/2010/main" val="179612396"/>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3"/>
                                        </p:tgtEl>
                                        <p:attrNameLst>
                                          <p:attrName>style.visibility</p:attrName>
                                        </p:attrNameLst>
                                      </p:cBhvr>
                                      <p:to>
                                        <p:strVal val="hidden"/>
                                      </p:to>
                                    </p:set>
                                  </p:childTnLst>
                                </p:cTn>
                              </p:par>
                              <p:par>
                                <p:cTn id="19" presetID="1" presetClass="exit" presetSubtype="0" fill="hold" nodeType="withEffect">
                                  <p:stCondLst>
                                    <p:cond delay="0"/>
                                  </p:stCondLst>
                                  <p:childTnLst>
                                    <p:set>
                                      <p:cBhvr>
                                        <p:cTn id="20" dur="1" fill="hold">
                                          <p:stCondLst>
                                            <p:cond delay="0"/>
                                          </p:stCondLst>
                                        </p:cTn>
                                        <p:tgtEl>
                                          <p:spTgt spid="5"/>
                                        </p:tgtEl>
                                        <p:attrNameLst>
                                          <p:attrName>style.visibility</p:attrName>
                                        </p:attrNameLst>
                                      </p:cBhvr>
                                      <p:to>
                                        <p:strVal val="hidden"/>
                                      </p:to>
                                    </p:set>
                                  </p:childTnLst>
                                </p:cTn>
                              </p:par>
                              <p:par>
                                <p:cTn id="21" presetID="1" presetClass="exit" presetSubtype="0" fill="hold" nodeType="withEffect">
                                  <p:stCondLst>
                                    <p:cond delay="0"/>
                                  </p:stCondLst>
                                  <p:childTnLst>
                                    <p:set>
                                      <p:cBhvr>
                                        <p:cTn id="22" dur="1" fill="hold">
                                          <p:stCondLst>
                                            <p:cond delay="0"/>
                                          </p:stCondLst>
                                        </p:cTn>
                                        <p:tgtEl>
                                          <p:spTgt spid="10"/>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nodeType="clickEffect">
                                  <p:stCondLst>
                                    <p:cond delay="0"/>
                                  </p:stCondLst>
                                  <p:childTnLst>
                                    <p:set>
                                      <p:cBhvr>
                                        <p:cTn id="42" dur="1" fill="hold">
                                          <p:stCondLst>
                                            <p:cond delay="0"/>
                                          </p:stCondLst>
                                        </p:cTn>
                                        <p:tgtEl>
                                          <p:spTgt spid="12"/>
                                        </p:tgtEl>
                                        <p:attrNameLst>
                                          <p:attrName>style.visibility</p:attrName>
                                        </p:attrNameLst>
                                      </p:cBhvr>
                                      <p:to>
                                        <p:strVal val="hidden"/>
                                      </p:to>
                                    </p:set>
                                  </p:childTnLst>
                                </p:cTn>
                              </p:par>
                              <p:par>
                                <p:cTn id="43" presetID="1" presetClass="exit" presetSubtype="0" fill="hold" nodeType="withEffect">
                                  <p:stCondLst>
                                    <p:cond delay="0"/>
                                  </p:stCondLst>
                                  <p:childTnLst>
                                    <p:set>
                                      <p:cBhvr>
                                        <p:cTn id="44" dur="1" fill="hold">
                                          <p:stCondLst>
                                            <p:cond delay="0"/>
                                          </p:stCondLst>
                                        </p:cTn>
                                        <p:tgtEl>
                                          <p:spTgt spid="16"/>
                                        </p:tgtEl>
                                        <p:attrNameLst>
                                          <p:attrName>style.visibility</p:attrName>
                                        </p:attrNameLst>
                                      </p:cBhvr>
                                      <p:to>
                                        <p:strVal val="hidden"/>
                                      </p:to>
                                    </p:set>
                                  </p:childTnLst>
                                </p:cTn>
                              </p:par>
                              <p:par>
                                <p:cTn id="45" presetID="1" presetClass="exit" presetSubtype="0" fill="hold" nodeType="withEffect">
                                  <p:stCondLst>
                                    <p:cond delay="0"/>
                                  </p:stCondLst>
                                  <p:childTnLst>
                                    <p:set>
                                      <p:cBhvr>
                                        <p:cTn id="46" dur="1" fill="hold">
                                          <p:stCondLst>
                                            <p:cond delay="0"/>
                                          </p:stCondLst>
                                        </p:cTn>
                                        <p:tgtEl>
                                          <p:spTgt spid="19"/>
                                        </p:tgtEl>
                                        <p:attrNameLst>
                                          <p:attrName>style.visibility</p:attrName>
                                        </p:attrNameLst>
                                      </p:cBhvr>
                                      <p:to>
                                        <p:strVal val="hidden"/>
                                      </p:to>
                                    </p:set>
                                  </p:childTnLst>
                                </p:cTn>
                              </p:par>
                              <p:par>
                                <p:cTn id="47" presetID="1" presetClass="exit" presetSubtype="0" fill="hold" nodeType="withEffect">
                                  <p:stCondLst>
                                    <p:cond delay="0"/>
                                  </p:stCondLst>
                                  <p:childTnLst>
                                    <p:set>
                                      <p:cBhvr>
                                        <p:cTn id="48" dur="1" fill="hold">
                                          <p:stCondLst>
                                            <p:cond delay="0"/>
                                          </p:stCondLst>
                                        </p:cTn>
                                        <p:tgtEl>
                                          <p:spTgt spid="22"/>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24"/>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26"/>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28"/>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0000"/>
            <a:lum/>
            <a:extLst>
              <a:ext uri="{28A0092B-C50C-407E-A947-70E740481C1C}">
                <a14:useLocalDpi xmlns:a14="http://schemas.microsoft.com/office/drawing/2010/main"/>
              </a:ext>
            </a:extLst>
          </a:blip>
          <a:srcRect/>
          <a:stretch>
            <a:fillRect t="-9000" b="-9000"/>
          </a:stretch>
        </a:blipFill>
        <a:effectLst/>
      </p:bgPr>
    </p:bg>
    <p:spTree>
      <p:nvGrpSpPr>
        <p:cNvPr id="1" name=""/>
        <p:cNvGrpSpPr/>
        <p:nvPr/>
      </p:nvGrpSpPr>
      <p:grpSpPr>
        <a:xfrm>
          <a:off x="0" y="0"/>
          <a:ext cx="0" cy="0"/>
          <a:chOff x="0" y="0"/>
          <a:chExt cx="0" cy="0"/>
        </a:xfrm>
      </p:grpSpPr>
      <p:sp>
        <p:nvSpPr>
          <p:cNvPr id="21" name="object 7">
            <a:extLst>
              <a:ext uri="{FF2B5EF4-FFF2-40B4-BE49-F238E27FC236}">
                <a16:creationId xmlns:a16="http://schemas.microsoft.com/office/drawing/2014/main" id="{E3F2421B-DC9C-43DB-A50A-E5A450F70EA0}"/>
              </a:ext>
            </a:extLst>
          </p:cNvPr>
          <p:cNvSpPr/>
          <p:nvPr/>
        </p:nvSpPr>
        <p:spPr>
          <a:xfrm>
            <a:off x="18721942" y="9942105"/>
            <a:ext cx="926673" cy="926673"/>
          </a:xfrm>
          <a:prstGeom prst="rect">
            <a:avLst/>
          </a:prstGeom>
          <a:blipFill>
            <a:blip r:embed="rId3" cstate="email">
              <a:extLst>
                <a:ext uri="{28A0092B-C50C-407E-A947-70E740481C1C}">
                  <a14:useLocalDpi xmlns:a14="http://schemas.microsoft.com/office/drawing/2010/main"/>
                </a:ext>
              </a:extLst>
            </a:blip>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Gotham Light"/>
              <a:ea typeface="+mn-ea"/>
              <a:cs typeface="+mn-cs"/>
            </a:endParaRPr>
          </a:p>
        </p:txBody>
      </p:sp>
      <p:pic>
        <p:nvPicPr>
          <p:cNvPr id="7" name="Bilde 6">
            <a:extLst>
              <a:ext uri="{FF2B5EF4-FFF2-40B4-BE49-F238E27FC236}">
                <a16:creationId xmlns:a16="http://schemas.microsoft.com/office/drawing/2014/main" id="{435EC975-BED7-3C8A-34F6-DCBA18F7A52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801816" y="690937"/>
            <a:ext cx="14500468" cy="9927476"/>
          </a:xfrm>
          <a:prstGeom prst="rect">
            <a:avLst/>
          </a:prstGeom>
        </p:spPr>
      </p:pic>
    </p:spTree>
    <p:extLst>
      <p:ext uri="{BB962C8B-B14F-4D97-AF65-F5344CB8AC3E}">
        <p14:creationId xmlns:p14="http://schemas.microsoft.com/office/powerpoint/2010/main" val="544894634"/>
      </p:ext>
    </p:extLst>
  </p:cSld>
  <p:clrMapOvr>
    <a:masterClrMapping/>
  </p:clrMapOvr>
  <p:transition spd="slow">
    <p:push/>
  </p:transition>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28A0092B-C50C-407E-A947-70E740481C1C}">
                <a14:useLocalDpi xmlns:a14="http://schemas.microsoft.com/office/drawing/2010/main"/>
              </a:ext>
            </a:extLst>
          </a:blip>
          <a:srcRect/>
          <a:stretch>
            <a:fillRect t="-9000" b="-9000"/>
          </a:stretch>
        </a:blipFill>
        <a:effectLst/>
      </p:bgPr>
    </p:bg>
    <p:spTree>
      <p:nvGrpSpPr>
        <p:cNvPr id="1" name=""/>
        <p:cNvGrpSpPr/>
        <p:nvPr/>
      </p:nvGrpSpPr>
      <p:grpSpPr>
        <a:xfrm>
          <a:off x="0" y="0"/>
          <a:ext cx="0" cy="0"/>
          <a:chOff x="0" y="0"/>
          <a:chExt cx="0" cy="0"/>
        </a:xfrm>
      </p:grpSpPr>
      <p:sp>
        <p:nvSpPr>
          <p:cNvPr id="8" name="Rektangel 7">
            <a:extLst>
              <a:ext uri="{FF2B5EF4-FFF2-40B4-BE49-F238E27FC236}">
                <a16:creationId xmlns:a16="http://schemas.microsoft.com/office/drawing/2014/main" id="{582712C7-B263-4A07-8B50-5068D234B564}"/>
              </a:ext>
            </a:extLst>
          </p:cNvPr>
          <p:cNvSpPr/>
          <p:nvPr/>
        </p:nvSpPr>
        <p:spPr>
          <a:xfrm>
            <a:off x="0" y="0"/>
            <a:ext cx="20104100" cy="11310419"/>
          </a:xfrm>
          <a:prstGeom prst="rect">
            <a:avLst/>
          </a:prstGeom>
          <a:solidFill>
            <a:srgbClr val="404040">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4800" b="0" i="0" u="none" strike="noStrike" kern="1200" cap="none" spc="0" normalizeH="0" baseline="0" noProof="0">
              <a:ln>
                <a:noFill/>
              </a:ln>
              <a:solidFill>
                <a:prstClr val="white"/>
              </a:solidFill>
              <a:effectLst/>
              <a:uLnTx/>
              <a:uFillTx/>
              <a:latin typeface="Calibri"/>
              <a:ea typeface="+mn-ea"/>
              <a:cs typeface="+mn-cs"/>
            </a:endParaRPr>
          </a:p>
        </p:txBody>
      </p:sp>
      <p:sp>
        <p:nvSpPr>
          <p:cNvPr id="9" name="TekstSylinder 8">
            <a:extLst>
              <a:ext uri="{FF2B5EF4-FFF2-40B4-BE49-F238E27FC236}">
                <a16:creationId xmlns:a16="http://schemas.microsoft.com/office/drawing/2014/main" id="{85DAB2E8-9F43-4D12-9EB0-65E6AF505B65}"/>
              </a:ext>
            </a:extLst>
          </p:cNvPr>
          <p:cNvSpPr txBox="1"/>
          <p:nvPr/>
        </p:nvSpPr>
        <p:spPr>
          <a:xfrm>
            <a:off x="0" y="4797931"/>
            <a:ext cx="20104100" cy="124649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500" b="1" i="0" u="none" strike="noStrike" kern="1200" cap="none" spc="0" normalizeH="0" baseline="0" noProof="0" dirty="0">
                <a:ln>
                  <a:noFill/>
                </a:ln>
                <a:solidFill>
                  <a:prstClr val="white"/>
                </a:solidFill>
                <a:effectLst/>
                <a:uLnTx/>
                <a:uFillTx/>
                <a:latin typeface="Gotham"/>
                <a:ea typeface="+mn-ea"/>
                <a:cs typeface="+mn-cs"/>
              </a:rPr>
              <a:t>Avkastningsberegning</a:t>
            </a:r>
            <a:endParaRPr kumimoji="0" lang="sv-SE" sz="7500" b="1" i="0" u="none" strike="noStrike" kern="1200" cap="none" spc="0" normalizeH="0" baseline="0" noProof="0" dirty="0">
              <a:ln>
                <a:noFill/>
              </a:ln>
              <a:solidFill>
                <a:prstClr val="white"/>
              </a:solidFill>
              <a:effectLst/>
              <a:uLnTx/>
              <a:uFillTx/>
              <a:latin typeface="Gotham"/>
              <a:ea typeface="+mn-ea"/>
              <a:cs typeface="+mn-cs"/>
            </a:endParaRPr>
          </a:p>
        </p:txBody>
      </p:sp>
      <p:sp>
        <p:nvSpPr>
          <p:cNvPr id="4" name="object 7">
            <a:extLst>
              <a:ext uri="{FF2B5EF4-FFF2-40B4-BE49-F238E27FC236}">
                <a16:creationId xmlns:a16="http://schemas.microsoft.com/office/drawing/2014/main" id="{4DD4CC0B-7BFD-4AAE-A60B-187E6152F22B}"/>
              </a:ext>
            </a:extLst>
          </p:cNvPr>
          <p:cNvSpPr/>
          <p:nvPr/>
        </p:nvSpPr>
        <p:spPr>
          <a:xfrm>
            <a:off x="18721942" y="9942105"/>
            <a:ext cx="926673" cy="926673"/>
          </a:xfrm>
          <a:prstGeom prst="rect">
            <a:avLst/>
          </a:prstGeom>
          <a:blipFill>
            <a:blip r:embed="rId3" cstate="email">
              <a:extLst>
                <a:ext uri="{28A0092B-C50C-407E-A947-70E740481C1C}">
                  <a14:useLocalDpi xmlns:a14="http://schemas.microsoft.com/office/drawing/2010/main"/>
                </a:ext>
              </a:extLst>
            </a:blip>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Gotham Light"/>
              <a:ea typeface="+mn-ea"/>
              <a:cs typeface="+mn-cs"/>
            </a:endParaRPr>
          </a:p>
        </p:txBody>
      </p:sp>
    </p:spTree>
    <p:extLst>
      <p:ext uri="{BB962C8B-B14F-4D97-AF65-F5344CB8AC3E}">
        <p14:creationId xmlns:p14="http://schemas.microsoft.com/office/powerpoint/2010/main" val="92753671"/>
      </p:ext>
    </p:extLst>
  </p:cSld>
  <p:clrMapOvr>
    <a:masterClrMapping/>
  </p:clrMapOvr>
  <p:transition spd="slow">
    <p:push/>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ject 6"/>
          <p:cNvSpPr/>
          <p:nvPr/>
        </p:nvSpPr>
        <p:spPr>
          <a:xfrm>
            <a:off x="0" y="0"/>
            <a:ext cx="20104100" cy="125730"/>
          </a:xfrm>
          <a:custGeom>
            <a:avLst/>
            <a:gdLst/>
            <a:ahLst/>
            <a:cxnLst/>
            <a:rect l="l" t="t" r="r" b="b"/>
            <a:pathLst>
              <a:path w="20104100" h="125730">
                <a:moveTo>
                  <a:pt x="0" y="125650"/>
                </a:moveTo>
                <a:lnTo>
                  <a:pt x="20104100" y="125650"/>
                </a:lnTo>
                <a:lnTo>
                  <a:pt x="20104100" y="0"/>
                </a:lnTo>
                <a:lnTo>
                  <a:pt x="0" y="0"/>
                </a:lnTo>
                <a:lnTo>
                  <a:pt x="0" y="125650"/>
                </a:lnTo>
                <a:close/>
              </a:path>
            </a:pathLst>
          </a:custGeom>
          <a:solidFill>
            <a:srgbClr val="C32154"/>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Gotham Light"/>
              <a:ea typeface="+mn-ea"/>
              <a:cs typeface="+mn-cs"/>
            </a:endParaRPr>
          </a:p>
        </p:txBody>
      </p:sp>
      <p:sp>
        <p:nvSpPr>
          <p:cNvPr id="7" name="object 7"/>
          <p:cNvSpPr/>
          <p:nvPr/>
        </p:nvSpPr>
        <p:spPr>
          <a:xfrm>
            <a:off x="18721942" y="9942105"/>
            <a:ext cx="926673" cy="926673"/>
          </a:xfrm>
          <a:prstGeom prst="rect">
            <a:avLst/>
          </a:prstGeom>
          <a:blipFill>
            <a:blip r:embed="rId3" cstate="email">
              <a:extLst>
                <a:ext uri="{28A0092B-C50C-407E-A947-70E740481C1C}">
                  <a14:useLocalDpi xmlns:a14="http://schemas.microsoft.com/office/drawing/2010/main"/>
                </a:ext>
              </a:extLst>
            </a:blip>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Gotham Light"/>
              <a:ea typeface="+mn-ea"/>
              <a:cs typeface="+mn-cs"/>
            </a:endParaRPr>
          </a:p>
        </p:txBody>
      </p:sp>
      <p:sp>
        <p:nvSpPr>
          <p:cNvPr id="10" name="Rektangel 9">
            <a:extLst>
              <a:ext uri="{FF2B5EF4-FFF2-40B4-BE49-F238E27FC236}">
                <a16:creationId xmlns:a16="http://schemas.microsoft.com/office/drawing/2014/main" id="{A55AA1E9-58E9-451C-93F1-687B721C0674}"/>
              </a:ext>
            </a:extLst>
          </p:cNvPr>
          <p:cNvSpPr/>
          <p:nvPr/>
        </p:nvSpPr>
        <p:spPr>
          <a:xfrm>
            <a:off x="10052050" y="125730"/>
            <a:ext cx="10052050" cy="11183620"/>
          </a:xfrm>
          <a:prstGeom prst="rect">
            <a:avLst/>
          </a:prstGeom>
        </p:spPr>
        <p:txBody>
          <a:bodyPr vert="horz" wrap="square" lIns="0" tIns="7316" rIns="0" bIns="0" rtlCol="0">
            <a:spAutoFit/>
          </a:bodyPr>
          <a:lstStyle/>
          <a:p>
            <a:pPr marL="474143" marR="3081" lvl="0" indent="-457200" algn="l" defTabSz="914400" rtl="0" eaLnBrk="1" fontAlgn="auto" latinLnBrk="0" hangingPunct="1">
              <a:lnSpc>
                <a:spcPct val="100299"/>
              </a:lnSpc>
              <a:spcBef>
                <a:spcPts val="58"/>
              </a:spcBef>
              <a:spcAft>
                <a:spcPts val="0"/>
              </a:spcAft>
              <a:buClrTx/>
              <a:buSzTx/>
              <a:buFontTx/>
              <a:buChar char="-"/>
              <a:tabLst/>
              <a:defRPr/>
            </a:pPr>
            <a:endParaRPr kumimoji="0" lang="nb-NO" sz="3000" b="0" i="0" u="none" strike="noStrike" kern="0" cap="none" spc="-27" normalizeH="0" baseline="0" noProof="0">
              <a:ln>
                <a:noFill/>
              </a:ln>
              <a:solidFill>
                <a:srgbClr val="404449"/>
              </a:solidFill>
              <a:effectLst/>
              <a:uLnTx/>
              <a:uFillTx/>
              <a:latin typeface="Arial" panose="020B0604020202020204" pitchFamily="34" charset="0"/>
              <a:ea typeface="+mn-ea"/>
              <a:cs typeface="Arial" panose="020B0604020202020204" pitchFamily="34" charset="0"/>
            </a:endParaRPr>
          </a:p>
        </p:txBody>
      </p:sp>
      <p:pic>
        <p:nvPicPr>
          <p:cNvPr id="8" name="Bilde 7">
            <a:extLst>
              <a:ext uri="{FF2B5EF4-FFF2-40B4-BE49-F238E27FC236}">
                <a16:creationId xmlns:a16="http://schemas.microsoft.com/office/drawing/2014/main" id="{D4C95A5E-EAD9-E2A9-E08E-22A8D1F528D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201801" y="2755004"/>
            <a:ext cx="5648449" cy="4557826"/>
          </a:xfrm>
          <a:prstGeom prst="rect">
            <a:avLst/>
          </a:prstGeom>
        </p:spPr>
      </p:pic>
      <p:pic>
        <p:nvPicPr>
          <p:cNvPr id="13" name="Bilde 12">
            <a:extLst>
              <a:ext uri="{FF2B5EF4-FFF2-40B4-BE49-F238E27FC236}">
                <a16:creationId xmlns:a16="http://schemas.microsoft.com/office/drawing/2014/main" id="{441CBC2D-73D6-9ADF-753E-EC13975ACE44}"/>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0052050" y="2686177"/>
            <a:ext cx="7643651" cy="5300622"/>
          </a:xfrm>
          <a:prstGeom prst="rect">
            <a:avLst/>
          </a:prstGeom>
        </p:spPr>
      </p:pic>
      <p:pic>
        <p:nvPicPr>
          <p:cNvPr id="15" name="Bilde 14">
            <a:extLst>
              <a:ext uri="{FF2B5EF4-FFF2-40B4-BE49-F238E27FC236}">
                <a16:creationId xmlns:a16="http://schemas.microsoft.com/office/drawing/2014/main" id="{56497753-4DAD-E6A9-8BCF-AB248C661F4E}"/>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657434" y="2387859"/>
            <a:ext cx="10527844" cy="7183705"/>
          </a:xfrm>
          <a:prstGeom prst="rect">
            <a:avLst/>
          </a:prstGeom>
        </p:spPr>
      </p:pic>
    </p:spTree>
    <p:extLst>
      <p:ext uri="{BB962C8B-B14F-4D97-AF65-F5344CB8AC3E}">
        <p14:creationId xmlns:p14="http://schemas.microsoft.com/office/powerpoint/2010/main" val="234397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28A0092B-C50C-407E-A947-70E740481C1C}">
                <a14:useLocalDpi xmlns:a14="http://schemas.microsoft.com/office/drawing/2010/main"/>
              </a:ext>
            </a:extLst>
          </a:blip>
          <a:srcRect/>
          <a:stretch>
            <a:fillRect t="-9000" b="-9000"/>
          </a:stretch>
        </a:blipFill>
        <a:effectLst/>
      </p:bgPr>
    </p:bg>
    <p:spTree>
      <p:nvGrpSpPr>
        <p:cNvPr id="1" name=""/>
        <p:cNvGrpSpPr/>
        <p:nvPr/>
      </p:nvGrpSpPr>
      <p:grpSpPr>
        <a:xfrm>
          <a:off x="0" y="0"/>
          <a:ext cx="0" cy="0"/>
          <a:chOff x="0" y="0"/>
          <a:chExt cx="0" cy="0"/>
        </a:xfrm>
      </p:grpSpPr>
      <p:sp>
        <p:nvSpPr>
          <p:cNvPr id="8" name="Rektangel 7">
            <a:extLst>
              <a:ext uri="{FF2B5EF4-FFF2-40B4-BE49-F238E27FC236}">
                <a16:creationId xmlns:a16="http://schemas.microsoft.com/office/drawing/2014/main" id="{582712C7-B263-4A07-8B50-5068D234B564}"/>
              </a:ext>
            </a:extLst>
          </p:cNvPr>
          <p:cNvSpPr/>
          <p:nvPr/>
        </p:nvSpPr>
        <p:spPr>
          <a:xfrm>
            <a:off x="0" y="0"/>
            <a:ext cx="20104100" cy="11310419"/>
          </a:xfrm>
          <a:prstGeom prst="rect">
            <a:avLst/>
          </a:prstGeom>
          <a:solidFill>
            <a:srgbClr val="404040">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4800" b="0" i="0" u="none" strike="noStrike" kern="1200" cap="none" spc="0" normalizeH="0" baseline="0" noProof="0">
              <a:ln>
                <a:noFill/>
              </a:ln>
              <a:solidFill>
                <a:prstClr val="white"/>
              </a:solidFill>
              <a:effectLst/>
              <a:uLnTx/>
              <a:uFillTx/>
              <a:latin typeface="Calibri"/>
              <a:ea typeface="+mn-ea"/>
              <a:cs typeface="+mn-cs"/>
            </a:endParaRPr>
          </a:p>
        </p:txBody>
      </p:sp>
      <p:sp>
        <p:nvSpPr>
          <p:cNvPr id="9" name="TekstSylinder 8">
            <a:extLst>
              <a:ext uri="{FF2B5EF4-FFF2-40B4-BE49-F238E27FC236}">
                <a16:creationId xmlns:a16="http://schemas.microsoft.com/office/drawing/2014/main" id="{85DAB2E8-9F43-4D12-9EB0-65E6AF505B65}"/>
              </a:ext>
            </a:extLst>
          </p:cNvPr>
          <p:cNvSpPr txBox="1"/>
          <p:nvPr/>
        </p:nvSpPr>
        <p:spPr>
          <a:xfrm>
            <a:off x="1308805" y="2653853"/>
            <a:ext cx="17486489" cy="6494085"/>
          </a:xfrm>
          <a:prstGeom prst="rect">
            <a:avLst/>
          </a:prstGeom>
          <a:noFill/>
        </p:spPr>
        <p:txBody>
          <a:bodyPr wrap="square" rtlCol="0">
            <a:spAutoFit/>
          </a:bodyPr>
          <a:lstStyle/>
          <a:p>
            <a:pPr marL="1143000" lvl="0" indent="-1143000">
              <a:buFont typeface="Arial" panose="020B0604020202020204" pitchFamily="34" charset="0"/>
              <a:buChar char="•"/>
              <a:defRPr/>
            </a:pPr>
            <a:r>
              <a:rPr kumimoji="0" lang="nb-NO" sz="3200" b="0" i="0" u="none" strike="noStrike" kern="1200" cap="none" spc="0" normalizeH="0" baseline="0" noProof="0" dirty="0">
                <a:ln>
                  <a:noFill/>
                </a:ln>
                <a:solidFill>
                  <a:prstClr val="white"/>
                </a:solidFill>
                <a:effectLst/>
                <a:uLnTx/>
                <a:uFillTx/>
                <a:latin typeface="Lato-Black"/>
                <a:ea typeface="+mn-ea"/>
                <a:cs typeface="+mn-cs"/>
              </a:rPr>
              <a:t>Har estimert avkastningsutviklingen for alle boligsalg (kun fritt salg) i Norge </a:t>
            </a:r>
            <a:r>
              <a:rPr lang="nb-NO" sz="3200" dirty="0">
                <a:solidFill>
                  <a:prstClr val="white"/>
                </a:solidFill>
                <a:latin typeface="Lato-Black"/>
              </a:rPr>
              <a:t>siden 2003. Dermed kan vi se på tap og gevinst for alle som kjøper og selger.</a:t>
            </a:r>
            <a:br>
              <a:rPr kumimoji="0" lang="nb-NO" sz="3200" b="0" i="0" u="none" strike="noStrike" kern="1200" cap="none" spc="0" normalizeH="0" baseline="0" noProof="0" dirty="0">
                <a:ln>
                  <a:noFill/>
                </a:ln>
                <a:solidFill>
                  <a:prstClr val="white"/>
                </a:solidFill>
                <a:effectLst/>
                <a:uLnTx/>
                <a:uFillTx/>
                <a:latin typeface="Lato-Black"/>
                <a:ea typeface="+mn-ea"/>
                <a:cs typeface="+mn-cs"/>
              </a:rPr>
            </a:br>
            <a:endParaRPr kumimoji="0" lang="nb-NO" sz="3200" b="0" i="0" u="none" strike="noStrike" kern="1200" cap="none" spc="0" normalizeH="0" baseline="0" noProof="0" dirty="0">
              <a:ln>
                <a:noFill/>
              </a:ln>
              <a:solidFill>
                <a:prstClr val="white"/>
              </a:solidFill>
              <a:effectLst/>
              <a:uLnTx/>
              <a:uFillTx/>
              <a:latin typeface="Lato-Black"/>
              <a:ea typeface="+mn-ea"/>
              <a:cs typeface="+mn-cs"/>
            </a:endParaRPr>
          </a:p>
          <a:p>
            <a:pPr marL="1143000" marR="0" lvl="0" indent="-11430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b-NO" sz="3200" b="0" i="0" u="none" strike="noStrike" kern="1200" cap="none" spc="0" normalizeH="0" baseline="0" noProof="0" dirty="0">
                <a:ln>
                  <a:noFill/>
                </a:ln>
                <a:solidFill>
                  <a:prstClr val="white"/>
                </a:solidFill>
                <a:effectLst/>
                <a:uLnTx/>
                <a:uFillTx/>
                <a:latin typeface="Lato-Black"/>
                <a:ea typeface="+mn-ea"/>
                <a:cs typeface="+mn-cs"/>
              </a:rPr>
              <a:t>Transaksjonene  inkluderer også boliger kjøpt før 2003 (siden grunnbokas oppstart)</a:t>
            </a:r>
            <a:br>
              <a:rPr kumimoji="0" lang="nb-NO" sz="3200" b="0" i="0" u="none" strike="noStrike" kern="1200" cap="none" spc="0" normalizeH="0" baseline="0" noProof="0" dirty="0">
                <a:ln>
                  <a:noFill/>
                </a:ln>
                <a:solidFill>
                  <a:prstClr val="white"/>
                </a:solidFill>
                <a:effectLst/>
                <a:uLnTx/>
                <a:uFillTx/>
                <a:latin typeface="Lato-Black"/>
                <a:ea typeface="+mn-ea"/>
                <a:cs typeface="+mn-cs"/>
              </a:rPr>
            </a:br>
            <a:endParaRPr kumimoji="0" lang="nb-NO" sz="3200" b="0" i="0" u="none" strike="noStrike" kern="1200" cap="none" spc="0" normalizeH="0" baseline="0" noProof="0" dirty="0">
              <a:ln>
                <a:noFill/>
              </a:ln>
              <a:solidFill>
                <a:prstClr val="white"/>
              </a:solidFill>
              <a:effectLst/>
              <a:uLnTx/>
              <a:uFillTx/>
              <a:latin typeface="Lato-Black"/>
              <a:ea typeface="+mn-ea"/>
              <a:cs typeface="+mn-cs"/>
            </a:endParaRPr>
          </a:p>
          <a:p>
            <a:pPr marL="1143000" marR="0" lvl="0" indent="-11430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b-NO" sz="3200" b="0" i="0" u="none" strike="noStrike" kern="1200" cap="none" spc="0" normalizeH="0" baseline="0" noProof="0" dirty="0">
                <a:ln>
                  <a:noFill/>
                </a:ln>
                <a:solidFill>
                  <a:prstClr val="white"/>
                </a:solidFill>
                <a:effectLst/>
                <a:uLnTx/>
                <a:uFillTx/>
                <a:latin typeface="Lato-Black"/>
                <a:ea typeface="+mn-ea"/>
                <a:cs typeface="+mn-cs"/>
              </a:rPr>
              <a:t>Justert for transaksjonskostnader</a:t>
            </a:r>
            <a:r>
              <a:rPr kumimoji="0" lang="nb-NO" sz="3200" b="0" i="0" u="none" strike="noStrike" kern="1200" cap="none" spc="0" normalizeH="0" noProof="0" dirty="0">
                <a:ln>
                  <a:noFill/>
                </a:ln>
                <a:solidFill>
                  <a:prstClr val="white"/>
                </a:solidFill>
                <a:effectLst/>
                <a:uLnTx/>
                <a:uFillTx/>
                <a:latin typeface="Lato-Black"/>
                <a:ea typeface="+mn-ea"/>
                <a:cs typeface="+mn-cs"/>
              </a:rPr>
              <a:t> (</a:t>
            </a:r>
            <a:r>
              <a:rPr kumimoji="0" lang="nb-NO" sz="3200" b="0" i="0" u="none" strike="noStrike" kern="1200" cap="none" spc="0" normalizeH="0" baseline="0" noProof="0" dirty="0">
                <a:ln>
                  <a:noFill/>
                </a:ln>
                <a:solidFill>
                  <a:prstClr val="white"/>
                </a:solidFill>
                <a:effectLst/>
                <a:uLnTx/>
                <a:uFillTx/>
                <a:latin typeface="Lato-Black"/>
                <a:ea typeface="+mn-ea"/>
                <a:cs typeface="+mn-cs"/>
              </a:rPr>
              <a:t>dokumentavgift på 2,5 % for selveiere og estimerte meglerutgifter)</a:t>
            </a:r>
            <a:br>
              <a:rPr kumimoji="0" lang="nb-NO" sz="3200" b="0" i="0" u="none" strike="noStrike" kern="1200" cap="none" spc="0" normalizeH="0" baseline="0" noProof="0" dirty="0">
                <a:ln>
                  <a:noFill/>
                </a:ln>
                <a:solidFill>
                  <a:prstClr val="white"/>
                </a:solidFill>
                <a:effectLst/>
                <a:uLnTx/>
                <a:uFillTx/>
                <a:latin typeface="Lato-Black"/>
                <a:ea typeface="+mn-ea"/>
                <a:cs typeface="+mn-cs"/>
              </a:rPr>
            </a:br>
            <a:endParaRPr kumimoji="0" lang="nb-NO" sz="3200" b="0" i="0" u="none" strike="noStrike" kern="1200" cap="none" spc="0" normalizeH="0" baseline="0" noProof="0" dirty="0">
              <a:ln>
                <a:noFill/>
              </a:ln>
              <a:solidFill>
                <a:prstClr val="white"/>
              </a:solidFill>
              <a:effectLst/>
              <a:uLnTx/>
              <a:uFillTx/>
              <a:latin typeface="Lato-Black"/>
              <a:ea typeface="+mn-ea"/>
              <a:cs typeface="+mn-cs"/>
            </a:endParaRPr>
          </a:p>
          <a:p>
            <a:pPr marL="1143000" marR="0" lvl="0" indent="-11430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b-NO" sz="3200" b="0" i="0" u="none" strike="noStrike" kern="1200" cap="none" spc="0" normalizeH="0" baseline="0" noProof="0" dirty="0">
                <a:ln>
                  <a:noFill/>
                </a:ln>
                <a:solidFill>
                  <a:prstClr val="white"/>
                </a:solidFill>
                <a:effectLst/>
                <a:uLnTx/>
                <a:uFillTx/>
                <a:latin typeface="Lato-Black"/>
                <a:ea typeface="+mn-ea"/>
                <a:cs typeface="+mn-cs"/>
              </a:rPr>
              <a:t>Tar ikke hensyn til andre utgifter som f.eks. renovering og vedlikehold, og er ikke inflasjonsjustert</a:t>
            </a:r>
            <a:br>
              <a:rPr kumimoji="0" lang="nb-NO" sz="3200" b="0" i="0" u="none" strike="noStrike" kern="1200" cap="none" spc="0" normalizeH="0" baseline="0" noProof="0" dirty="0">
                <a:ln>
                  <a:noFill/>
                </a:ln>
                <a:solidFill>
                  <a:prstClr val="white"/>
                </a:solidFill>
                <a:effectLst/>
                <a:uLnTx/>
                <a:uFillTx/>
                <a:latin typeface="Lato-Black"/>
                <a:ea typeface="+mn-ea"/>
                <a:cs typeface="+mn-cs"/>
              </a:rPr>
            </a:br>
            <a:endParaRPr kumimoji="0" lang="nb-NO" sz="3200" b="0" i="0" u="none" strike="noStrike" kern="1200" cap="none" spc="0" normalizeH="0" baseline="0" noProof="0" dirty="0">
              <a:ln>
                <a:noFill/>
              </a:ln>
              <a:solidFill>
                <a:prstClr val="white"/>
              </a:solidFill>
              <a:effectLst/>
              <a:uLnTx/>
              <a:uFillTx/>
              <a:latin typeface="Lato-Black"/>
              <a:ea typeface="+mn-ea"/>
              <a:cs typeface="+mn-cs"/>
            </a:endParaRPr>
          </a:p>
          <a:p>
            <a:pPr marL="1143000" marR="0" lvl="0" indent="-11430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b-NO" sz="3200" b="0" i="0" u="none" strike="noStrike" kern="1200" cap="none" spc="0" normalizeH="0" baseline="0" noProof="0" dirty="0">
                <a:ln>
                  <a:noFill/>
                </a:ln>
                <a:solidFill>
                  <a:prstClr val="white"/>
                </a:solidFill>
                <a:effectLst/>
                <a:uLnTx/>
                <a:uFillTx/>
                <a:latin typeface="Lato-Black"/>
                <a:ea typeface="+mn-ea"/>
                <a:cs typeface="+mn-cs"/>
              </a:rPr>
              <a:t>Gir et inntrykk av akkumulasjonen av egenkapital og potensiell mobilitet (bofast?)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3200" b="0" i="0" u="none" strike="noStrike" kern="1200" cap="none" spc="0" normalizeH="0" baseline="0" noProof="0" dirty="0">
              <a:ln>
                <a:noFill/>
              </a:ln>
              <a:solidFill>
                <a:prstClr val="white"/>
              </a:solidFill>
              <a:effectLst/>
              <a:uLnTx/>
              <a:uFillTx/>
              <a:latin typeface="Lato-Black"/>
              <a:ea typeface="+mn-ea"/>
              <a:cs typeface="+mn-cs"/>
            </a:endParaRPr>
          </a:p>
        </p:txBody>
      </p:sp>
      <p:sp>
        <p:nvSpPr>
          <p:cNvPr id="4" name="object 7">
            <a:extLst>
              <a:ext uri="{FF2B5EF4-FFF2-40B4-BE49-F238E27FC236}">
                <a16:creationId xmlns:a16="http://schemas.microsoft.com/office/drawing/2014/main" id="{EC3B5D47-F633-4CFD-BD14-C343C67AD17A}"/>
              </a:ext>
            </a:extLst>
          </p:cNvPr>
          <p:cNvSpPr/>
          <p:nvPr/>
        </p:nvSpPr>
        <p:spPr>
          <a:xfrm>
            <a:off x="18721942" y="9942105"/>
            <a:ext cx="926673" cy="926673"/>
          </a:xfrm>
          <a:prstGeom prst="rect">
            <a:avLst/>
          </a:prstGeom>
          <a:blipFill>
            <a:blip r:embed="rId3" cstate="email">
              <a:extLst>
                <a:ext uri="{28A0092B-C50C-407E-A947-70E740481C1C}">
                  <a14:useLocalDpi xmlns:a14="http://schemas.microsoft.com/office/drawing/2010/main"/>
                </a:ext>
              </a:extLst>
            </a:blip>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Gotham Light"/>
              <a:ea typeface="+mn-ea"/>
              <a:cs typeface="+mn-cs"/>
            </a:endParaRPr>
          </a:p>
        </p:txBody>
      </p:sp>
    </p:spTree>
    <p:extLst>
      <p:ext uri="{BB962C8B-B14F-4D97-AF65-F5344CB8AC3E}">
        <p14:creationId xmlns:p14="http://schemas.microsoft.com/office/powerpoint/2010/main" val="2374194635"/>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0000"/>
            <a:lum/>
            <a:extLst>
              <a:ext uri="{28A0092B-C50C-407E-A947-70E740481C1C}">
                <a14:useLocalDpi xmlns:a14="http://schemas.microsoft.com/office/drawing/2010/main"/>
              </a:ext>
            </a:extLst>
          </a:blip>
          <a:srcRect/>
          <a:stretch>
            <a:fillRect t="-9000" b="-9000"/>
          </a:stretch>
        </a:blipFill>
        <a:effectLst/>
      </p:bgPr>
    </p:bg>
    <p:spTree>
      <p:nvGrpSpPr>
        <p:cNvPr id="1" name=""/>
        <p:cNvGrpSpPr/>
        <p:nvPr/>
      </p:nvGrpSpPr>
      <p:grpSpPr>
        <a:xfrm>
          <a:off x="0" y="0"/>
          <a:ext cx="0" cy="0"/>
          <a:chOff x="0" y="0"/>
          <a:chExt cx="0" cy="0"/>
        </a:xfrm>
      </p:grpSpPr>
      <p:sp>
        <p:nvSpPr>
          <p:cNvPr id="4" name="object 45">
            <a:extLst>
              <a:ext uri="{FF2B5EF4-FFF2-40B4-BE49-F238E27FC236}">
                <a16:creationId xmlns:a16="http://schemas.microsoft.com/office/drawing/2014/main" id="{1AA28BBA-2A37-4679-9749-0F3A56251B0A}"/>
              </a:ext>
            </a:extLst>
          </p:cNvPr>
          <p:cNvSpPr/>
          <p:nvPr/>
        </p:nvSpPr>
        <p:spPr>
          <a:xfrm>
            <a:off x="18575351" y="9716981"/>
            <a:ext cx="1151797" cy="1151797"/>
          </a:xfrm>
          <a:prstGeom prst="rect">
            <a:avLst/>
          </a:prstGeom>
          <a:blipFill>
            <a:blip r:embed="rId3" cstate="email">
              <a:extLst>
                <a:ext uri="{28A0092B-C50C-407E-A947-70E740481C1C}">
                  <a14:useLocalDpi xmlns:a14="http://schemas.microsoft.com/office/drawing/2010/main"/>
                </a:ext>
              </a:extLst>
            </a:blip>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7" name="Bilde 6">
            <a:extLst>
              <a:ext uri="{FF2B5EF4-FFF2-40B4-BE49-F238E27FC236}">
                <a16:creationId xmlns:a16="http://schemas.microsoft.com/office/drawing/2014/main" id="{9A7DB460-445E-62EB-4B47-94676C70EEEE}"/>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2492050" y="847194"/>
            <a:ext cx="15120000" cy="9614962"/>
          </a:xfrm>
          <a:prstGeom prst="rect">
            <a:avLst/>
          </a:prstGeom>
        </p:spPr>
      </p:pic>
    </p:spTree>
    <p:extLst>
      <p:ext uri="{BB962C8B-B14F-4D97-AF65-F5344CB8AC3E}">
        <p14:creationId xmlns:p14="http://schemas.microsoft.com/office/powerpoint/2010/main" val="40965496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0000"/>
            <a:lum/>
            <a:extLst>
              <a:ext uri="{28A0092B-C50C-407E-A947-70E740481C1C}">
                <a14:useLocalDpi xmlns:a14="http://schemas.microsoft.com/office/drawing/2010/main"/>
              </a:ext>
            </a:extLst>
          </a:blip>
          <a:srcRect/>
          <a:stretch>
            <a:fillRect t="-9000" b="-9000"/>
          </a:stretch>
        </a:blipFill>
        <a:effectLst/>
      </p:bgPr>
    </p:bg>
    <p:spTree>
      <p:nvGrpSpPr>
        <p:cNvPr id="1" name=""/>
        <p:cNvGrpSpPr/>
        <p:nvPr/>
      </p:nvGrpSpPr>
      <p:grpSpPr>
        <a:xfrm>
          <a:off x="0" y="0"/>
          <a:ext cx="0" cy="0"/>
          <a:chOff x="0" y="0"/>
          <a:chExt cx="0" cy="0"/>
        </a:xfrm>
      </p:grpSpPr>
      <p:sp>
        <p:nvSpPr>
          <p:cNvPr id="4" name="object 45">
            <a:extLst>
              <a:ext uri="{FF2B5EF4-FFF2-40B4-BE49-F238E27FC236}">
                <a16:creationId xmlns:a16="http://schemas.microsoft.com/office/drawing/2014/main" id="{1AA28BBA-2A37-4679-9749-0F3A56251B0A}"/>
              </a:ext>
            </a:extLst>
          </p:cNvPr>
          <p:cNvSpPr/>
          <p:nvPr/>
        </p:nvSpPr>
        <p:spPr>
          <a:xfrm>
            <a:off x="18575351" y="9716981"/>
            <a:ext cx="1151797" cy="1151797"/>
          </a:xfrm>
          <a:prstGeom prst="rect">
            <a:avLst/>
          </a:prstGeom>
          <a:blipFill>
            <a:blip r:embed="rId3" cstate="email">
              <a:extLst>
                <a:ext uri="{28A0092B-C50C-407E-A947-70E740481C1C}">
                  <a14:useLocalDpi xmlns:a14="http://schemas.microsoft.com/office/drawing/2010/main"/>
                </a:ext>
              </a:extLst>
            </a:blip>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2" name="Bilde 1">
            <a:extLst>
              <a:ext uri="{FF2B5EF4-FFF2-40B4-BE49-F238E27FC236}">
                <a16:creationId xmlns:a16="http://schemas.microsoft.com/office/drawing/2014/main" id="{7DF200E4-3C9C-0CF5-142A-87BEE5CCCB13}"/>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2893970" y="841022"/>
            <a:ext cx="14316160" cy="9627306"/>
          </a:xfrm>
          <a:prstGeom prst="rect">
            <a:avLst/>
          </a:prstGeom>
        </p:spPr>
      </p:pic>
    </p:spTree>
    <p:extLst>
      <p:ext uri="{BB962C8B-B14F-4D97-AF65-F5344CB8AC3E}">
        <p14:creationId xmlns:p14="http://schemas.microsoft.com/office/powerpoint/2010/main" val="16709968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alphaModFix amt="50000"/>
            <a:lum/>
            <a:extLst>
              <a:ext uri="{28A0092B-C50C-407E-A947-70E740481C1C}">
                <a14:useLocalDpi xmlns:a14="http://schemas.microsoft.com/office/drawing/2010/main"/>
              </a:ext>
            </a:extLst>
          </a:blip>
          <a:srcRect/>
          <a:stretch>
            <a:fillRect t="-9000" b="-9000"/>
          </a:stretch>
        </a:blipFill>
        <a:effectLst/>
      </p:bgPr>
    </p:bg>
    <p:spTree>
      <p:nvGrpSpPr>
        <p:cNvPr id="1" name=""/>
        <p:cNvGrpSpPr/>
        <p:nvPr/>
      </p:nvGrpSpPr>
      <p:grpSpPr>
        <a:xfrm>
          <a:off x="0" y="0"/>
          <a:ext cx="0" cy="0"/>
          <a:chOff x="0" y="0"/>
          <a:chExt cx="0" cy="0"/>
        </a:xfrm>
      </p:grpSpPr>
      <p:sp>
        <p:nvSpPr>
          <p:cNvPr id="7" name="object 7"/>
          <p:cNvSpPr/>
          <p:nvPr/>
        </p:nvSpPr>
        <p:spPr>
          <a:xfrm>
            <a:off x="18721942" y="9942105"/>
            <a:ext cx="926673" cy="926673"/>
          </a:xfrm>
          <a:prstGeom prst="rect">
            <a:avLst/>
          </a:prstGeom>
          <a:blipFill>
            <a:blip r:embed="rId4" cstate="email">
              <a:extLst>
                <a:ext uri="{28A0092B-C50C-407E-A947-70E740481C1C}">
                  <a14:useLocalDpi xmlns:a14="http://schemas.microsoft.com/office/drawing/2010/main"/>
                </a:ext>
              </a:extLst>
            </a:blip>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Gotham Light"/>
              <a:ea typeface="+mn-ea"/>
              <a:cs typeface="+mn-cs"/>
            </a:endParaRPr>
          </a:p>
        </p:txBody>
      </p:sp>
      <p:sp>
        <p:nvSpPr>
          <p:cNvPr id="5" name="Tittel 3">
            <a:extLst>
              <a:ext uri="{FF2B5EF4-FFF2-40B4-BE49-F238E27FC236}">
                <a16:creationId xmlns:a16="http://schemas.microsoft.com/office/drawing/2014/main" id="{BF2013BE-BA81-4C18-A94A-5FB34CE5448E}"/>
              </a:ext>
            </a:extLst>
          </p:cNvPr>
          <p:cNvSpPr>
            <a:spLocks noGrp="1"/>
          </p:cNvSpPr>
          <p:nvPr>
            <p:ph type="title"/>
          </p:nvPr>
        </p:nvSpPr>
        <p:spPr>
          <a:xfrm>
            <a:off x="0" y="5039122"/>
            <a:ext cx="20104099" cy="1231106"/>
          </a:xfrm>
        </p:spPr>
        <p:txBody>
          <a:bodyPr/>
          <a:lstStyle/>
          <a:p>
            <a:pPr algn="ctr"/>
            <a:r>
              <a:rPr lang="nb-NO" sz="8000" dirty="0"/>
              <a:t>Oppsummering og refleksjoner</a:t>
            </a:r>
            <a:endParaRPr lang="nb-NO" sz="3000" b="0" dirty="0">
              <a:solidFill>
                <a:schemeClr val="tx1">
                  <a:lumMod val="85000"/>
                  <a:lumOff val="15000"/>
                </a:schemeClr>
              </a:solidFill>
            </a:endParaRPr>
          </a:p>
        </p:txBody>
      </p:sp>
      <p:sp>
        <p:nvSpPr>
          <p:cNvPr id="11" name="object 9">
            <a:extLst>
              <a:ext uri="{FF2B5EF4-FFF2-40B4-BE49-F238E27FC236}">
                <a16:creationId xmlns:a16="http://schemas.microsoft.com/office/drawing/2014/main" id="{CF21F2A7-5B73-4BC6-B3CE-A1576F1DC182}"/>
              </a:ext>
            </a:extLst>
          </p:cNvPr>
          <p:cNvSpPr/>
          <p:nvPr/>
        </p:nvSpPr>
        <p:spPr>
          <a:xfrm>
            <a:off x="18721336" y="9941806"/>
            <a:ext cx="926607" cy="926607"/>
          </a:xfrm>
          <a:prstGeom prst="rect">
            <a:avLst/>
          </a:prstGeom>
          <a:blipFill>
            <a:blip r:embed="rId4" cstate="email">
              <a:extLst>
                <a:ext uri="{28A0092B-C50C-407E-A947-70E740481C1C}">
                  <a14:useLocalDpi xmlns:a14="http://schemas.microsoft.com/office/drawing/2010/main"/>
                </a:ext>
              </a:extLst>
            </a:blip>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1"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439154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alphaModFix amt="50000"/>
            <a:lum/>
            <a:extLst>
              <a:ext uri="{28A0092B-C50C-407E-A947-70E740481C1C}">
                <a14:useLocalDpi xmlns:a14="http://schemas.microsoft.com/office/drawing/2010/main"/>
              </a:ext>
            </a:extLst>
          </a:blip>
          <a:srcRect/>
          <a:stretch>
            <a:fillRect t="-9000" b="-9000"/>
          </a:stretch>
        </a:blipFill>
        <a:effectLst/>
      </p:bgPr>
    </p:bg>
    <p:spTree>
      <p:nvGrpSpPr>
        <p:cNvPr id="1" name=""/>
        <p:cNvGrpSpPr/>
        <p:nvPr/>
      </p:nvGrpSpPr>
      <p:grpSpPr>
        <a:xfrm>
          <a:off x="0" y="0"/>
          <a:ext cx="0" cy="0"/>
          <a:chOff x="0" y="0"/>
          <a:chExt cx="0" cy="0"/>
        </a:xfrm>
      </p:grpSpPr>
      <p:sp>
        <p:nvSpPr>
          <p:cNvPr id="7" name="object 7"/>
          <p:cNvSpPr/>
          <p:nvPr/>
        </p:nvSpPr>
        <p:spPr>
          <a:xfrm>
            <a:off x="18721942" y="9942105"/>
            <a:ext cx="926673" cy="926673"/>
          </a:xfrm>
          <a:prstGeom prst="rect">
            <a:avLst/>
          </a:prstGeom>
          <a:blipFill>
            <a:blip r:embed="rId4" cstate="email">
              <a:extLst>
                <a:ext uri="{28A0092B-C50C-407E-A947-70E740481C1C}">
                  <a14:useLocalDpi xmlns:a14="http://schemas.microsoft.com/office/drawing/2010/main"/>
                </a:ext>
              </a:extLst>
            </a:blip>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Gotham Light"/>
              <a:ea typeface="+mn-ea"/>
              <a:cs typeface="+mn-cs"/>
            </a:endParaRPr>
          </a:p>
        </p:txBody>
      </p:sp>
      <p:sp>
        <p:nvSpPr>
          <p:cNvPr id="5" name="Tittel 3">
            <a:extLst>
              <a:ext uri="{FF2B5EF4-FFF2-40B4-BE49-F238E27FC236}">
                <a16:creationId xmlns:a16="http://schemas.microsoft.com/office/drawing/2014/main" id="{BF2013BE-BA81-4C18-A94A-5FB34CE5448E}"/>
              </a:ext>
            </a:extLst>
          </p:cNvPr>
          <p:cNvSpPr>
            <a:spLocks noGrp="1"/>
          </p:cNvSpPr>
          <p:nvPr>
            <p:ph type="title"/>
          </p:nvPr>
        </p:nvSpPr>
        <p:spPr>
          <a:xfrm>
            <a:off x="0" y="5039122"/>
            <a:ext cx="20104099" cy="1231106"/>
          </a:xfrm>
        </p:spPr>
        <p:txBody>
          <a:bodyPr/>
          <a:lstStyle/>
          <a:p>
            <a:pPr algn="ctr"/>
            <a:r>
              <a:rPr lang="nb-NO" sz="8000" dirty="0"/>
              <a:t>Takk for oppmerksomheten!</a:t>
            </a:r>
            <a:endParaRPr lang="nb-NO" sz="3000" b="0" dirty="0">
              <a:solidFill>
                <a:schemeClr val="tx1">
                  <a:lumMod val="85000"/>
                  <a:lumOff val="15000"/>
                </a:schemeClr>
              </a:solidFill>
            </a:endParaRPr>
          </a:p>
        </p:txBody>
      </p:sp>
      <p:sp>
        <p:nvSpPr>
          <p:cNvPr id="6" name="object 2">
            <a:extLst>
              <a:ext uri="{FF2B5EF4-FFF2-40B4-BE49-F238E27FC236}">
                <a16:creationId xmlns:a16="http://schemas.microsoft.com/office/drawing/2014/main" id="{418643AB-94BE-4BBF-A0F9-28DCE7C82197}"/>
              </a:ext>
            </a:extLst>
          </p:cNvPr>
          <p:cNvSpPr/>
          <p:nvPr/>
        </p:nvSpPr>
        <p:spPr>
          <a:xfrm>
            <a:off x="1" y="9173139"/>
            <a:ext cx="20104099" cy="2184161"/>
          </a:xfrm>
          <a:custGeom>
            <a:avLst/>
            <a:gdLst/>
            <a:ahLst/>
            <a:cxnLst/>
            <a:rect l="l" t="t" r="r" b="b"/>
            <a:pathLst>
              <a:path w="13931900" h="2670175">
                <a:moveTo>
                  <a:pt x="0" y="0"/>
                </a:moveTo>
                <a:lnTo>
                  <a:pt x="0" y="2670075"/>
                </a:lnTo>
                <a:lnTo>
                  <a:pt x="13931513" y="2670075"/>
                </a:lnTo>
                <a:lnTo>
                  <a:pt x="13931513" y="0"/>
                </a:lnTo>
                <a:lnTo>
                  <a:pt x="0" y="0"/>
                </a:lnTo>
                <a:close/>
              </a:path>
            </a:pathLst>
          </a:custGeom>
          <a:solidFill>
            <a:srgbClr val="EEEEEE">
              <a:alpha val="50000"/>
            </a:srgbClr>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1"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8" name="Bilde 7">
            <a:extLst>
              <a:ext uri="{FF2B5EF4-FFF2-40B4-BE49-F238E27FC236}">
                <a16:creationId xmlns:a16="http://schemas.microsoft.com/office/drawing/2014/main" id="{443A4D26-1387-49AF-BA1D-9D5D25E45867}"/>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78562" y="9068957"/>
            <a:ext cx="1659807" cy="1693183"/>
          </a:xfrm>
          <a:prstGeom prst="ellipse">
            <a:avLst/>
          </a:prstGeom>
        </p:spPr>
      </p:pic>
      <p:sp>
        <p:nvSpPr>
          <p:cNvPr id="9" name="object 3">
            <a:extLst>
              <a:ext uri="{FF2B5EF4-FFF2-40B4-BE49-F238E27FC236}">
                <a16:creationId xmlns:a16="http://schemas.microsoft.com/office/drawing/2014/main" id="{93FA6D7C-7770-44F2-B123-632814920D15}"/>
              </a:ext>
            </a:extLst>
          </p:cNvPr>
          <p:cNvSpPr txBox="1"/>
          <p:nvPr/>
        </p:nvSpPr>
        <p:spPr>
          <a:xfrm>
            <a:off x="2801960" y="9496750"/>
            <a:ext cx="9828314" cy="1123384"/>
          </a:xfrm>
          <a:prstGeom prst="rect">
            <a:avLst/>
          </a:prstGeom>
        </p:spPr>
        <p:txBody>
          <a:bodyPr vert="horz" wrap="square" lIns="0" tIns="15240" rIns="0" bIns="0" rtlCol="0">
            <a:spAutoFit/>
          </a:bodyPr>
          <a:lstStyle/>
          <a:p>
            <a:pPr marL="12700" marR="0" lvl="0" indent="0" algn="l" defTabSz="914400" rtl="0" eaLnBrk="1" fontAlgn="auto" latinLnBrk="0" hangingPunct="1">
              <a:lnSpc>
                <a:spcPct val="100000"/>
              </a:lnSpc>
              <a:spcBef>
                <a:spcPts val="120"/>
              </a:spcBef>
              <a:spcAft>
                <a:spcPts val="0"/>
              </a:spcAft>
              <a:buClrTx/>
              <a:buSzTx/>
              <a:buFontTx/>
              <a:buNone/>
              <a:tabLst/>
              <a:defRPr/>
            </a:pPr>
            <a:r>
              <a:rPr kumimoji="0" lang="nb-NO" sz="2400" b="1" i="0" u="none" strike="noStrike" kern="1200" cap="none" spc="5" normalizeH="0" baseline="0" noProof="0" dirty="0">
                <a:ln>
                  <a:noFill/>
                </a:ln>
                <a:solidFill>
                  <a:srgbClr val="333E48"/>
                </a:solidFill>
                <a:effectLst/>
                <a:uLnTx/>
                <a:uFillTx/>
                <a:latin typeface="Gotham-Medium"/>
                <a:ea typeface="+mn-ea"/>
                <a:cs typeface="Gotham-Medium"/>
              </a:rPr>
              <a:t>Nejra Macic</a:t>
            </a:r>
            <a:endParaRPr kumimoji="0" sz="2400" b="1" i="0" u="none" strike="noStrike" kern="1200" cap="none" spc="0" normalizeH="0" baseline="0" noProof="0" dirty="0">
              <a:ln>
                <a:noFill/>
              </a:ln>
              <a:solidFill>
                <a:srgbClr val="333E48"/>
              </a:solidFill>
              <a:effectLst/>
              <a:uLnTx/>
              <a:uFillTx/>
              <a:latin typeface="Gotham-Medium"/>
              <a:ea typeface="+mn-ea"/>
              <a:cs typeface="Gotham-Medium"/>
            </a:endParaRPr>
          </a:p>
          <a:p>
            <a:pPr marL="12700" marR="0" lvl="0" indent="0" algn="l" defTabSz="914400" rtl="0" eaLnBrk="1" fontAlgn="auto" latinLnBrk="0" hangingPunct="1">
              <a:lnSpc>
                <a:spcPct val="100000"/>
              </a:lnSpc>
              <a:spcBef>
                <a:spcPts val="30"/>
              </a:spcBef>
              <a:spcAft>
                <a:spcPts val="0"/>
              </a:spcAft>
              <a:buClrTx/>
              <a:buSzTx/>
              <a:buFontTx/>
              <a:buNone/>
              <a:tabLst/>
              <a:defRPr/>
            </a:pPr>
            <a:r>
              <a:rPr kumimoji="0" sz="2400" b="1" i="0" u="none" strike="noStrike" kern="1200" cap="none" spc="0" normalizeH="0" baseline="0" noProof="0" dirty="0">
                <a:ln>
                  <a:noFill/>
                </a:ln>
                <a:solidFill>
                  <a:srgbClr val="333E48"/>
                </a:solidFill>
                <a:effectLst/>
                <a:uLnTx/>
                <a:uFillTx/>
                <a:latin typeface="Gotham-Book"/>
                <a:ea typeface="+mn-ea"/>
                <a:cs typeface="Gotham-Book"/>
              </a:rPr>
              <a:t>S</a:t>
            </a:r>
            <a:r>
              <a:rPr kumimoji="0" lang="nb-NO" sz="2400" b="1" i="0" u="none" strike="noStrike" kern="1200" cap="none" spc="0" normalizeH="0" baseline="0" noProof="0" dirty="0">
                <a:ln>
                  <a:noFill/>
                </a:ln>
                <a:solidFill>
                  <a:srgbClr val="333E48"/>
                </a:solidFill>
                <a:effectLst/>
                <a:uLnTx/>
                <a:uFillTx/>
                <a:latin typeface="Gotham-Book"/>
                <a:ea typeface="+mn-ea"/>
                <a:cs typeface="Gotham-Book"/>
              </a:rPr>
              <a:t>jef</a:t>
            </a:r>
            <a:r>
              <a:rPr kumimoji="0" sz="2400" b="1" i="0" u="none" strike="noStrike" kern="1200" cap="none" spc="5" normalizeH="0" baseline="0" noProof="0" dirty="0">
                <a:ln>
                  <a:noFill/>
                </a:ln>
                <a:solidFill>
                  <a:srgbClr val="333E48"/>
                </a:solidFill>
                <a:effectLst/>
                <a:uLnTx/>
                <a:uFillTx/>
                <a:latin typeface="Gotham-Book"/>
                <a:ea typeface="+mn-ea"/>
                <a:cs typeface="Gotham-Book"/>
              </a:rPr>
              <a:t>økonom</a:t>
            </a:r>
            <a:endParaRPr kumimoji="0" sz="2400" b="1" i="0" u="none" strike="noStrike" kern="1200" cap="none" spc="0" normalizeH="0" baseline="0" noProof="0" dirty="0">
              <a:ln>
                <a:noFill/>
              </a:ln>
              <a:solidFill>
                <a:srgbClr val="333E48"/>
              </a:solidFill>
              <a:effectLst/>
              <a:uLnTx/>
              <a:uFillTx/>
              <a:latin typeface="Gotham-Book"/>
              <a:ea typeface="+mn-ea"/>
              <a:cs typeface="Gotham-Book"/>
            </a:endParaRPr>
          </a:p>
          <a:p>
            <a:pPr marL="12700" marR="0" lvl="0" indent="0" algn="l" defTabSz="914400" rtl="0" eaLnBrk="1" fontAlgn="auto" latinLnBrk="0" hangingPunct="1">
              <a:lnSpc>
                <a:spcPct val="100000"/>
              </a:lnSpc>
              <a:spcBef>
                <a:spcPts val="30"/>
              </a:spcBef>
              <a:spcAft>
                <a:spcPts val="0"/>
              </a:spcAft>
              <a:buClrTx/>
              <a:buSzTx/>
              <a:buFontTx/>
              <a:buNone/>
              <a:tabLst/>
              <a:defRPr/>
            </a:pPr>
            <a:r>
              <a:rPr kumimoji="0" lang="nb-NO" sz="2400" b="1" i="0" u="none" strike="noStrike" kern="1200" cap="none" spc="-20" normalizeH="0" baseline="0" noProof="0" dirty="0">
                <a:ln>
                  <a:noFill/>
                </a:ln>
                <a:solidFill>
                  <a:srgbClr val="333E48"/>
                </a:solidFill>
                <a:effectLst/>
                <a:uLnTx/>
                <a:uFillTx/>
                <a:latin typeface="Gotham-Book"/>
                <a:ea typeface="+mn-ea"/>
                <a:cs typeface="Gotham-Book"/>
              </a:rPr>
              <a:t>nm@prognosesenteret.no</a:t>
            </a:r>
            <a:r>
              <a:rPr kumimoji="0" sz="2400" b="1" i="0" u="none" strike="noStrike" kern="1200" cap="none" spc="-20" normalizeH="0" baseline="0" noProof="0" dirty="0">
                <a:ln>
                  <a:noFill/>
                </a:ln>
                <a:solidFill>
                  <a:srgbClr val="333E48"/>
                </a:solidFill>
                <a:effectLst/>
                <a:uLnTx/>
                <a:uFillTx/>
                <a:latin typeface="Gotham-Book"/>
                <a:ea typeface="+mn-ea"/>
                <a:cs typeface="Gotham-Book"/>
              </a:rPr>
              <a:t> </a:t>
            </a:r>
            <a:endParaRPr kumimoji="0" sz="2400" b="1" i="0" u="none" strike="noStrike" kern="1200" cap="none" spc="0" normalizeH="0" baseline="0" noProof="0" dirty="0">
              <a:ln>
                <a:noFill/>
              </a:ln>
              <a:solidFill>
                <a:srgbClr val="333E48"/>
              </a:solidFill>
              <a:effectLst/>
              <a:uLnTx/>
              <a:uFillTx/>
              <a:latin typeface="Gotham-Book"/>
              <a:ea typeface="+mn-ea"/>
              <a:cs typeface="Gotham-Book"/>
            </a:endParaRPr>
          </a:p>
        </p:txBody>
      </p:sp>
      <p:sp>
        <p:nvSpPr>
          <p:cNvPr id="11" name="object 9">
            <a:extLst>
              <a:ext uri="{FF2B5EF4-FFF2-40B4-BE49-F238E27FC236}">
                <a16:creationId xmlns:a16="http://schemas.microsoft.com/office/drawing/2014/main" id="{CF21F2A7-5B73-4BC6-B3CE-A1576F1DC182}"/>
              </a:ext>
            </a:extLst>
          </p:cNvPr>
          <p:cNvSpPr/>
          <p:nvPr/>
        </p:nvSpPr>
        <p:spPr>
          <a:xfrm>
            <a:off x="18721336" y="9941806"/>
            <a:ext cx="926607" cy="926607"/>
          </a:xfrm>
          <a:prstGeom prst="rect">
            <a:avLst/>
          </a:prstGeom>
          <a:blipFill>
            <a:blip r:embed="rId4" cstate="email">
              <a:extLst>
                <a:ext uri="{28A0092B-C50C-407E-A947-70E740481C1C}">
                  <a14:useLocalDpi xmlns:a14="http://schemas.microsoft.com/office/drawing/2010/main"/>
                </a:ext>
              </a:extLst>
            </a:blip>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1"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216767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ject 6"/>
          <p:cNvSpPr/>
          <p:nvPr/>
        </p:nvSpPr>
        <p:spPr>
          <a:xfrm>
            <a:off x="0" y="0"/>
            <a:ext cx="20104100" cy="125730"/>
          </a:xfrm>
          <a:custGeom>
            <a:avLst/>
            <a:gdLst/>
            <a:ahLst/>
            <a:cxnLst/>
            <a:rect l="l" t="t" r="r" b="b"/>
            <a:pathLst>
              <a:path w="20104100" h="125730">
                <a:moveTo>
                  <a:pt x="0" y="125650"/>
                </a:moveTo>
                <a:lnTo>
                  <a:pt x="20104100" y="125650"/>
                </a:lnTo>
                <a:lnTo>
                  <a:pt x="20104100" y="0"/>
                </a:lnTo>
                <a:lnTo>
                  <a:pt x="0" y="0"/>
                </a:lnTo>
                <a:lnTo>
                  <a:pt x="0" y="125650"/>
                </a:lnTo>
                <a:close/>
              </a:path>
            </a:pathLst>
          </a:custGeom>
          <a:solidFill>
            <a:srgbClr val="C32154"/>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Gotham Light"/>
              <a:ea typeface="+mn-ea"/>
              <a:cs typeface="+mn-cs"/>
            </a:endParaRPr>
          </a:p>
        </p:txBody>
      </p:sp>
      <p:sp>
        <p:nvSpPr>
          <p:cNvPr id="7" name="object 7"/>
          <p:cNvSpPr/>
          <p:nvPr/>
        </p:nvSpPr>
        <p:spPr>
          <a:xfrm>
            <a:off x="18721942" y="9942105"/>
            <a:ext cx="926673" cy="926673"/>
          </a:xfrm>
          <a:prstGeom prst="rect">
            <a:avLst/>
          </a:prstGeom>
          <a:blipFill>
            <a:blip r:embed="rId3" cstate="email">
              <a:extLst>
                <a:ext uri="{28A0092B-C50C-407E-A947-70E740481C1C}">
                  <a14:useLocalDpi xmlns:a14="http://schemas.microsoft.com/office/drawing/2010/main"/>
                </a:ext>
              </a:extLst>
            </a:blip>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Gotham Light"/>
              <a:ea typeface="+mn-ea"/>
              <a:cs typeface="+mn-cs"/>
            </a:endParaRPr>
          </a:p>
        </p:txBody>
      </p:sp>
      <p:sp>
        <p:nvSpPr>
          <p:cNvPr id="10" name="Rektangel 9">
            <a:extLst>
              <a:ext uri="{FF2B5EF4-FFF2-40B4-BE49-F238E27FC236}">
                <a16:creationId xmlns:a16="http://schemas.microsoft.com/office/drawing/2014/main" id="{A55AA1E9-58E9-451C-93F1-687B721C0674}"/>
              </a:ext>
            </a:extLst>
          </p:cNvPr>
          <p:cNvSpPr/>
          <p:nvPr/>
        </p:nvSpPr>
        <p:spPr>
          <a:xfrm>
            <a:off x="10052050" y="125730"/>
            <a:ext cx="10052050" cy="11183620"/>
          </a:xfrm>
          <a:prstGeom prst="rect">
            <a:avLst/>
          </a:prstGeom>
        </p:spPr>
        <p:txBody>
          <a:bodyPr vert="horz" wrap="square" lIns="0" tIns="7316" rIns="0" bIns="0" rtlCol="0">
            <a:spAutoFit/>
          </a:bodyPr>
          <a:lstStyle/>
          <a:p>
            <a:pPr marL="474143" marR="3081" lvl="0" indent="-457200" algn="l" defTabSz="914400" rtl="0" eaLnBrk="1" fontAlgn="auto" latinLnBrk="0" hangingPunct="1">
              <a:lnSpc>
                <a:spcPct val="100299"/>
              </a:lnSpc>
              <a:spcBef>
                <a:spcPts val="58"/>
              </a:spcBef>
              <a:spcAft>
                <a:spcPts val="0"/>
              </a:spcAft>
              <a:buClrTx/>
              <a:buSzTx/>
              <a:buFontTx/>
              <a:buChar char="-"/>
              <a:tabLst/>
              <a:defRPr/>
            </a:pPr>
            <a:endParaRPr kumimoji="0" lang="nb-NO" sz="3000" b="0" i="0" u="none" strike="noStrike" kern="0" cap="none" spc="-27" normalizeH="0" baseline="0" noProof="0">
              <a:ln>
                <a:noFill/>
              </a:ln>
              <a:solidFill>
                <a:srgbClr val="404449"/>
              </a:solidFill>
              <a:effectLst/>
              <a:uLnTx/>
              <a:uFillTx/>
              <a:latin typeface="Arial" panose="020B0604020202020204" pitchFamily="34" charset="0"/>
              <a:ea typeface="+mn-ea"/>
              <a:cs typeface="Arial" panose="020B0604020202020204" pitchFamily="34" charset="0"/>
            </a:endParaRPr>
          </a:p>
        </p:txBody>
      </p:sp>
      <p:sp>
        <p:nvSpPr>
          <p:cNvPr id="11" name="TekstSylinder 10">
            <a:extLst>
              <a:ext uri="{FF2B5EF4-FFF2-40B4-BE49-F238E27FC236}">
                <a16:creationId xmlns:a16="http://schemas.microsoft.com/office/drawing/2014/main" id="{C9970F56-6609-3C49-376F-F202A58381D3}"/>
              </a:ext>
            </a:extLst>
          </p:cNvPr>
          <p:cNvSpPr txBox="1"/>
          <p:nvPr/>
        </p:nvSpPr>
        <p:spPr>
          <a:xfrm>
            <a:off x="1" y="4992955"/>
            <a:ext cx="20104099" cy="1323439"/>
          </a:xfrm>
          <a:prstGeom prst="rect">
            <a:avLst/>
          </a:prstGeom>
          <a:noFill/>
        </p:spPr>
        <p:txBody>
          <a:bodyPr wrap="square">
            <a:spAutoFit/>
          </a:bodyPr>
          <a:lstStyle/>
          <a:p>
            <a:pPr algn="ctr"/>
            <a:r>
              <a:rPr lang="nb-NO" sz="8000" b="1" dirty="0">
                <a:solidFill>
                  <a:srgbClr val="404449"/>
                </a:solidFill>
                <a:latin typeface="Gotham"/>
                <a:ea typeface="+mj-ea"/>
              </a:rPr>
              <a:t>4 349 mrd. kr.</a:t>
            </a:r>
          </a:p>
        </p:txBody>
      </p:sp>
      <p:sp>
        <p:nvSpPr>
          <p:cNvPr id="13" name="TekstSylinder 12">
            <a:extLst>
              <a:ext uri="{FF2B5EF4-FFF2-40B4-BE49-F238E27FC236}">
                <a16:creationId xmlns:a16="http://schemas.microsoft.com/office/drawing/2014/main" id="{03A5A710-E604-AEEE-1360-4CABD7983238}"/>
              </a:ext>
            </a:extLst>
          </p:cNvPr>
          <p:cNvSpPr txBox="1"/>
          <p:nvPr/>
        </p:nvSpPr>
        <p:spPr>
          <a:xfrm>
            <a:off x="1" y="3751441"/>
            <a:ext cx="20104099" cy="1015663"/>
          </a:xfrm>
          <a:prstGeom prst="rect">
            <a:avLst/>
          </a:prstGeom>
          <a:noFill/>
        </p:spPr>
        <p:txBody>
          <a:bodyPr wrap="square">
            <a:spAutoFit/>
          </a:bodyPr>
          <a:lstStyle/>
          <a:p>
            <a:pPr algn="ctr"/>
            <a:r>
              <a:rPr lang="nb-NO" sz="6000" b="1" dirty="0">
                <a:solidFill>
                  <a:srgbClr val="404449"/>
                </a:solidFill>
                <a:latin typeface="Gotham"/>
                <a:ea typeface="+mj-ea"/>
              </a:rPr>
              <a:t>Husholdningenes samlede gjeld i 2. kv. 2022</a:t>
            </a:r>
          </a:p>
        </p:txBody>
      </p:sp>
    </p:spTree>
    <p:extLst>
      <p:ext uri="{BB962C8B-B14F-4D97-AF65-F5344CB8AC3E}">
        <p14:creationId xmlns:p14="http://schemas.microsoft.com/office/powerpoint/2010/main" val="1334265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ject 6"/>
          <p:cNvSpPr/>
          <p:nvPr/>
        </p:nvSpPr>
        <p:spPr>
          <a:xfrm>
            <a:off x="0" y="0"/>
            <a:ext cx="20104100" cy="125730"/>
          </a:xfrm>
          <a:custGeom>
            <a:avLst/>
            <a:gdLst/>
            <a:ahLst/>
            <a:cxnLst/>
            <a:rect l="l" t="t" r="r" b="b"/>
            <a:pathLst>
              <a:path w="20104100" h="125730">
                <a:moveTo>
                  <a:pt x="0" y="125650"/>
                </a:moveTo>
                <a:lnTo>
                  <a:pt x="20104100" y="125650"/>
                </a:lnTo>
                <a:lnTo>
                  <a:pt x="20104100" y="0"/>
                </a:lnTo>
                <a:lnTo>
                  <a:pt x="0" y="0"/>
                </a:lnTo>
                <a:lnTo>
                  <a:pt x="0" y="125650"/>
                </a:lnTo>
                <a:close/>
              </a:path>
            </a:pathLst>
          </a:custGeom>
          <a:solidFill>
            <a:srgbClr val="C32154"/>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Gotham Light"/>
              <a:ea typeface="+mn-ea"/>
              <a:cs typeface="+mn-cs"/>
            </a:endParaRPr>
          </a:p>
        </p:txBody>
      </p:sp>
      <p:sp>
        <p:nvSpPr>
          <p:cNvPr id="7" name="object 7"/>
          <p:cNvSpPr/>
          <p:nvPr/>
        </p:nvSpPr>
        <p:spPr>
          <a:xfrm>
            <a:off x="18721942" y="9942105"/>
            <a:ext cx="926673" cy="926673"/>
          </a:xfrm>
          <a:prstGeom prst="rect">
            <a:avLst/>
          </a:prstGeom>
          <a:blipFill>
            <a:blip r:embed="rId3" cstate="email">
              <a:extLst>
                <a:ext uri="{28A0092B-C50C-407E-A947-70E740481C1C}">
                  <a14:useLocalDpi xmlns:a14="http://schemas.microsoft.com/office/drawing/2010/main"/>
                </a:ext>
              </a:extLst>
            </a:blip>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Gotham Light"/>
              <a:ea typeface="+mn-ea"/>
              <a:cs typeface="+mn-cs"/>
            </a:endParaRPr>
          </a:p>
        </p:txBody>
      </p:sp>
      <p:sp>
        <p:nvSpPr>
          <p:cNvPr id="10" name="Rektangel 9">
            <a:extLst>
              <a:ext uri="{FF2B5EF4-FFF2-40B4-BE49-F238E27FC236}">
                <a16:creationId xmlns:a16="http://schemas.microsoft.com/office/drawing/2014/main" id="{A55AA1E9-58E9-451C-93F1-687B721C0674}"/>
              </a:ext>
            </a:extLst>
          </p:cNvPr>
          <p:cNvSpPr/>
          <p:nvPr/>
        </p:nvSpPr>
        <p:spPr>
          <a:xfrm>
            <a:off x="10052050" y="125730"/>
            <a:ext cx="10052050" cy="11183620"/>
          </a:xfrm>
          <a:prstGeom prst="rect">
            <a:avLst/>
          </a:prstGeom>
        </p:spPr>
        <p:txBody>
          <a:bodyPr vert="horz" wrap="square" lIns="0" tIns="7316" rIns="0" bIns="0" rtlCol="0">
            <a:spAutoFit/>
          </a:bodyPr>
          <a:lstStyle/>
          <a:p>
            <a:pPr marL="474143" marR="3081" lvl="0" indent="-457200" algn="l" defTabSz="914400" rtl="0" eaLnBrk="1" fontAlgn="auto" latinLnBrk="0" hangingPunct="1">
              <a:lnSpc>
                <a:spcPct val="100299"/>
              </a:lnSpc>
              <a:spcBef>
                <a:spcPts val="58"/>
              </a:spcBef>
              <a:spcAft>
                <a:spcPts val="0"/>
              </a:spcAft>
              <a:buClrTx/>
              <a:buSzTx/>
              <a:buFontTx/>
              <a:buChar char="-"/>
              <a:tabLst/>
              <a:defRPr/>
            </a:pPr>
            <a:endParaRPr kumimoji="0" lang="nb-NO" sz="3000" b="0" i="0" u="none" strike="noStrike" kern="0" cap="none" spc="-27" normalizeH="0" baseline="0" noProof="0">
              <a:ln>
                <a:noFill/>
              </a:ln>
              <a:solidFill>
                <a:srgbClr val="404449"/>
              </a:solidFill>
              <a:effectLst/>
              <a:uLnTx/>
              <a:uFillTx/>
              <a:latin typeface="Arial" panose="020B0604020202020204" pitchFamily="34" charset="0"/>
              <a:ea typeface="+mn-ea"/>
              <a:cs typeface="Arial" panose="020B0604020202020204" pitchFamily="34" charset="0"/>
            </a:endParaRPr>
          </a:p>
        </p:txBody>
      </p:sp>
      <p:sp>
        <p:nvSpPr>
          <p:cNvPr id="11" name="TekstSylinder 10">
            <a:extLst>
              <a:ext uri="{FF2B5EF4-FFF2-40B4-BE49-F238E27FC236}">
                <a16:creationId xmlns:a16="http://schemas.microsoft.com/office/drawing/2014/main" id="{C9970F56-6609-3C49-376F-F202A58381D3}"/>
              </a:ext>
            </a:extLst>
          </p:cNvPr>
          <p:cNvSpPr txBox="1"/>
          <p:nvPr/>
        </p:nvSpPr>
        <p:spPr>
          <a:xfrm>
            <a:off x="1" y="4992955"/>
            <a:ext cx="20104099" cy="1323439"/>
          </a:xfrm>
          <a:prstGeom prst="rect">
            <a:avLst/>
          </a:prstGeom>
          <a:noFill/>
        </p:spPr>
        <p:txBody>
          <a:bodyPr wrap="square">
            <a:spAutoFit/>
          </a:bodyPr>
          <a:lstStyle/>
          <a:p>
            <a:pPr algn="ctr"/>
            <a:r>
              <a:rPr lang="nb-NO" sz="8000" b="1" dirty="0">
                <a:solidFill>
                  <a:srgbClr val="404449"/>
                </a:solidFill>
                <a:latin typeface="Gotham"/>
                <a:ea typeface="+mj-ea"/>
              </a:rPr>
              <a:t>12 538 mrd. kr.</a:t>
            </a:r>
          </a:p>
        </p:txBody>
      </p:sp>
      <p:sp>
        <p:nvSpPr>
          <p:cNvPr id="2" name="TekstSylinder 1">
            <a:extLst>
              <a:ext uri="{FF2B5EF4-FFF2-40B4-BE49-F238E27FC236}">
                <a16:creationId xmlns:a16="http://schemas.microsoft.com/office/drawing/2014/main" id="{562E499C-2713-C89E-BD76-49F3E77F9063}"/>
              </a:ext>
            </a:extLst>
          </p:cNvPr>
          <p:cNvSpPr txBox="1"/>
          <p:nvPr/>
        </p:nvSpPr>
        <p:spPr>
          <a:xfrm>
            <a:off x="1" y="3751441"/>
            <a:ext cx="20104099" cy="1015663"/>
          </a:xfrm>
          <a:prstGeom prst="rect">
            <a:avLst/>
          </a:prstGeom>
          <a:noFill/>
        </p:spPr>
        <p:txBody>
          <a:bodyPr wrap="square">
            <a:spAutoFit/>
          </a:bodyPr>
          <a:lstStyle/>
          <a:p>
            <a:pPr algn="ctr"/>
            <a:r>
              <a:rPr lang="nb-NO" sz="6000" b="1" dirty="0">
                <a:solidFill>
                  <a:srgbClr val="404449"/>
                </a:solidFill>
                <a:latin typeface="Gotham"/>
                <a:ea typeface="+mj-ea"/>
              </a:rPr>
              <a:t>Estimert markedsverdi av alle landets boliger </a:t>
            </a:r>
            <a:r>
              <a:rPr lang="nb-NO" sz="3000" b="1" dirty="0">
                <a:solidFill>
                  <a:srgbClr val="404449"/>
                </a:solidFill>
                <a:latin typeface="Gotham"/>
                <a:ea typeface="+mj-ea"/>
              </a:rPr>
              <a:t>(basert på 2,48 mill. boliger)</a:t>
            </a:r>
          </a:p>
        </p:txBody>
      </p:sp>
    </p:spTree>
    <p:extLst>
      <p:ext uri="{BB962C8B-B14F-4D97-AF65-F5344CB8AC3E}">
        <p14:creationId xmlns:p14="http://schemas.microsoft.com/office/powerpoint/2010/main" val="274966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ject 6"/>
          <p:cNvSpPr/>
          <p:nvPr/>
        </p:nvSpPr>
        <p:spPr>
          <a:xfrm>
            <a:off x="0" y="0"/>
            <a:ext cx="20104100" cy="125730"/>
          </a:xfrm>
          <a:custGeom>
            <a:avLst/>
            <a:gdLst/>
            <a:ahLst/>
            <a:cxnLst/>
            <a:rect l="l" t="t" r="r" b="b"/>
            <a:pathLst>
              <a:path w="20104100" h="125730">
                <a:moveTo>
                  <a:pt x="0" y="125650"/>
                </a:moveTo>
                <a:lnTo>
                  <a:pt x="20104100" y="125650"/>
                </a:lnTo>
                <a:lnTo>
                  <a:pt x="20104100" y="0"/>
                </a:lnTo>
                <a:lnTo>
                  <a:pt x="0" y="0"/>
                </a:lnTo>
                <a:lnTo>
                  <a:pt x="0" y="125650"/>
                </a:lnTo>
                <a:close/>
              </a:path>
            </a:pathLst>
          </a:custGeom>
          <a:solidFill>
            <a:srgbClr val="C32154"/>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Gotham Light"/>
              <a:ea typeface="+mn-ea"/>
              <a:cs typeface="+mn-cs"/>
            </a:endParaRPr>
          </a:p>
        </p:txBody>
      </p:sp>
      <p:sp>
        <p:nvSpPr>
          <p:cNvPr id="7" name="object 7"/>
          <p:cNvSpPr/>
          <p:nvPr/>
        </p:nvSpPr>
        <p:spPr>
          <a:xfrm>
            <a:off x="18721942" y="9942105"/>
            <a:ext cx="926673" cy="926673"/>
          </a:xfrm>
          <a:prstGeom prst="rect">
            <a:avLst/>
          </a:prstGeom>
          <a:blipFill>
            <a:blip r:embed="rId3" cstate="email">
              <a:extLst>
                <a:ext uri="{28A0092B-C50C-407E-A947-70E740481C1C}">
                  <a14:useLocalDpi xmlns:a14="http://schemas.microsoft.com/office/drawing/2010/main"/>
                </a:ext>
              </a:extLst>
            </a:blip>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Gotham Light"/>
              <a:ea typeface="+mn-ea"/>
              <a:cs typeface="+mn-cs"/>
            </a:endParaRPr>
          </a:p>
        </p:txBody>
      </p:sp>
      <p:sp>
        <p:nvSpPr>
          <p:cNvPr id="10" name="Rektangel 9">
            <a:extLst>
              <a:ext uri="{FF2B5EF4-FFF2-40B4-BE49-F238E27FC236}">
                <a16:creationId xmlns:a16="http://schemas.microsoft.com/office/drawing/2014/main" id="{A55AA1E9-58E9-451C-93F1-687B721C0674}"/>
              </a:ext>
            </a:extLst>
          </p:cNvPr>
          <p:cNvSpPr/>
          <p:nvPr/>
        </p:nvSpPr>
        <p:spPr>
          <a:xfrm>
            <a:off x="10052050" y="125730"/>
            <a:ext cx="10052050" cy="11183620"/>
          </a:xfrm>
          <a:prstGeom prst="rect">
            <a:avLst/>
          </a:prstGeom>
        </p:spPr>
        <p:txBody>
          <a:bodyPr vert="horz" wrap="square" lIns="0" tIns="7316" rIns="0" bIns="0" rtlCol="0">
            <a:spAutoFit/>
          </a:bodyPr>
          <a:lstStyle/>
          <a:p>
            <a:pPr marL="474143" marR="3081" lvl="0" indent="-457200" algn="l" defTabSz="914400" rtl="0" eaLnBrk="1" fontAlgn="auto" latinLnBrk="0" hangingPunct="1">
              <a:lnSpc>
                <a:spcPct val="100299"/>
              </a:lnSpc>
              <a:spcBef>
                <a:spcPts val="58"/>
              </a:spcBef>
              <a:spcAft>
                <a:spcPts val="0"/>
              </a:spcAft>
              <a:buClrTx/>
              <a:buSzTx/>
              <a:buFontTx/>
              <a:buChar char="-"/>
              <a:tabLst/>
              <a:defRPr/>
            </a:pPr>
            <a:endParaRPr kumimoji="0" lang="nb-NO" sz="3000" b="0" i="0" u="none" strike="noStrike" kern="0" cap="none" spc="-27" normalizeH="0" baseline="0" noProof="0">
              <a:ln>
                <a:noFill/>
              </a:ln>
              <a:solidFill>
                <a:srgbClr val="404449"/>
              </a:solidFill>
              <a:effectLst/>
              <a:uLnTx/>
              <a:uFillTx/>
              <a:latin typeface="Arial" panose="020B0604020202020204" pitchFamily="34" charset="0"/>
              <a:ea typeface="+mn-ea"/>
              <a:cs typeface="Arial" panose="020B0604020202020204" pitchFamily="34" charset="0"/>
            </a:endParaRPr>
          </a:p>
        </p:txBody>
      </p:sp>
      <p:graphicFrame>
        <p:nvGraphicFramePr>
          <p:cNvPr id="8" name="Objekt 7">
            <a:extLst>
              <a:ext uri="{FF2B5EF4-FFF2-40B4-BE49-F238E27FC236}">
                <a16:creationId xmlns:a16="http://schemas.microsoft.com/office/drawing/2014/main" id="{D38AB118-9824-C594-16FE-2037066FAEEE}"/>
              </a:ext>
            </a:extLst>
          </p:cNvPr>
          <p:cNvGraphicFramePr>
            <a:graphicFrameLocks noChangeAspect="1"/>
          </p:cNvGraphicFramePr>
          <p:nvPr>
            <p:extLst>
              <p:ext uri="{D42A27DB-BD31-4B8C-83A1-F6EECF244321}">
                <p14:modId xmlns:p14="http://schemas.microsoft.com/office/powerpoint/2010/main" val="2509458784"/>
              </p:ext>
            </p:extLst>
          </p:nvPr>
        </p:nvGraphicFramePr>
        <p:xfrm>
          <a:off x="4277372" y="893721"/>
          <a:ext cx="12045517" cy="9647637"/>
        </p:xfrm>
        <a:graphic>
          <a:graphicData uri="http://schemas.openxmlformats.org/presentationml/2006/ole">
            <mc:AlternateContent xmlns:mc="http://schemas.openxmlformats.org/markup-compatibility/2006">
              <mc:Choice xmlns:v="urn:schemas-microsoft-com:vml" Requires="v">
                <p:oleObj name="Macrobond document" r:id="rId4" imgW="8859181" imgH="7095495" progId="Mbnd.mbnd">
                  <p:embed/>
                </p:oleObj>
              </mc:Choice>
              <mc:Fallback>
                <p:oleObj name="Macrobond document" r:id="rId4" imgW="8859181" imgH="7095495" progId="Mbnd.mbnd">
                  <p:embed/>
                  <p:pic>
                    <p:nvPicPr>
                      <p:cNvPr id="8" name="Objekt 7">
                        <a:extLst>
                          <a:ext uri="{FF2B5EF4-FFF2-40B4-BE49-F238E27FC236}">
                            <a16:creationId xmlns:a16="http://schemas.microsoft.com/office/drawing/2014/main" id="{D38AB118-9824-C594-16FE-2037066FAEEE}"/>
                          </a:ext>
                        </a:extLst>
                      </p:cNvPr>
                      <p:cNvPicPr/>
                      <p:nvPr/>
                    </p:nvPicPr>
                    <p:blipFill>
                      <a:blip r:embed="rId5"/>
                      <a:stretch>
                        <a:fillRect/>
                      </a:stretch>
                    </p:blipFill>
                    <p:spPr>
                      <a:xfrm>
                        <a:off x="4277372" y="893721"/>
                        <a:ext cx="12045517" cy="9647637"/>
                      </a:xfrm>
                      <a:prstGeom prst="rect">
                        <a:avLst/>
                      </a:prstGeom>
                    </p:spPr>
                  </p:pic>
                </p:oleObj>
              </mc:Fallback>
            </mc:AlternateContent>
          </a:graphicData>
        </a:graphic>
      </p:graphicFrame>
    </p:spTree>
    <p:extLst>
      <p:ext uri="{BB962C8B-B14F-4D97-AF65-F5344CB8AC3E}">
        <p14:creationId xmlns:p14="http://schemas.microsoft.com/office/powerpoint/2010/main" val="15832687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ject 6"/>
          <p:cNvSpPr/>
          <p:nvPr/>
        </p:nvSpPr>
        <p:spPr>
          <a:xfrm>
            <a:off x="0" y="0"/>
            <a:ext cx="20104100" cy="125730"/>
          </a:xfrm>
          <a:custGeom>
            <a:avLst/>
            <a:gdLst/>
            <a:ahLst/>
            <a:cxnLst/>
            <a:rect l="l" t="t" r="r" b="b"/>
            <a:pathLst>
              <a:path w="20104100" h="125730">
                <a:moveTo>
                  <a:pt x="0" y="125650"/>
                </a:moveTo>
                <a:lnTo>
                  <a:pt x="20104100" y="125650"/>
                </a:lnTo>
                <a:lnTo>
                  <a:pt x="20104100" y="0"/>
                </a:lnTo>
                <a:lnTo>
                  <a:pt x="0" y="0"/>
                </a:lnTo>
                <a:lnTo>
                  <a:pt x="0" y="125650"/>
                </a:lnTo>
                <a:close/>
              </a:path>
            </a:pathLst>
          </a:custGeom>
          <a:solidFill>
            <a:srgbClr val="C32154"/>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Gotham Light"/>
              <a:ea typeface="+mn-ea"/>
              <a:cs typeface="+mn-cs"/>
            </a:endParaRPr>
          </a:p>
        </p:txBody>
      </p:sp>
      <p:sp>
        <p:nvSpPr>
          <p:cNvPr id="7" name="object 7"/>
          <p:cNvSpPr/>
          <p:nvPr/>
        </p:nvSpPr>
        <p:spPr>
          <a:xfrm>
            <a:off x="18721942" y="9942105"/>
            <a:ext cx="926673" cy="926673"/>
          </a:xfrm>
          <a:prstGeom prst="rect">
            <a:avLst/>
          </a:prstGeom>
          <a:blipFill>
            <a:blip r:embed="rId3" cstate="email">
              <a:extLst>
                <a:ext uri="{28A0092B-C50C-407E-A947-70E740481C1C}">
                  <a14:useLocalDpi xmlns:a14="http://schemas.microsoft.com/office/drawing/2010/main"/>
                </a:ext>
              </a:extLst>
            </a:blip>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Gotham Light"/>
              <a:ea typeface="+mn-ea"/>
              <a:cs typeface="+mn-cs"/>
            </a:endParaRPr>
          </a:p>
        </p:txBody>
      </p:sp>
      <p:sp>
        <p:nvSpPr>
          <p:cNvPr id="10" name="Rektangel 9">
            <a:extLst>
              <a:ext uri="{FF2B5EF4-FFF2-40B4-BE49-F238E27FC236}">
                <a16:creationId xmlns:a16="http://schemas.microsoft.com/office/drawing/2014/main" id="{A55AA1E9-58E9-451C-93F1-687B721C0674}"/>
              </a:ext>
            </a:extLst>
          </p:cNvPr>
          <p:cNvSpPr/>
          <p:nvPr/>
        </p:nvSpPr>
        <p:spPr>
          <a:xfrm>
            <a:off x="10052050" y="125730"/>
            <a:ext cx="10052050" cy="11183620"/>
          </a:xfrm>
          <a:prstGeom prst="rect">
            <a:avLst/>
          </a:prstGeom>
        </p:spPr>
        <p:txBody>
          <a:bodyPr vert="horz" wrap="square" lIns="0" tIns="7316" rIns="0" bIns="0" rtlCol="0">
            <a:spAutoFit/>
          </a:bodyPr>
          <a:lstStyle/>
          <a:p>
            <a:pPr marL="474143" marR="3081" lvl="0" indent="-457200" algn="l" defTabSz="914400" rtl="0" eaLnBrk="1" fontAlgn="auto" latinLnBrk="0" hangingPunct="1">
              <a:lnSpc>
                <a:spcPct val="100299"/>
              </a:lnSpc>
              <a:spcBef>
                <a:spcPts val="58"/>
              </a:spcBef>
              <a:spcAft>
                <a:spcPts val="0"/>
              </a:spcAft>
              <a:buClrTx/>
              <a:buSzTx/>
              <a:buFontTx/>
              <a:buChar char="-"/>
              <a:tabLst/>
              <a:defRPr/>
            </a:pPr>
            <a:endParaRPr kumimoji="0" lang="nb-NO" sz="3000" b="0" i="0" u="none" strike="noStrike" kern="0" cap="none" spc="-27" normalizeH="0" baseline="0" noProof="0">
              <a:ln>
                <a:noFill/>
              </a:ln>
              <a:solidFill>
                <a:srgbClr val="404449"/>
              </a:solidFill>
              <a:effectLst/>
              <a:uLnTx/>
              <a:uFillTx/>
              <a:latin typeface="Arial" panose="020B0604020202020204" pitchFamily="34" charset="0"/>
              <a:ea typeface="+mn-ea"/>
              <a:cs typeface="Arial" panose="020B0604020202020204" pitchFamily="34" charset="0"/>
            </a:endParaRPr>
          </a:p>
        </p:txBody>
      </p:sp>
      <p:pic>
        <p:nvPicPr>
          <p:cNvPr id="3" name="Bilde 2">
            <a:extLst>
              <a:ext uri="{FF2B5EF4-FFF2-40B4-BE49-F238E27FC236}">
                <a16:creationId xmlns:a16="http://schemas.microsoft.com/office/drawing/2014/main" id="{545AADA2-6232-8603-813C-788DF25DAF9A}"/>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051295" y="1298970"/>
            <a:ext cx="6486778" cy="8711410"/>
          </a:xfrm>
          <a:prstGeom prst="rect">
            <a:avLst/>
          </a:prstGeom>
        </p:spPr>
      </p:pic>
      <p:pic>
        <p:nvPicPr>
          <p:cNvPr id="5" name="Bilde 4">
            <a:extLst>
              <a:ext uri="{FF2B5EF4-FFF2-40B4-BE49-F238E27FC236}">
                <a16:creationId xmlns:a16="http://schemas.microsoft.com/office/drawing/2014/main" id="{F7C87D67-8D0B-3CC1-A76B-5885C9AA8308}"/>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8732912" y="2342507"/>
            <a:ext cx="10640368" cy="6225319"/>
          </a:xfrm>
          <a:prstGeom prst="rect">
            <a:avLst/>
          </a:prstGeom>
        </p:spPr>
      </p:pic>
      <p:pic>
        <p:nvPicPr>
          <p:cNvPr id="12" name="Bilde 11">
            <a:extLst>
              <a:ext uri="{FF2B5EF4-FFF2-40B4-BE49-F238E27FC236}">
                <a16:creationId xmlns:a16="http://schemas.microsoft.com/office/drawing/2014/main" id="{0A879410-9783-452B-1980-DC1DFD060262}"/>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7993558" y="2157987"/>
            <a:ext cx="11621426" cy="6644054"/>
          </a:xfrm>
          <a:prstGeom prst="rect">
            <a:avLst/>
          </a:prstGeom>
        </p:spPr>
      </p:pic>
    </p:spTree>
    <p:extLst>
      <p:ext uri="{BB962C8B-B14F-4D97-AF65-F5344CB8AC3E}">
        <p14:creationId xmlns:p14="http://schemas.microsoft.com/office/powerpoint/2010/main" val="3597639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PS">
      <a:dk1>
        <a:sysClr val="windowText" lastClr="000000"/>
      </a:dk1>
      <a:lt1>
        <a:sysClr val="window" lastClr="FFFFFF"/>
      </a:lt1>
      <a:dk2>
        <a:srgbClr val="333E48"/>
      </a:dk2>
      <a:lt2>
        <a:srgbClr val="DDE2E7"/>
      </a:lt2>
      <a:accent1>
        <a:srgbClr val="00A1DF"/>
      </a:accent1>
      <a:accent2>
        <a:srgbClr val="FF8300"/>
      </a:accent2>
      <a:accent3>
        <a:srgbClr val="00C4B3"/>
      </a:accent3>
      <a:accent4>
        <a:srgbClr val="D61B5C"/>
      </a:accent4>
      <a:accent5>
        <a:srgbClr val="333E48"/>
      </a:accent5>
      <a:accent6>
        <a:srgbClr val="AA4E9D"/>
      </a:accent6>
      <a:hlink>
        <a:srgbClr val="4D4D55"/>
      </a:hlink>
      <a:folHlink>
        <a:srgbClr val="4D4D55"/>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3_Office Theme">
  <a:themeElements>
    <a:clrScheme name="PS">
      <a:dk1>
        <a:sysClr val="windowText" lastClr="000000"/>
      </a:dk1>
      <a:lt1>
        <a:sysClr val="window" lastClr="FFFFFF"/>
      </a:lt1>
      <a:dk2>
        <a:srgbClr val="333E48"/>
      </a:dk2>
      <a:lt2>
        <a:srgbClr val="DDE2E7"/>
      </a:lt2>
      <a:accent1>
        <a:srgbClr val="00A1DF"/>
      </a:accent1>
      <a:accent2>
        <a:srgbClr val="FF8300"/>
      </a:accent2>
      <a:accent3>
        <a:srgbClr val="00C4B3"/>
      </a:accent3>
      <a:accent4>
        <a:srgbClr val="D61B5C"/>
      </a:accent4>
      <a:accent5>
        <a:srgbClr val="333E48"/>
      </a:accent5>
      <a:accent6>
        <a:srgbClr val="AA4E9D"/>
      </a:accent6>
      <a:hlink>
        <a:srgbClr val="4D4D55"/>
      </a:hlink>
      <a:folHlink>
        <a:srgbClr val="4D4D55"/>
      </a:folHlink>
    </a:clrScheme>
    <a:fontScheme name="PS">
      <a:majorFont>
        <a:latin typeface="Gotham-Book"/>
        <a:ea typeface=""/>
        <a:cs typeface=""/>
      </a:majorFont>
      <a:minorFont>
        <a:latin typeface="Gotham-Boo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Prognosesenteret">
  <a:themeElements>
    <a:clrScheme name="Prognoscentret">
      <a:dk1>
        <a:srgbClr val="333E48"/>
      </a:dk1>
      <a:lt1>
        <a:sysClr val="window" lastClr="FFFFFF"/>
      </a:lt1>
      <a:dk2>
        <a:srgbClr val="333E48"/>
      </a:dk2>
      <a:lt2>
        <a:srgbClr val="FFFFFF"/>
      </a:lt2>
      <a:accent1>
        <a:srgbClr val="D7045A"/>
      </a:accent1>
      <a:accent2>
        <a:srgbClr val="0193D7"/>
      </a:accent2>
      <a:accent3>
        <a:srgbClr val="FF8300"/>
      </a:accent3>
      <a:accent4>
        <a:srgbClr val="00C4B3"/>
      </a:accent4>
      <a:accent5>
        <a:srgbClr val="333E48"/>
      </a:accent5>
      <a:accent6>
        <a:srgbClr val="AA4E9E"/>
      </a:accent6>
      <a:hlink>
        <a:srgbClr val="0193D7"/>
      </a:hlink>
      <a:folHlink>
        <a:srgbClr val="8DCFF1"/>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S mal" id="{EDE8E6F7-C77B-4788-BF14-BF6EBE6AB9D6}" vid="{2885721E-2746-497E-A405-BBD43AE653AC}"/>
    </a:ext>
  </a:extLst>
</a:theme>
</file>

<file path=ppt/theme/theme5.xml><?xml version="1.0" encoding="utf-8"?>
<a:theme xmlns:a="http://schemas.openxmlformats.org/drawingml/2006/main" name="Prognosesenteret">
  <a:themeElements>
    <a:clrScheme name="Prognoscentret">
      <a:dk1>
        <a:srgbClr val="333E48"/>
      </a:dk1>
      <a:lt1>
        <a:sysClr val="window" lastClr="FFFFFF"/>
      </a:lt1>
      <a:dk2>
        <a:srgbClr val="333E48"/>
      </a:dk2>
      <a:lt2>
        <a:srgbClr val="FFFFFF"/>
      </a:lt2>
      <a:accent1>
        <a:srgbClr val="D7045A"/>
      </a:accent1>
      <a:accent2>
        <a:srgbClr val="0193D7"/>
      </a:accent2>
      <a:accent3>
        <a:srgbClr val="FF8300"/>
      </a:accent3>
      <a:accent4>
        <a:srgbClr val="00C4B3"/>
      </a:accent4>
      <a:accent5>
        <a:srgbClr val="333E48"/>
      </a:accent5>
      <a:accent6>
        <a:srgbClr val="AA4E9E"/>
      </a:accent6>
      <a:hlink>
        <a:srgbClr val="0193D7"/>
      </a:hlink>
      <a:folHlink>
        <a:srgbClr val="8DCFF1"/>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S mal.potx" id="{672A2792-3A2E-4118-AFE3-84ED19EF6012}" vid="{DC46DEA0-52C3-4168-B45D-AAA82F17AABA}"/>
    </a:ext>
  </a:extLst>
</a:theme>
</file>

<file path=ppt/theme/theme6.xml><?xml version="1.0" encoding="utf-8"?>
<a:theme xmlns:a="http://schemas.openxmlformats.org/drawingml/2006/main" name="2_Prognosesenteret">
  <a:themeElements>
    <a:clrScheme name="Prognoscentret">
      <a:dk1>
        <a:srgbClr val="333E48"/>
      </a:dk1>
      <a:lt1>
        <a:sysClr val="window" lastClr="FFFFFF"/>
      </a:lt1>
      <a:dk2>
        <a:srgbClr val="333E48"/>
      </a:dk2>
      <a:lt2>
        <a:srgbClr val="FFFFFF"/>
      </a:lt2>
      <a:accent1>
        <a:srgbClr val="D7045A"/>
      </a:accent1>
      <a:accent2>
        <a:srgbClr val="0193D7"/>
      </a:accent2>
      <a:accent3>
        <a:srgbClr val="FF8300"/>
      </a:accent3>
      <a:accent4>
        <a:srgbClr val="00C4B3"/>
      </a:accent4>
      <a:accent5>
        <a:srgbClr val="333E48"/>
      </a:accent5>
      <a:accent6>
        <a:srgbClr val="AA4E9E"/>
      </a:accent6>
      <a:hlink>
        <a:srgbClr val="0193D7"/>
      </a:hlink>
      <a:folHlink>
        <a:srgbClr val="8DCFF1"/>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S mal" id="{EDE8E6F7-C77B-4788-BF14-BF6EBE6AB9D6}" vid="{2885721E-2746-497E-A405-BBD43AE653AC}"/>
    </a:ext>
  </a:extLst>
</a:theme>
</file>

<file path=ppt/theme/theme7.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haredWithUsers xmlns="2ba74208-0257-466c-82b8-c6209f059111">
      <UserInfo>
        <DisplayName>Andreas Brand</DisplayName>
        <AccountId>114</AccountId>
        <AccountType/>
      </UserInfo>
    </SharedWithUsers>
    <TaxCatchAll xmlns="2ba74208-0257-466c-82b8-c6209f059111" xsi:nil="true"/>
    <lcf76f155ced4ddcb4097134ff3c332f xmlns="df1b27d7-653f-48d3-8cef-f1ed43d0ee1c">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DDC2C14E9E8A79419AD5133E8A1CE089" ma:contentTypeVersion="14" ma:contentTypeDescription="Create a new document." ma:contentTypeScope="" ma:versionID="2e48ca37c0d42257fc7500681e18d1ed">
  <xsd:schema xmlns:xsd="http://www.w3.org/2001/XMLSchema" xmlns:xs="http://www.w3.org/2001/XMLSchema" xmlns:p="http://schemas.microsoft.com/office/2006/metadata/properties" xmlns:ns2="df1b27d7-653f-48d3-8cef-f1ed43d0ee1c" xmlns:ns3="2ba74208-0257-466c-82b8-c6209f059111" targetNamespace="http://schemas.microsoft.com/office/2006/metadata/properties" ma:root="true" ma:fieldsID="a030c91ae6e488a84cf69a4edfd800ad" ns2:_="" ns3:_="">
    <xsd:import namespace="df1b27d7-653f-48d3-8cef-f1ed43d0ee1c"/>
    <xsd:import namespace="2ba74208-0257-466c-82b8-c6209f059111"/>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f1b27d7-653f-48d3-8cef-f1ed43d0ee1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aaa26d98-17ac-4ed9-a5a5-6bf6fb901793"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2ba74208-0257-466c-82b8-c6209f059111"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eeddbee5-7fa3-4629-be2a-2a69df8498b9}" ma:internalName="TaxCatchAll" ma:showField="CatchAllData" ma:web="2ba74208-0257-466c-82b8-c6209f05911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AB1067A-7BAB-47ED-AE76-E6DD31347E19}">
  <ds:schemaRefs>
    <ds:schemaRef ds:uri="http://schemas.microsoft.com/sharepoint/v3/contenttype/forms"/>
  </ds:schemaRefs>
</ds:datastoreItem>
</file>

<file path=customXml/itemProps2.xml><?xml version="1.0" encoding="utf-8"?>
<ds:datastoreItem xmlns:ds="http://schemas.openxmlformats.org/officeDocument/2006/customXml" ds:itemID="{A15C2FDF-7952-4AC7-8CDD-A997A0160D83}">
  <ds:schemaRefs>
    <ds:schemaRef ds:uri="http://www.w3.org/XML/1998/namespace"/>
    <ds:schemaRef ds:uri="http://schemas.openxmlformats.org/package/2006/metadata/core-properties"/>
    <ds:schemaRef ds:uri="http://purl.org/dc/elements/1.1/"/>
    <ds:schemaRef ds:uri="http://schemas.microsoft.com/office/2006/documentManagement/types"/>
    <ds:schemaRef ds:uri="2ba74208-0257-466c-82b8-c6209f059111"/>
    <ds:schemaRef ds:uri="http://schemas.microsoft.com/office/2006/metadata/properties"/>
    <ds:schemaRef ds:uri="http://schemas.microsoft.com/office/infopath/2007/PartnerControls"/>
    <ds:schemaRef ds:uri="df1b27d7-653f-48d3-8cef-f1ed43d0ee1c"/>
    <ds:schemaRef ds:uri="http://purl.org/dc/dcmitype/"/>
    <ds:schemaRef ds:uri="http://purl.org/dc/terms/"/>
  </ds:schemaRefs>
</ds:datastoreItem>
</file>

<file path=customXml/itemProps3.xml><?xml version="1.0" encoding="utf-8"?>
<ds:datastoreItem xmlns:ds="http://schemas.openxmlformats.org/officeDocument/2006/customXml" ds:itemID="{86C5C628-3373-46AD-A042-D42BCE68912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f1b27d7-653f-48d3-8cef-f1ed43d0ee1c"/>
    <ds:schemaRef ds:uri="2ba74208-0257-466c-82b8-c6209f05911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9813</TotalTime>
  <Words>1021</Words>
  <Application>Microsoft Office PowerPoint</Application>
  <PresentationFormat>Egendefinert</PresentationFormat>
  <Paragraphs>184</Paragraphs>
  <Slides>54</Slides>
  <Notes>42</Notes>
  <HiddenSlides>0</HiddenSlides>
  <MMClips>0</MMClips>
  <ScaleCrop>false</ScaleCrop>
  <HeadingPairs>
    <vt:vector size="8" baseType="variant">
      <vt:variant>
        <vt:lpstr>Brukte skrifter</vt:lpstr>
      </vt:variant>
      <vt:variant>
        <vt:i4>17</vt:i4>
      </vt:variant>
      <vt:variant>
        <vt:lpstr>Tema</vt:lpstr>
      </vt:variant>
      <vt:variant>
        <vt:i4>6</vt:i4>
      </vt:variant>
      <vt:variant>
        <vt:lpstr>Innebygde OLE-servere</vt:lpstr>
      </vt:variant>
      <vt:variant>
        <vt:i4>1</vt:i4>
      </vt:variant>
      <vt:variant>
        <vt:lpstr>Lysbildetitler</vt:lpstr>
      </vt:variant>
      <vt:variant>
        <vt:i4>54</vt:i4>
      </vt:variant>
    </vt:vector>
  </HeadingPairs>
  <TitlesOfParts>
    <vt:vector size="78" baseType="lpstr">
      <vt:lpstr>Arial</vt:lpstr>
      <vt:lpstr>Arial Black</vt:lpstr>
      <vt:lpstr>Calibri</vt:lpstr>
      <vt:lpstr>Courier New</vt:lpstr>
      <vt:lpstr>Gotham</vt:lpstr>
      <vt:lpstr>Gotham Bold</vt:lpstr>
      <vt:lpstr>Gotham Book</vt:lpstr>
      <vt:lpstr>Gotham Light</vt:lpstr>
      <vt:lpstr>Gotham Medium</vt:lpstr>
      <vt:lpstr>Gotham Thin</vt:lpstr>
      <vt:lpstr>Gotham-Book</vt:lpstr>
      <vt:lpstr>Gotham-Medium</vt:lpstr>
      <vt:lpstr>Lato</vt:lpstr>
      <vt:lpstr>Lato-Black</vt:lpstr>
      <vt:lpstr>Open Sans</vt:lpstr>
      <vt:lpstr>tiempos-text-nho</vt:lpstr>
      <vt:lpstr>Wingdings</vt:lpstr>
      <vt:lpstr>Office Theme</vt:lpstr>
      <vt:lpstr>3_Office Theme</vt:lpstr>
      <vt:lpstr>1_Office Theme</vt:lpstr>
      <vt:lpstr>1_Prognosesenteret</vt:lpstr>
      <vt:lpstr>Prognosesenteret</vt:lpstr>
      <vt:lpstr>2_Prognosesenteret</vt:lpstr>
      <vt:lpstr>Macrobond document</vt:lpstr>
      <vt:lpstr>Boligmarkedet fra mikro til makro Schweigaardforelesningen 31.08.22 </vt:lpstr>
      <vt:lpstr>Boligmarkedet fra mikro til makro Schweigaardforelesningen 31.08.22 </vt:lpstr>
      <vt:lpstr>PowerPoint-presentasjon</vt:lpstr>
      <vt:lpstr>Makro</vt:lpstr>
      <vt:lpstr>PowerPoint-presentasjon</vt:lpstr>
      <vt:lpstr>PowerPoint-presentasjon</vt:lpstr>
      <vt:lpstr>PowerPoint-presentasjon</vt:lpstr>
      <vt:lpstr>PowerPoint-presentasjon</vt:lpstr>
      <vt:lpstr>PowerPoint-presentasjon</vt:lpstr>
      <vt:lpstr>PowerPoint-presentasjon</vt:lpstr>
      <vt:lpstr>Boligbehovet er den demografiske komponenten i boligetterspørselen.</vt:lpstr>
      <vt:lpstr>Andre viktige komponenter i boligetterspørselen er:</vt:lpstr>
      <vt:lpstr>Hvordan beregner vi boligbehovet?</vt:lpstr>
      <vt:lpstr>Beregningen gjøres på kommunenivå</vt:lpstr>
      <vt:lpstr>PowerPoint-presentasjon</vt:lpstr>
      <vt:lpstr>Store og små kommuner i Norge har ulike behov</vt:lpstr>
      <vt:lpstr>PowerPoint-presentasjon</vt:lpstr>
      <vt:lpstr>Førstegangskjøpere</vt:lpstr>
      <vt:lpstr>PowerPoint-presentasjon</vt:lpstr>
      <vt:lpstr>PowerPoint-presentasjon</vt:lpstr>
      <vt:lpstr>PowerPoint-presentasjon</vt:lpstr>
      <vt:lpstr>PowerPoint-presentasjon</vt:lpstr>
      <vt:lpstr>PowerPoint-presentasjon</vt:lpstr>
      <vt:lpstr>Siden 2015 har andelen som leier boligen de bor i, økt med 1 prosentpoeng.  Det tilsvarer omtrent 90 000 flere leietakere på seks år.</vt:lpstr>
      <vt:lpstr>Gjennomsnittlig førstegangskjøperalder er 28 år i Norge. Dette kullet har vært stort og sterkt voksende siden 2010, SSB venter en liten nedgang fremover.</vt:lpstr>
      <vt:lpstr>Boligprisene</vt:lpstr>
      <vt:lpstr>PowerPoint-presentasjon</vt:lpstr>
      <vt:lpstr>Jacobsen og Naug sin populære boligprismodell</vt:lpstr>
      <vt:lpstr>Ifølge modellen vil boligprisene falle med 2,25 % det første kvartalet og med 3,25 % på lang sikt dersom bankenes utlånsrente øker med ett prosentpoeng og de øvrige forklaringsfaktorene ligger fast.</vt:lpstr>
      <vt:lpstr>Fem renteøkninger i bakspeilet – flere i vente, men kanskje ikke fullt så mange som NB planlegger? Vil dempe konsumet og investeringslysten.</vt:lpstr>
      <vt:lpstr>Boligprisene i Oslo har snart firedoblet seg sammenlignet med 2003. Fortsatt er det mange andre byer i Europa der boligprisene i forhold til inntekt er mye høyere. </vt:lpstr>
      <vt:lpstr>Boligprisene fra et annet perspektiv</vt:lpstr>
      <vt:lpstr>Boligbyggingen ligger an til å falle fremover</vt:lpstr>
      <vt:lpstr>Renteøkningene vil svekke boligetterspørselen  og direkte føre til lavere boligpriser</vt:lpstr>
      <vt:lpstr>I kombinasjon med høye byggekostnader,  vil det føre til lavere boligbygging</vt:lpstr>
      <vt:lpstr>De neste par årene vil tilførselen av  nye boliger reduseres</vt:lpstr>
      <vt:lpstr>Dette vil presse boligprisene oppover igjen</vt:lpstr>
      <vt:lpstr>PowerPoint-presentasjon</vt:lpstr>
      <vt:lpstr>PowerPoint-presentasjon</vt:lpstr>
      <vt:lpstr>Hvordan kan boligmarkedet påvirkes  av krigen?</vt:lpstr>
      <vt:lpstr>Vi får økt innvandring og økt befolkningsvekst på veldig kort sikt</vt:lpstr>
      <vt:lpstr>Krigen har en veldig tydelig effekt på strømprisene internasjonalt og hjemme</vt:lpstr>
      <vt:lpstr>Så sterke oljeprissjokk har historisk ofte sammenfalt med global resesjon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Oppsummering og refleksjoner</vt:lpstr>
      <vt:lpstr>Takk for oppmerksomheten!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Ingrid Mjøs</dc:creator>
  <cp:lastModifiedBy>Nejra Macic</cp:lastModifiedBy>
  <cp:revision>31</cp:revision>
  <dcterms:created xsi:type="dcterms:W3CDTF">2018-09-24T09:45:13Z</dcterms:created>
  <dcterms:modified xsi:type="dcterms:W3CDTF">2022-08-30T17:19:07Z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0x010100DDC2C14E9E8A79419AD5133E8A1CE089</vt:lpwstr>
  </property>
  <property fmtid="{D5CDD505-2E9C-101B-9397-08002B2CF9AE}" pid="3" name="MediaServiceImageTags">
    <vt:lpwstr/>
  </property>
</Properties>
</file>