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0584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M:\Documents\ISS nettredaktør\powerpoint mal\iss-template-english-pic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5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6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D0F8-6CCA-4623-B3A9-D4004609E826}" type="datetime1">
              <a:rPr lang="nb-NO" smtClean="0"/>
              <a:t>15.02.2018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96C6-2D36-4FF4-85CD-EED6FEE7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8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838200"/>
            <a:ext cx="2565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838200"/>
            <a:ext cx="74930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B512-5998-4B92-843D-ED0B94283FB9}" type="datetime1">
              <a:rPr lang="nb-NO" smtClean="0"/>
              <a:t>15.02.2018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8C5D-A472-42A1-9175-1F148D646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0B0B-E8AA-4A07-93AB-49440602E4A5}" type="datetime1">
              <a:rPr lang="nb-NO" smtClean="0"/>
              <a:t>15.02.2018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4FC-68E7-429D-8AA4-96DB7CA7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9347-AB4C-4496-AB44-82DBD2755B63}" type="datetime1">
              <a:rPr lang="nb-NO" smtClean="0"/>
              <a:t>15.02.2018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5CD3-649F-46A8-BB52-D524AB192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23B3-0954-4AB4-A549-9621A6E15A99}" type="datetime1">
              <a:rPr lang="nb-NO" smtClean="0"/>
              <a:t>15.02.2018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1F43-FC93-47CB-909D-C4046DDEE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68F6-82C7-41DC-A367-F5C00A3932DB}" type="datetime1">
              <a:rPr lang="nb-NO" smtClean="0"/>
              <a:t>15.02.2018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866F-F522-499C-94B5-6E3EAB97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4D81-0D85-4B58-97D2-C3ED10A36552}" type="datetime1">
              <a:rPr lang="nb-NO" smtClean="0"/>
              <a:t>15.02.2018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30CA-3EC3-421D-9E00-26D6622B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6836-CC8A-4FFA-9967-E371FBA95896}" type="datetime1">
              <a:rPr lang="nb-NO" smtClean="0"/>
              <a:t>15.02.2018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8CAA-293F-4B01-BE8A-5031FDB37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860B-95D6-49B2-9C83-25499ABB7891}" type="datetime1">
              <a:rPr lang="nb-NO" smtClean="0"/>
              <a:t>15.02.2018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F155-0DAE-49B1-97D6-AF5CD4DA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4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BD8-5624-4C6A-8C17-4B823C69E306}" type="datetime1">
              <a:rPr lang="nb-NO" smtClean="0"/>
              <a:t>15.02.2018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DA8-AC51-4B27-9193-F0CA8D4C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5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8382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81200"/>
            <a:ext cx="1026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EDA9570-A376-4337-B63B-799FD4A17422}" type="datetime1">
              <a:rPr lang="nb-NO" smtClean="0"/>
              <a:t>15.02.2018</a:t>
            </a:fld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Ny Powerpoint mal 2011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8BE297A-F745-48F9-8202-65907B3C5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5" y="260649"/>
            <a:ext cx="6624735" cy="3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6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Student </a:t>
            </a:r>
            <a:r>
              <a:rPr lang="nb-NO" dirty="0" err="1" smtClean="0"/>
              <a:t>evaluation</a:t>
            </a:r>
            <a:r>
              <a:rPr lang="nb-NO" dirty="0" smtClean="0"/>
              <a:t> </a:t>
            </a:r>
            <a:r>
              <a:rPr lang="nb-NO" sz="3600" dirty="0"/>
              <a:t>SGO/</a:t>
            </a:r>
            <a:r>
              <a:rPr lang="nb-NO" sz="3600" dirty="0" err="1"/>
              <a:t>HGOxxxx</a:t>
            </a:r>
            <a:r>
              <a:rPr lang="nb-NO" sz="3600" dirty="0"/>
              <a:t> V/</a:t>
            </a:r>
            <a:r>
              <a:rPr lang="nb-NO" sz="3600" dirty="0" err="1"/>
              <a:t>Hxx</a:t>
            </a:r>
            <a:endParaRPr lang="nb-NO" sz="3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rgbClr val="0070C0"/>
                </a:solidFill>
              </a:rPr>
              <a:t>Group </a:t>
            </a:r>
            <a:r>
              <a:rPr lang="nb-NO" sz="2000" b="1" dirty="0" err="1">
                <a:solidFill>
                  <a:srgbClr val="0070C0"/>
                </a:solidFill>
              </a:rPr>
              <a:t>discussion</a:t>
            </a:r>
            <a:r>
              <a:rPr lang="nb-NO" sz="2000" b="1" dirty="0">
                <a:solidFill>
                  <a:srgbClr val="0070C0"/>
                </a:solidFill>
              </a:rPr>
              <a:t> + note to </a:t>
            </a:r>
            <a:r>
              <a:rPr lang="nb-NO" sz="2000" b="1" dirty="0" err="1">
                <a:solidFill>
                  <a:srgbClr val="0070C0"/>
                </a:solidFill>
              </a:rPr>
              <a:t>course</a:t>
            </a:r>
            <a:r>
              <a:rPr lang="nb-NO" sz="2000" b="1" dirty="0">
                <a:solidFill>
                  <a:srgbClr val="0070C0"/>
                </a:solidFill>
              </a:rPr>
              <a:t> </a:t>
            </a:r>
            <a:r>
              <a:rPr lang="nb-NO" sz="2000" b="1" dirty="0" err="1">
                <a:solidFill>
                  <a:srgbClr val="0070C0"/>
                </a:solidFill>
              </a:rPr>
              <a:t>coordinator</a:t>
            </a:r>
            <a:r>
              <a:rPr lang="nb-NO" sz="2000" b="1" dirty="0">
                <a:solidFill>
                  <a:srgbClr val="0070C0"/>
                </a:solidFill>
              </a:rPr>
              <a:t>/student </a:t>
            </a:r>
            <a:r>
              <a:rPr lang="nb-NO" sz="2000" b="1" dirty="0" err="1">
                <a:solidFill>
                  <a:srgbClr val="0070C0"/>
                </a:solidFill>
              </a:rPr>
              <a:t>advisor</a:t>
            </a: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000" dirty="0" err="1"/>
              <a:t>What</a:t>
            </a:r>
            <a:r>
              <a:rPr lang="nb-NO" sz="2000" dirty="0"/>
              <a:t> is </a:t>
            </a:r>
            <a:r>
              <a:rPr lang="nb-NO" sz="2000" dirty="0" err="1"/>
              <a:t>your</a:t>
            </a:r>
            <a:r>
              <a:rPr lang="nb-NO" sz="2000" dirty="0"/>
              <a:t> overall </a:t>
            </a:r>
            <a:r>
              <a:rPr lang="nb-NO" sz="2000" dirty="0" err="1"/>
              <a:t>assessment</a:t>
            </a:r>
            <a:r>
              <a:rPr lang="nb-NO" sz="2000" dirty="0"/>
              <a:t> </a:t>
            </a:r>
            <a:r>
              <a:rPr lang="nb-NO" sz="2000" dirty="0" err="1"/>
              <a:t>about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course’s</a:t>
            </a:r>
            <a:r>
              <a:rPr lang="nb-NO" sz="2000" dirty="0"/>
              <a:t>… </a:t>
            </a:r>
            <a:r>
              <a:rPr lang="nb-NO" sz="2000" b="1" dirty="0">
                <a:solidFill>
                  <a:srgbClr val="0070C0"/>
                </a:solidFill>
              </a:rPr>
              <a:t> </a:t>
            </a:r>
            <a:endParaRPr lang="nb-NO" sz="900" dirty="0"/>
          </a:p>
          <a:p>
            <a:endParaRPr lang="nb-NO" sz="2000" dirty="0"/>
          </a:p>
          <a:p>
            <a:r>
              <a:rPr lang="nb-NO" sz="2000" dirty="0" err="1">
                <a:solidFill>
                  <a:srgbClr val="0070C0"/>
                </a:solidFill>
              </a:rPr>
              <a:t>Teaching</a:t>
            </a:r>
            <a:r>
              <a:rPr lang="nb-NO" sz="2000" dirty="0">
                <a:solidFill>
                  <a:srgbClr val="0070C0"/>
                </a:solidFill>
              </a:rPr>
              <a:t>: </a:t>
            </a:r>
          </a:p>
          <a:p>
            <a:pPr lvl="1" eaLnBrk="1" hangingPunct="1"/>
            <a:r>
              <a:rPr lang="nb-NO" sz="1800" dirty="0" err="1"/>
              <a:t>Lectures</a:t>
            </a:r>
            <a:r>
              <a:rPr lang="nb-NO" sz="1800" dirty="0"/>
              <a:t>: </a:t>
            </a:r>
            <a:r>
              <a:rPr lang="nb-NO" sz="1800" dirty="0" err="1"/>
              <a:t>presentation</a:t>
            </a:r>
            <a:r>
              <a:rPr lang="nb-NO" sz="1800" dirty="0"/>
              <a:t>, </a:t>
            </a:r>
            <a:r>
              <a:rPr lang="nb-NO" sz="1800" dirty="0" err="1"/>
              <a:t>structure</a:t>
            </a:r>
            <a:r>
              <a:rPr lang="nb-NO" sz="1800" dirty="0"/>
              <a:t>, </a:t>
            </a:r>
            <a:r>
              <a:rPr lang="nb-NO" sz="1800" dirty="0" err="1"/>
              <a:t>relation</a:t>
            </a:r>
            <a:r>
              <a:rPr lang="nb-NO" sz="1800" dirty="0"/>
              <a:t> to </a:t>
            </a:r>
            <a:r>
              <a:rPr lang="nb-NO" sz="1800" dirty="0" err="1"/>
              <a:t>readings</a:t>
            </a:r>
            <a:r>
              <a:rPr lang="nb-NO" sz="1800" dirty="0"/>
              <a:t>, </a:t>
            </a:r>
            <a:r>
              <a:rPr lang="nb-NO" sz="1800" dirty="0" err="1"/>
              <a:t>lecturers</a:t>
            </a:r>
            <a:r>
              <a:rPr lang="nb-NO" sz="1800" dirty="0"/>
              <a:t>? </a:t>
            </a:r>
          </a:p>
          <a:p>
            <a:pPr lvl="1" eaLnBrk="1" hangingPunct="1"/>
            <a:r>
              <a:rPr lang="nb-NO" sz="1800" dirty="0"/>
              <a:t>Seminars: </a:t>
            </a:r>
            <a:r>
              <a:rPr lang="nb-NO" sz="1800" dirty="0" err="1"/>
              <a:t>the</a:t>
            </a:r>
            <a:r>
              <a:rPr lang="nb-NO" sz="1800" dirty="0"/>
              <a:t> format, </a:t>
            </a:r>
            <a:r>
              <a:rPr lang="nb-NO" sz="1800" dirty="0" err="1"/>
              <a:t>organization</a:t>
            </a:r>
            <a:r>
              <a:rPr lang="nb-NO" sz="1800" dirty="0"/>
              <a:t> and </a:t>
            </a:r>
            <a:r>
              <a:rPr lang="nb-NO" sz="1800" dirty="0" err="1"/>
              <a:t>structure</a:t>
            </a:r>
            <a:r>
              <a:rPr lang="nb-NO" sz="1800" dirty="0"/>
              <a:t>, </a:t>
            </a:r>
            <a:r>
              <a:rPr lang="nb-NO" sz="1800" dirty="0" err="1"/>
              <a:t>relation</a:t>
            </a:r>
            <a:r>
              <a:rPr lang="nb-NO" sz="1800" dirty="0"/>
              <a:t> to </a:t>
            </a:r>
            <a:r>
              <a:rPr lang="nb-NO" sz="1800" dirty="0" err="1"/>
              <a:t>readings</a:t>
            </a:r>
            <a:r>
              <a:rPr lang="nb-NO" sz="1800" dirty="0"/>
              <a:t>, seminar </a:t>
            </a:r>
            <a:r>
              <a:rPr lang="nb-NO" sz="1800" dirty="0" err="1"/>
              <a:t>group</a:t>
            </a:r>
            <a:r>
              <a:rPr lang="nb-NO" sz="1800" dirty="0"/>
              <a:t> leaders?</a:t>
            </a:r>
          </a:p>
          <a:p>
            <a:pPr lvl="1"/>
            <a:r>
              <a:rPr lang="nb-NO" sz="1800" dirty="0" err="1"/>
              <a:t>Relation</a:t>
            </a:r>
            <a:r>
              <a:rPr lang="nb-NO" sz="1800" dirty="0"/>
              <a:t> </a:t>
            </a:r>
            <a:r>
              <a:rPr lang="nb-NO" sz="1800" dirty="0" err="1"/>
              <a:t>between</a:t>
            </a:r>
            <a:r>
              <a:rPr lang="nb-NO" sz="1800" dirty="0"/>
              <a:t> </a:t>
            </a:r>
            <a:r>
              <a:rPr lang="nb-NO" sz="1800" dirty="0" err="1"/>
              <a:t>lectures</a:t>
            </a:r>
            <a:r>
              <a:rPr lang="nb-NO" sz="1800" dirty="0"/>
              <a:t> and seminars </a:t>
            </a:r>
          </a:p>
          <a:p>
            <a:pPr eaLnBrk="1" hangingPunct="1"/>
            <a:endParaRPr lang="nb-NO" sz="2000" dirty="0"/>
          </a:p>
          <a:p>
            <a:pPr eaLnBrk="1" hangingPunct="1"/>
            <a:r>
              <a:rPr lang="nb-NO" sz="2000" dirty="0">
                <a:solidFill>
                  <a:srgbClr val="0070C0"/>
                </a:solidFill>
              </a:rPr>
              <a:t>Readings/syllabus:</a:t>
            </a:r>
          </a:p>
          <a:p>
            <a:pPr lvl="1" eaLnBrk="1" hangingPunct="1"/>
            <a:r>
              <a:rPr lang="nb-NO" sz="1800" dirty="0"/>
              <a:t>Content, </a:t>
            </a:r>
            <a:r>
              <a:rPr lang="nb-NO" sz="1800" dirty="0" err="1"/>
              <a:t>accessibility</a:t>
            </a:r>
            <a:r>
              <a:rPr lang="nb-NO" sz="1800" dirty="0"/>
              <a:t>, </a:t>
            </a:r>
            <a:r>
              <a:rPr lang="nb-NO" sz="1800" dirty="0" err="1"/>
              <a:t>coherence</a:t>
            </a:r>
            <a:r>
              <a:rPr lang="nb-NO" sz="1800" dirty="0"/>
              <a:t>, </a:t>
            </a:r>
            <a:r>
              <a:rPr lang="nb-NO" sz="1800" dirty="0" err="1"/>
              <a:t>relation</a:t>
            </a:r>
            <a:r>
              <a:rPr lang="nb-NO" sz="1800" dirty="0"/>
              <a:t> to </a:t>
            </a:r>
            <a:r>
              <a:rPr lang="nb-NO" sz="1800" dirty="0" err="1"/>
              <a:t>teaching</a:t>
            </a:r>
            <a:r>
              <a:rPr lang="nb-NO" sz="1800" dirty="0"/>
              <a:t>?</a:t>
            </a:r>
          </a:p>
          <a:p>
            <a:endParaRPr lang="nb-NO" sz="2000" dirty="0"/>
          </a:p>
          <a:p>
            <a:r>
              <a:rPr lang="nb-NO" sz="2000" dirty="0" err="1"/>
              <a:t>What</a:t>
            </a:r>
            <a:r>
              <a:rPr lang="nb-NO" sz="2000" dirty="0"/>
              <a:t> is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0070C0"/>
                </a:solidFill>
              </a:rPr>
              <a:t>overall </a:t>
            </a:r>
            <a:r>
              <a:rPr lang="nb-NO" sz="2000" dirty="0" err="1">
                <a:solidFill>
                  <a:srgbClr val="0070C0"/>
                </a:solidFill>
              </a:rPr>
              <a:t>assesment</a:t>
            </a:r>
            <a:r>
              <a:rPr lang="nb-NO" sz="2000" dirty="0">
                <a:solidFill>
                  <a:srgbClr val="0070C0"/>
                </a:solidFill>
              </a:rPr>
              <a:t> </a:t>
            </a:r>
            <a:r>
              <a:rPr lang="nb-NO" sz="2000" dirty="0"/>
              <a:t>of</a:t>
            </a:r>
            <a:r>
              <a:rPr lang="nb-NO" sz="2000" b="1" dirty="0">
                <a:solidFill>
                  <a:srgbClr val="0070C0"/>
                </a:solidFill>
              </a:rPr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course</a:t>
            </a:r>
            <a:r>
              <a:rPr lang="nb-NO" sz="2000" dirty="0"/>
              <a:t>? </a:t>
            </a:r>
          </a:p>
          <a:p>
            <a:endParaRPr lang="nb-NO" sz="2000" dirty="0"/>
          </a:p>
          <a:p>
            <a:r>
              <a:rPr lang="nb-NO" sz="2000" dirty="0" err="1">
                <a:solidFill>
                  <a:srgbClr val="0070C0"/>
                </a:solidFill>
              </a:rPr>
              <a:t>Suggestions</a:t>
            </a:r>
            <a:r>
              <a:rPr lang="nb-NO" sz="2000" dirty="0">
                <a:solidFill>
                  <a:srgbClr val="0070C0"/>
                </a:solidFill>
              </a:rPr>
              <a:t>?</a:t>
            </a:r>
            <a:r>
              <a:rPr lang="nb-NO" sz="2000" dirty="0"/>
              <a:t> </a:t>
            </a:r>
          </a:p>
          <a:p>
            <a:pPr lvl="1"/>
            <a:r>
              <a:rPr lang="nb-NO" sz="1600" dirty="0" err="1"/>
              <a:t>What</a:t>
            </a:r>
            <a:r>
              <a:rPr lang="nb-NO" sz="1600" dirty="0"/>
              <a:t> </a:t>
            </a:r>
            <a:r>
              <a:rPr lang="nb-NO" sz="1600" dirty="0" err="1"/>
              <a:t>should</a:t>
            </a:r>
            <a:r>
              <a:rPr lang="nb-NO" sz="1600" dirty="0"/>
              <a:t> </a:t>
            </a:r>
            <a:r>
              <a:rPr lang="nb-NO" sz="1600" dirty="0" err="1"/>
              <a:t>we</a:t>
            </a:r>
            <a:r>
              <a:rPr lang="nb-NO" sz="1600" dirty="0"/>
              <a:t> do more of? </a:t>
            </a:r>
            <a:r>
              <a:rPr lang="nb-NO" sz="1600" dirty="0" err="1"/>
              <a:t>What</a:t>
            </a:r>
            <a:r>
              <a:rPr lang="nb-NO" sz="1600" dirty="0"/>
              <a:t> </a:t>
            </a:r>
            <a:r>
              <a:rPr lang="nb-NO" sz="1600" dirty="0" err="1"/>
              <a:t>should</a:t>
            </a:r>
            <a:r>
              <a:rPr lang="nb-NO" sz="1600" dirty="0"/>
              <a:t> </a:t>
            </a:r>
            <a:r>
              <a:rPr lang="nb-NO" sz="1600" dirty="0" err="1"/>
              <a:t>we</a:t>
            </a:r>
            <a:r>
              <a:rPr lang="nb-NO" sz="1600" dirty="0"/>
              <a:t> do less of? </a:t>
            </a:r>
          </a:p>
          <a:p>
            <a:pPr lvl="1" eaLnBrk="1" hangingPunct="1">
              <a:buFontTx/>
              <a:buNone/>
            </a:pPr>
            <a:endParaRPr lang="nb-NO" sz="18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nb-NO" sz="2000" dirty="0">
                <a:sym typeface="Wingdings" panose="05000000000000000000" pitchFamily="2" charset="2"/>
              </a:rPr>
              <a:t> </a:t>
            </a:r>
            <a:r>
              <a:rPr lang="nb-NO" sz="2000" b="1" dirty="0" err="1">
                <a:solidFill>
                  <a:srgbClr val="0070C0"/>
                </a:solidFill>
              </a:rPr>
              <a:t>Two</a:t>
            </a:r>
            <a:r>
              <a:rPr lang="nb-NO" sz="2000" b="1" dirty="0">
                <a:solidFill>
                  <a:srgbClr val="0070C0"/>
                </a:solidFill>
              </a:rPr>
              <a:t> students </a:t>
            </a:r>
            <a:r>
              <a:rPr lang="nb-NO" sz="2000" b="1" dirty="0" err="1">
                <a:solidFill>
                  <a:srgbClr val="0070C0"/>
                </a:solidFill>
              </a:rPr>
              <a:t>write</a:t>
            </a:r>
            <a:r>
              <a:rPr lang="nb-NO" sz="2000" b="1" dirty="0">
                <a:solidFill>
                  <a:srgbClr val="0070C0"/>
                </a:solidFill>
              </a:rPr>
              <a:t> a </a:t>
            </a:r>
            <a:r>
              <a:rPr lang="nb-NO" sz="2000" b="1" dirty="0" err="1">
                <a:solidFill>
                  <a:srgbClr val="0070C0"/>
                </a:solidFill>
              </a:rPr>
              <a:t>brief</a:t>
            </a:r>
            <a:r>
              <a:rPr lang="nb-NO" sz="2000" b="1" dirty="0">
                <a:solidFill>
                  <a:srgbClr val="0070C0"/>
                </a:solidFill>
              </a:rPr>
              <a:t> note and send by </a:t>
            </a:r>
            <a:r>
              <a:rPr lang="nb-NO" sz="2000" b="1" dirty="0" err="1">
                <a:solidFill>
                  <a:srgbClr val="0070C0"/>
                </a:solidFill>
              </a:rPr>
              <a:t>e-mail</a:t>
            </a:r>
            <a:r>
              <a:rPr lang="nb-NO" sz="2000" b="1" dirty="0">
                <a:solidFill>
                  <a:srgbClr val="0070C0"/>
                </a:solidFill>
              </a:rPr>
              <a:t> to </a:t>
            </a:r>
            <a:r>
              <a:rPr lang="nb-NO" sz="2000" b="1" dirty="0" err="1">
                <a:solidFill>
                  <a:srgbClr val="0070C0"/>
                </a:solidFill>
              </a:rPr>
              <a:t>course</a:t>
            </a:r>
            <a:r>
              <a:rPr lang="nb-NO" sz="2000" b="1" dirty="0">
                <a:solidFill>
                  <a:srgbClr val="0070C0"/>
                </a:solidFill>
              </a:rPr>
              <a:t> </a:t>
            </a:r>
            <a:r>
              <a:rPr lang="nb-NO" sz="2000" b="1" dirty="0" err="1">
                <a:solidFill>
                  <a:srgbClr val="0070C0"/>
                </a:solidFill>
              </a:rPr>
              <a:t>coordinator</a:t>
            </a:r>
            <a:r>
              <a:rPr lang="nb-NO" sz="2000" b="1" dirty="0">
                <a:solidFill>
                  <a:srgbClr val="0070C0"/>
                </a:solidFill>
              </a:rPr>
              <a:t>/student </a:t>
            </a:r>
            <a:r>
              <a:rPr lang="nb-NO" sz="2000" b="1" dirty="0" err="1">
                <a:solidFill>
                  <a:srgbClr val="0070C0"/>
                </a:solidFill>
              </a:rPr>
              <a:t>advisor</a:t>
            </a:r>
            <a:endParaRPr lang="nb-NO" sz="20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nb-NO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s-neutral-english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Wingdings</vt:lpstr>
      <vt:lpstr>ヒラギノ角ゴ Pro W3</vt:lpstr>
      <vt:lpstr>iss-neutral-english</vt:lpstr>
      <vt:lpstr>Student evaluation SGO/HGOxxxx V/Hxx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evaluation SGO/HGOxxxx V/Hxx</dc:title>
  <dc:creator>Jemima Garcia-Godos</dc:creator>
  <cp:lastModifiedBy>Maren Ringstad</cp:lastModifiedBy>
  <cp:revision>1</cp:revision>
  <dcterms:created xsi:type="dcterms:W3CDTF">2017-11-17T09:34:10Z</dcterms:created>
  <dcterms:modified xsi:type="dcterms:W3CDTF">2018-02-15T13:15:32Z</dcterms:modified>
</cp:coreProperties>
</file>