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109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09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73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4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925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63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51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15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25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69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4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BC67-CCC7-4283-878C-57BB827454A2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3CE1-0097-456A-8D46-483483C795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611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dirty="0" smtClean="0"/>
              <a:t>Studentevaluering </a:t>
            </a:r>
            <a:br>
              <a:rPr lang="nb-NO" dirty="0" smtClean="0"/>
            </a:br>
            <a:r>
              <a:rPr lang="nb-NO" sz="3600" dirty="0" smtClean="0"/>
              <a:t>SGO/</a:t>
            </a:r>
            <a:r>
              <a:rPr lang="nb-NO" sz="3600" dirty="0" err="1" smtClean="0"/>
              <a:t>HGOxxxx</a:t>
            </a:r>
            <a:r>
              <a:rPr lang="nb-NO" sz="3600" dirty="0" smtClean="0"/>
              <a:t> V/</a:t>
            </a:r>
            <a:r>
              <a:rPr lang="nb-NO" sz="3600" dirty="0" err="1" smtClean="0"/>
              <a:t>Hxx</a:t>
            </a:r>
            <a:endParaRPr lang="nb-NO" sz="36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000" b="1" dirty="0" smtClean="0">
                <a:solidFill>
                  <a:srgbClr val="0070C0"/>
                </a:solidFill>
              </a:rPr>
              <a:t>Til diskusjon i plenum:</a:t>
            </a:r>
            <a:endParaRPr lang="nb-NO" sz="900" dirty="0" smtClean="0"/>
          </a:p>
          <a:p>
            <a:endParaRPr lang="nb-NO" sz="2000" dirty="0"/>
          </a:p>
          <a:p>
            <a:r>
              <a:rPr lang="nb-NO" sz="2000" dirty="0" smtClean="0"/>
              <a:t>Hva er deres vurdering av undervisningen i emnet?</a:t>
            </a:r>
          </a:p>
          <a:p>
            <a:pPr lvl="1" eaLnBrk="1" hangingPunct="1"/>
            <a:r>
              <a:rPr lang="nb-NO" sz="1800" dirty="0" smtClean="0"/>
              <a:t>Forelesninger: gjennomføring, forhold til pensum, forelesere?</a:t>
            </a:r>
          </a:p>
          <a:p>
            <a:pPr lvl="1" eaLnBrk="1" hangingPunct="1"/>
            <a:r>
              <a:rPr lang="nb-NO" sz="1800" dirty="0" smtClean="0"/>
              <a:t>Seminarer:  opplegg, gjennomføring, pensum, seminarledere?</a:t>
            </a:r>
          </a:p>
          <a:p>
            <a:pPr lvl="1"/>
            <a:r>
              <a:rPr lang="nb-NO" sz="1800" dirty="0" smtClean="0"/>
              <a:t>Forhold mellom forelesninger og seminarer</a:t>
            </a:r>
          </a:p>
          <a:p>
            <a:pPr eaLnBrk="1" hangingPunct="1"/>
            <a:r>
              <a:rPr lang="nb-NO" sz="2000" dirty="0" smtClean="0"/>
              <a:t>Hva er deres vurdering av pensumet?</a:t>
            </a:r>
          </a:p>
          <a:p>
            <a:pPr lvl="1" eaLnBrk="1" hangingPunct="1"/>
            <a:r>
              <a:rPr lang="nb-NO" sz="1800" dirty="0" smtClean="0"/>
              <a:t>Innhold, sammensetning, tilgjengelighet, forhold til undervisning?</a:t>
            </a:r>
          </a:p>
          <a:p>
            <a:pPr eaLnBrk="1" hangingPunct="1"/>
            <a:r>
              <a:rPr lang="nb-NO" sz="2000" dirty="0" smtClean="0"/>
              <a:t>Hva er deres samlet inntrykk av emnet? </a:t>
            </a:r>
          </a:p>
          <a:p>
            <a:pPr eaLnBrk="1" hangingPunct="1"/>
            <a:r>
              <a:rPr lang="nb-NO" sz="2000" dirty="0" smtClean="0"/>
              <a:t>Forslag til endring og forbedring? </a:t>
            </a:r>
          </a:p>
          <a:p>
            <a:pPr lvl="1" eaLnBrk="1" hangingPunct="1">
              <a:buFontTx/>
              <a:buNone/>
            </a:pPr>
            <a:endParaRPr lang="nb-NO" sz="1800" dirty="0" smtClean="0"/>
          </a:p>
          <a:p>
            <a:pPr lvl="1">
              <a:buNone/>
            </a:pPr>
            <a:r>
              <a:rPr lang="nb-NO" sz="1800" dirty="0" smtClean="0">
                <a:sym typeface="Wingdings" panose="05000000000000000000" pitchFamily="2" charset="2"/>
              </a:rPr>
              <a:t> </a:t>
            </a:r>
            <a:r>
              <a:rPr lang="nb-NO" sz="2000" b="1" dirty="0">
                <a:solidFill>
                  <a:srgbClr val="0070C0"/>
                </a:solidFill>
              </a:rPr>
              <a:t>2 studenter tar notater og sender inn til </a:t>
            </a:r>
            <a:r>
              <a:rPr lang="nb-NO" sz="2000" b="1" dirty="0" err="1" smtClean="0">
                <a:solidFill>
                  <a:srgbClr val="0070C0"/>
                </a:solidFill>
              </a:rPr>
              <a:t>emneansvarlig</a:t>
            </a:r>
            <a:r>
              <a:rPr lang="nb-NO" sz="2000" b="1" dirty="0" smtClean="0">
                <a:solidFill>
                  <a:srgbClr val="0070C0"/>
                </a:solidFill>
              </a:rPr>
              <a:t> og studiekonsulent.</a:t>
            </a:r>
            <a:endParaRPr lang="nb-NO" sz="2000" b="1" dirty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nb-NO" sz="1800" dirty="0" smtClean="0">
                <a:sym typeface="Wingdings" panose="05000000000000000000" pitchFamily="2" charset="2"/>
              </a:rPr>
              <a:t> </a:t>
            </a:r>
            <a:r>
              <a:rPr lang="nb-NO" sz="1800" dirty="0" smtClean="0"/>
              <a:t>Ditt innspill hjelper oss til å bli bedre - tusen takk! </a:t>
            </a:r>
            <a:r>
              <a:rPr lang="nb-NO" sz="1800" dirty="0" smtClean="0">
                <a:sym typeface="Wingdings" panose="05000000000000000000" pitchFamily="2" charset="2"/>
              </a:rPr>
              <a:t></a:t>
            </a:r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298158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Studentevaluering  SGO/HGOxxxx V/Hxx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UTV1000 – Høst 2012</dc:title>
  <dc:creator>Jemima Garcia-Godos</dc:creator>
  <cp:lastModifiedBy>Maren Ringstad</cp:lastModifiedBy>
  <cp:revision>6</cp:revision>
  <dcterms:created xsi:type="dcterms:W3CDTF">2015-09-21T11:46:27Z</dcterms:created>
  <dcterms:modified xsi:type="dcterms:W3CDTF">2018-02-15T13:15:01Z</dcterms:modified>
</cp:coreProperties>
</file>