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6" r:id="rId3"/>
    <p:sldId id="329" r:id="rId4"/>
    <p:sldId id="328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9B629-EE91-4E98-BCFC-48462CA63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6FFBA-5033-44B2-9CEE-9E75F4570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FB014-C36A-4331-B64F-FCD36D8F0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94DB8-C0D0-40C3-9BF4-E29E34D67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B17A1-D59A-4B7F-9131-CA648891F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047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9EAE-ABDF-4044-A36F-F3DF864E3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5FEE4-46F8-4965-A353-791DC3372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8D034-7283-4133-8797-1FE749A1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8C100-031A-49F4-BE37-BA8670AB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DA4D8-5C45-4D05-9EE2-E37BE272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650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1BCC94-BC52-4A17-BA2F-A95416501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9080F-1181-4AD8-89BF-621B639F3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9A885-ACA1-4679-A586-FD157957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582ED-CBFC-48A7-BDC6-F8753838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F044E-DCCB-4243-BA1A-6BE543F5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310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12A8-BE4C-4202-8B8F-3166FC8D8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5BB4D-72DB-46FD-A937-2AD42176F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46C33-AF8A-438A-BA5B-77375140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B882A-C689-4133-96E5-65EFFA7D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B3A23-0769-4BE3-9E29-90D98095E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855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243F-7B95-4B68-8695-A9412F6F7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14DDE-4D3E-4773-99E7-D5E10ACA7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5323E-E171-4EC2-A161-E88451926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B3500-37B0-475B-8092-3691ABBB5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59957-E7EE-4F27-BB87-E15E303E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92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8FA7-8F55-4D5C-84BA-B3163B9A8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F7DC1-BBC9-4A53-968A-527CB90E5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36A5EC-4360-4353-9758-F3F5EE088A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E9470-6956-4971-A1C5-B920C088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BEA85-928A-4A05-90A8-5BF0BE79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03463-4A02-4DF1-9EF3-D0523F8D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376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04444-90C3-4C87-B325-4998DDFB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0CC0F-18D1-43D7-B52F-99A0F026F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170A7-4BD9-4F6C-971A-99FDC849D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2B6C4-3A1C-4D97-85F8-18844F3F6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DA311-F3A7-4D12-AB2F-F31A9301F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BB8138-2F4A-4873-AE03-98C72153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0C51F-E442-497C-93E9-72583FC7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5438D-AB30-4BA5-9C46-15401D89E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799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E0C0D-D239-4EC5-9FDC-FEA2AABF0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959CF-08B6-4819-B871-97CF5E82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BE56BD-D784-4514-A231-3C83D662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7EE13-B9A7-4FA8-A7DA-C79EEFAF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738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011DD-0A9B-4A7B-A1AA-25694F417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8EBEEB-8826-46B2-BA2C-B611304C8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7F499-425E-4349-9578-1437614C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4350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AAB86-5FFC-4ED3-8EC6-CE8F7C1FE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D800E-9B4B-42CD-BFCC-BCCC64A22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3CE46-35A4-46FF-9A70-5C1014D92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DAC499-D755-46E4-959E-6C5BF4063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423CF-076F-4A41-B57D-8DA38048A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54106-6A8D-40CE-B9F9-2A53ADFA1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217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212EB-EA87-44EE-8B8B-33182291F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B7544-A2B5-4D91-A11D-A3C3EC2232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81F4E-DCD4-4BAD-8079-D75B362C4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C8379-71EE-4203-8722-0C58C3E2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1C3588-F606-4112-AF18-5BDDBFF1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E1CE8-E3CB-483A-B605-CDB96EE4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699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1566D9-96F1-4015-90F6-DB443509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EEAFF-FA1C-4AEA-A4D7-D1E7A513A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221DB-DCBD-46F1-90F5-A3F295966E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3936-4215-4D36-892F-F66DCC0A41A1}" type="datetimeFigureOut">
              <a:rPr lang="nb-NO" smtClean="0"/>
              <a:t>13.02.2024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A8D76-5DEC-46A3-9980-762450558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20C4F-08AF-476D-8EDE-97DA96A7E1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DEC0D-16A6-497C-9F67-A7F61D559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26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eksamen/kildebr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149A-4959-4E79-9472-5D999A3927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Hjemmeeksamen</a:t>
            </a:r>
            <a:r>
              <a:rPr lang="en-US" dirty="0"/>
              <a:t> og KI</a:t>
            </a:r>
            <a:br>
              <a:rPr lang="en-US" dirty="0"/>
            </a:br>
            <a:r>
              <a:rPr lang="en-US" sz="3100" dirty="0" err="1"/>
              <a:t>Februar</a:t>
            </a:r>
            <a:r>
              <a:rPr lang="en-US" sz="3100" dirty="0"/>
              <a:t> 2024 </a:t>
            </a:r>
            <a:endParaRPr lang="nb-NO" sz="3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438C02-9FB4-43EE-B6F3-7B6A025893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Bjørnar Sæther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498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A21CD-1713-30EB-A7C6-E25CEC71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Eksamensreglementet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5316F-0AB3-B8A9-AB5D-2FD5A5413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Hovedregel</a:t>
            </a:r>
            <a:r>
              <a:rPr lang="en-US" dirty="0"/>
              <a:t> – du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skrive</a:t>
            </a:r>
            <a:r>
              <a:rPr lang="en-US" dirty="0"/>
              <a:t> </a:t>
            </a:r>
            <a:r>
              <a:rPr lang="en-US" dirty="0" err="1"/>
              <a:t>eksamensoppgaven</a:t>
            </a:r>
            <a:r>
              <a:rPr lang="en-US" dirty="0"/>
              <a:t> din </a:t>
            </a:r>
            <a:r>
              <a:rPr lang="en-US" dirty="0" err="1"/>
              <a:t>selv</a:t>
            </a:r>
            <a:r>
              <a:rPr lang="en-US" dirty="0"/>
              <a:t>!</a:t>
            </a:r>
          </a:p>
          <a:p>
            <a:r>
              <a:rPr lang="en-US" dirty="0" err="1"/>
              <a:t>Eksamensreglementet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UiO</a:t>
            </a:r>
            <a:r>
              <a:rPr lang="en-US" dirty="0"/>
              <a:t>:</a:t>
            </a:r>
          </a:p>
          <a:p>
            <a:r>
              <a:rPr lang="nn-NO" dirty="0">
                <a:hlinkClick r:id="rId2"/>
              </a:rPr>
              <a:t>Kjeldebruk og referansar - Universitetet i Oslo (uio.no)</a:t>
            </a:r>
            <a:endParaRPr lang="nn-NO" dirty="0"/>
          </a:p>
          <a:p>
            <a:pPr marL="0" indent="0">
              <a:buNone/>
            </a:pPr>
            <a:endParaRPr lang="nn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5857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5C48F-87B8-40DD-8FC0-72801F9ED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UiOs ressurssider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1910B-A7ED-4E2F-99A0-5EF3FED1C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UiO Har en ressursside om KI for studenter:</a:t>
            </a:r>
          </a:p>
          <a:p>
            <a:endParaRPr lang="nb-NO" dirty="0"/>
          </a:p>
          <a:p>
            <a:r>
              <a:rPr lang="nb-NO" dirty="0"/>
              <a:t>https://www.uio.no/tjenester/ki/student/index.html</a:t>
            </a:r>
          </a:p>
        </p:txBody>
      </p:sp>
    </p:spTree>
    <p:extLst>
      <p:ext uri="{BB962C8B-B14F-4D97-AF65-F5344CB8AC3E}">
        <p14:creationId xmlns:p14="http://schemas.microsoft.com/office/powerpoint/2010/main" val="3321154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18E98-3CCD-E74A-AE65-867DE053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Anbefalinger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hjemmeksamen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46CF0-C04A-6C29-59E6-77E1B7D1B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UiO</a:t>
            </a:r>
            <a:r>
              <a:rPr lang="en-US" dirty="0"/>
              <a:t> Chat GPT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andre</a:t>
            </a:r>
            <a:r>
              <a:rPr lang="en-US" dirty="0"/>
              <a:t> KI-</a:t>
            </a:r>
            <a:r>
              <a:rPr lang="en-US" dirty="0" err="1"/>
              <a:t>verktøy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være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ressurs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riktig</a:t>
            </a:r>
            <a:r>
              <a:rPr lang="en-US" dirty="0"/>
              <a:t> bruk og de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resultere</a:t>
            </a:r>
            <a:r>
              <a:rPr lang="en-US" dirty="0"/>
              <a:t> i </a:t>
            </a:r>
            <a:r>
              <a:rPr lang="en-US" dirty="0" err="1"/>
              <a:t>problemer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feil</a:t>
            </a:r>
            <a:r>
              <a:rPr lang="en-US" dirty="0"/>
              <a:t> bruk</a:t>
            </a:r>
          </a:p>
          <a:p>
            <a:r>
              <a:rPr lang="en-US" dirty="0"/>
              <a:t>KI-</a:t>
            </a:r>
            <a:r>
              <a:rPr lang="en-US" dirty="0" err="1"/>
              <a:t>verktøy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hjelpe</a:t>
            </a:r>
            <a:r>
              <a:rPr lang="en-US" dirty="0"/>
              <a:t> </a:t>
            </a:r>
            <a:r>
              <a:rPr lang="en-US" dirty="0" err="1"/>
              <a:t>oss</a:t>
            </a:r>
            <a:r>
              <a:rPr lang="en-US" dirty="0"/>
              <a:t> med </a:t>
            </a:r>
            <a:r>
              <a:rPr lang="en-US" dirty="0" err="1"/>
              <a:t>idemyldring</a:t>
            </a:r>
            <a:r>
              <a:rPr lang="en-US" dirty="0"/>
              <a:t> i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tidlig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av </a:t>
            </a:r>
            <a:r>
              <a:rPr lang="en-US" dirty="0" err="1"/>
              <a:t>arbeidet</a:t>
            </a:r>
            <a:r>
              <a:rPr lang="en-US" dirty="0"/>
              <a:t> med BA-</a:t>
            </a:r>
            <a:r>
              <a:rPr lang="en-US" dirty="0" err="1"/>
              <a:t>oppgaven</a:t>
            </a:r>
            <a:endParaRPr lang="en-US" dirty="0"/>
          </a:p>
          <a:p>
            <a:r>
              <a:rPr lang="en-US" dirty="0"/>
              <a:t>KI-</a:t>
            </a:r>
            <a:r>
              <a:rPr lang="en-US" dirty="0" err="1"/>
              <a:t>verktøy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hjelpe</a:t>
            </a:r>
            <a:r>
              <a:rPr lang="en-US" dirty="0"/>
              <a:t> </a:t>
            </a:r>
            <a:r>
              <a:rPr lang="en-US" dirty="0" err="1"/>
              <a:t>oss</a:t>
            </a:r>
            <a:r>
              <a:rPr lang="en-US" dirty="0"/>
              <a:t> å </a:t>
            </a:r>
            <a:r>
              <a:rPr lang="en-US" dirty="0" err="1"/>
              <a:t>disponere</a:t>
            </a:r>
            <a:r>
              <a:rPr lang="en-US" dirty="0"/>
              <a:t> </a:t>
            </a:r>
            <a:r>
              <a:rPr lang="en-US" dirty="0" err="1"/>
              <a:t>oppgaven</a:t>
            </a:r>
            <a:endParaRPr lang="en-US" dirty="0"/>
          </a:p>
          <a:p>
            <a:r>
              <a:rPr lang="en-US" dirty="0" err="1"/>
              <a:t>Oppgaven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skrives</a:t>
            </a:r>
            <a:r>
              <a:rPr lang="en-US" dirty="0"/>
              <a:t> av den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går</a:t>
            </a:r>
            <a:r>
              <a:rPr lang="en-US" dirty="0"/>
              <a:t> </a:t>
            </a:r>
            <a:r>
              <a:rPr lang="en-US" dirty="0" err="1"/>
              <a:t>opp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eksamen</a:t>
            </a:r>
            <a:r>
              <a:rPr lang="en-US" dirty="0"/>
              <a:t>!</a:t>
            </a:r>
          </a:p>
          <a:p>
            <a:r>
              <a:rPr lang="en-US" dirty="0" err="1"/>
              <a:t>Hvis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klipper</a:t>
            </a:r>
            <a:r>
              <a:rPr lang="en-US" dirty="0"/>
              <a:t> inn </a:t>
            </a:r>
            <a:r>
              <a:rPr lang="en-US" dirty="0" err="1"/>
              <a:t>tekstbiter</a:t>
            </a:r>
            <a:r>
              <a:rPr lang="en-US" dirty="0"/>
              <a:t> </a:t>
            </a:r>
            <a:r>
              <a:rPr lang="en-US" dirty="0" err="1"/>
              <a:t>generert</a:t>
            </a:r>
            <a:r>
              <a:rPr lang="en-US" dirty="0"/>
              <a:t> av KI </a:t>
            </a:r>
            <a:r>
              <a:rPr lang="en-US" dirty="0" err="1"/>
              <a:t>kan</a:t>
            </a:r>
            <a:r>
              <a:rPr lang="en-US" dirty="0"/>
              <a:t> det </a:t>
            </a:r>
            <a:r>
              <a:rPr lang="en-US" dirty="0" err="1"/>
              <a:t>gi</a:t>
            </a:r>
            <a:r>
              <a:rPr lang="en-US" dirty="0"/>
              <a:t> </a:t>
            </a:r>
            <a:r>
              <a:rPr lang="en-US" dirty="0" err="1"/>
              <a:t>utslag</a:t>
            </a:r>
            <a:r>
              <a:rPr lang="en-US" dirty="0"/>
              <a:t> </a:t>
            </a:r>
            <a:r>
              <a:rPr lang="en-US" dirty="0" err="1"/>
              <a:t>når</a:t>
            </a:r>
            <a:r>
              <a:rPr lang="en-US" dirty="0"/>
              <a:t> </a:t>
            </a:r>
            <a:r>
              <a:rPr lang="en-US" dirty="0" err="1"/>
              <a:t>oppgaven</a:t>
            </a:r>
            <a:r>
              <a:rPr lang="en-US" dirty="0"/>
              <a:t> </a:t>
            </a:r>
            <a:r>
              <a:rPr lang="en-US" dirty="0" err="1"/>
              <a:t>kjøres</a:t>
            </a:r>
            <a:r>
              <a:rPr lang="en-US" dirty="0"/>
              <a:t> </a:t>
            </a:r>
            <a:r>
              <a:rPr lang="en-US" dirty="0" err="1"/>
              <a:t>gjennom</a:t>
            </a:r>
            <a:r>
              <a:rPr lang="en-US" dirty="0"/>
              <a:t> </a:t>
            </a:r>
            <a:r>
              <a:rPr lang="en-US" dirty="0" err="1"/>
              <a:t>plagiatkontroll</a:t>
            </a:r>
            <a:endParaRPr lang="en-US" dirty="0"/>
          </a:p>
          <a:p>
            <a:r>
              <a:rPr lang="en-US" dirty="0"/>
              <a:t>En </a:t>
            </a:r>
            <a:r>
              <a:rPr lang="en-US" dirty="0" err="1"/>
              <a:t>oppgave</a:t>
            </a:r>
            <a:r>
              <a:rPr lang="en-US" dirty="0"/>
              <a:t> </a:t>
            </a:r>
            <a:r>
              <a:rPr lang="en-US" dirty="0" err="1"/>
              <a:t>basert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bruk av KI </a:t>
            </a:r>
            <a:r>
              <a:rPr lang="en-US" dirty="0" err="1"/>
              <a:t>vil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bli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god </a:t>
            </a:r>
            <a:r>
              <a:rPr lang="en-US" dirty="0" err="1"/>
              <a:t>oppgave</a:t>
            </a:r>
            <a:r>
              <a:rPr lang="en-US" dirty="0"/>
              <a:t> – </a:t>
            </a:r>
            <a:r>
              <a:rPr lang="en-US" dirty="0" err="1"/>
              <a:t>dere</a:t>
            </a:r>
            <a:r>
              <a:rPr lang="en-US" dirty="0"/>
              <a:t> er </a:t>
            </a:r>
            <a:r>
              <a:rPr lang="en-US" dirty="0" err="1"/>
              <a:t>smartere</a:t>
            </a:r>
            <a:r>
              <a:rPr lang="en-US" dirty="0"/>
              <a:t> </a:t>
            </a:r>
            <a:r>
              <a:rPr lang="en-US" dirty="0" err="1"/>
              <a:t>enn</a:t>
            </a:r>
            <a:r>
              <a:rPr lang="en-US" dirty="0"/>
              <a:t> KI!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9523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156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Hjemmeeksamen og KI Februar 2024 </vt:lpstr>
      <vt:lpstr>Eksamensreglementet</vt:lpstr>
      <vt:lpstr>UiOs ressurssider</vt:lpstr>
      <vt:lpstr>Anbefalinger ved hjemmeksamen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NN</dc:creator>
  <cp:lastModifiedBy>NN</cp:lastModifiedBy>
  <cp:revision>12</cp:revision>
  <dcterms:created xsi:type="dcterms:W3CDTF">2024-01-30T14:03:52Z</dcterms:created>
  <dcterms:modified xsi:type="dcterms:W3CDTF">2024-02-13T13:58:33Z</dcterms:modified>
</cp:coreProperties>
</file>