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15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DAFAF-6AF3-4705-BC84-4F33B4E9B8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F5452-6C27-4E09-8120-D6F57C114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E58953-769A-4D12-9723-219BF08EC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65641-3028-4AD1-A194-0357D59A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89D52-8CBD-4C4A-809B-11EA2FFC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118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05498-977A-44D7-980D-3097B863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1C0AF5-C40B-437B-BE61-9E1ADE7F2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5319F-C828-4639-8185-DE5223B3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B5592-8A21-402C-8873-C54CB8AD6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8387C-4636-42C6-A303-22DDBB6AC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09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6D4BDD-EBB0-48A7-B553-C4FB9D54E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9868D-515C-4F5D-A9B0-C71323852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9CF348-3508-4C48-8C91-67EAF190D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AB890-C64F-40CA-B190-F84AF3BB2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FD379-268C-481B-A377-183259888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82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0BBF-FBAC-46FD-A585-7306C9F16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6FC4C-B528-4A64-92ED-CF73CE9CD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89C40-4278-4C82-8B9C-1DBC2CC8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8A9217-B0DC-465D-95F4-D953D90A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B5C49-511B-4BCA-861A-F163B4931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835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FEBD-4AF9-455D-85B3-D86C98A9F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29F15-0500-4E51-BE26-5C48601CB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AED06-D84B-4437-AA4A-888BC3E1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8150F-C48A-4309-BB4A-B59145F62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CA8E1-5BB7-4E07-9752-CFE38C65D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677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899F2-657D-4F9A-BED6-D7854DE69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10F67-8346-46F8-BB5D-ABDC1FB55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7AC36-2CEF-4C02-A771-11172A5BF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DB885-5158-43DB-BE61-05043C7D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CEEC86-BD1A-4864-B9E3-AC7E938EF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E3BD3-CAA3-4792-BE2F-41E19513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9739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4C660-59D1-4FE8-9DF0-7B9199F11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87B32-4AF6-4573-932A-2C7D393F4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5B8145-31AA-4D24-ADA8-2AB31FAC2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438DF8-E66A-4F80-8808-F826071CF0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F0DA2-B51C-4574-B843-CC774BF16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14CEFE-9210-4143-AF92-43346B039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D340AA-656E-4DD2-8DA0-2A56CE16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5748D1-8A81-4D6F-A9EB-BE932A8A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5210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44A92-B3A1-43E6-A909-5EB84E0BE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EA6BE9C-5C96-4488-AEB7-6147AC077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2CD697-5902-4BA0-81E0-EAFE2E26A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0E3CF3-A4FC-45FD-9367-C5060FC1A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0165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AA5E8-D1F5-42A4-ABCA-858DC0CF4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F4277F-282F-4279-8654-EA87B7563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7E0A5-BD04-43E7-A389-0D88CA510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215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FC19-A112-4655-92A5-92A805D59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C79E3-73F6-4EDF-981F-BA0F7ACE1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24864-3210-45F9-A4C9-0F46039EB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DD6F3-46F6-4011-85E0-A133005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5A36EA-5EB2-4115-957B-37D4FA6C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5FA3F-5633-474C-A23A-B570E066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365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772EB-860E-475B-981E-639C4307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527D7-B4BA-4A24-A120-AD02343CBC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08CF74-F15F-4BC3-A5A4-61A14184E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987C74-C1A9-4F29-97B2-347570327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28FB7A-B7BB-4DBC-B704-EAADA9C5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086181-9C40-4859-A222-0A66CB44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688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AEBC43-7BA8-4FFC-92CF-50D0C1E4B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E301C-E153-4E97-A537-7A4516F1F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8454C-DAD8-4466-8438-6CCE791CF4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DD5D0-63F4-4DA5-836D-80701E7547BB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65FCB-2A44-4F7D-B9EC-B0FAEAB9E8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7A23E-CABA-42AD-83A5-79ACAEA510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6FB5-F258-4038-8450-4B9E043FD79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2797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english/studies/examinations/sources-citation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io.no/english/services/ai/student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AAE511-EE23-40AA-A6B4-F2E5BAE8AB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Home </a:t>
            </a:r>
            <a:r>
              <a:rPr lang="nb-NO" dirty="0" err="1"/>
              <a:t>exam</a:t>
            </a:r>
            <a:r>
              <a:rPr lang="nb-NO" dirty="0"/>
              <a:t> and AI</a:t>
            </a:r>
            <a:br>
              <a:rPr lang="nb-NO" dirty="0"/>
            </a:br>
            <a:r>
              <a:rPr lang="nb-NO" dirty="0"/>
              <a:t>spring 2024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B358A7-BFE5-4802-BDAB-E28A10DE2A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Bjørnar Sæther</a:t>
            </a:r>
          </a:p>
        </p:txBody>
      </p:sp>
    </p:spTree>
    <p:extLst>
      <p:ext uri="{BB962C8B-B14F-4D97-AF65-F5344CB8AC3E}">
        <p14:creationId xmlns:p14="http://schemas.microsoft.com/office/powerpoint/2010/main" val="160739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5CAFC-5115-4BF5-BB12-D7B8BA33B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19FE6-6FC3-4324-9DF5-63BD701F0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Main </a:t>
            </a:r>
            <a:r>
              <a:rPr lang="nb-NO" dirty="0" err="1"/>
              <a:t>rule</a:t>
            </a:r>
            <a:r>
              <a:rPr lang="nb-NO" dirty="0"/>
              <a:t> – </a:t>
            </a:r>
            <a:r>
              <a:rPr lang="nb-NO" dirty="0" err="1"/>
              <a:t>you</a:t>
            </a:r>
            <a:r>
              <a:rPr lang="nb-NO" dirty="0"/>
              <a:t> have to </a:t>
            </a:r>
            <a:r>
              <a:rPr lang="nb-NO" dirty="0" err="1"/>
              <a:t>write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exam</a:t>
            </a:r>
            <a:r>
              <a:rPr lang="nb-NO" dirty="0"/>
              <a:t> </a:t>
            </a:r>
            <a:r>
              <a:rPr lang="nb-NO" dirty="0" err="1"/>
              <a:t>paper</a:t>
            </a:r>
            <a:r>
              <a:rPr lang="nb-NO" dirty="0"/>
              <a:t> </a:t>
            </a:r>
            <a:r>
              <a:rPr lang="nb-NO" dirty="0" err="1"/>
              <a:t>yourself</a:t>
            </a:r>
            <a:r>
              <a:rPr lang="nb-NO" dirty="0"/>
              <a:t>!</a:t>
            </a:r>
          </a:p>
          <a:p>
            <a:endParaRPr lang="nb-NO" dirty="0"/>
          </a:p>
          <a:p>
            <a:r>
              <a:rPr lang="nb-NO" dirty="0" err="1"/>
              <a:t>Use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sources</a:t>
            </a:r>
            <a:r>
              <a:rPr lang="nb-NO" dirty="0"/>
              <a:t> and </a:t>
            </a:r>
            <a:r>
              <a:rPr lang="nb-NO" dirty="0" err="1"/>
              <a:t>citations</a:t>
            </a:r>
            <a:r>
              <a:rPr lang="nb-NO" dirty="0"/>
              <a:t>:</a:t>
            </a:r>
          </a:p>
          <a:p>
            <a:endParaRPr lang="nb-NO" dirty="0"/>
          </a:p>
          <a:p>
            <a:r>
              <a:rPr lang="nb-NO" dirty="0">
                <a:hlinkClick r:id="rId2"/>
              </a:rPr>
              <a:t>https://www.uio.no/english/studies/examinations/sources-citations/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127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751C7D-C3D2-400D-B2F6-B66F6BC0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AI </a:t>
            </a:r>
            <a:r>
              <a:rPr lang="nb-NO" dirty="0" err="1"/>
              <a:t>resources</a:t>
            </a:r>
            <a:r>
              <a:rPr lang="nb-NO" dirty="0"/>
              <a:t> at UiO.no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8DCDF8F-5467-40CD-985C-02F2CD46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>
                <a:hlinkClick r:id="rId2"/>
              </a:rPr>
              <a:t>https://www.uio.no/english/services/ai/student/index.html</a:t>
            </a: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4459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96285-A8E2-43FB-B511-2B7B37BEB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Guidelines for </a:t>
            </a:r>
            <a:r>
              <a:rPr lang="nb-NO" dirty="0" err="1"/>
              <a:t>home</a:t>
            </a:r>
            <a:r>
              <a:rPr lang="nb-NO" dirty="0"/>
              <a:t> </a:t>
            </a:r>
            <a:r>
              <a:rPr lang="nb-NO" dirty="0" err="1"/>
              <a:t>exams</a:t>
            </a:r>
            <a:endParaRPr lang="nb-N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FBEF2-B082-42B1-A051-CF9C27C4A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UiO Chat GPT or </a:t>
            </a:r>
            <a:r>
              <a:rPr lang="nb-NO" dirty="0" err="1"/>
              <a:t>other</a:t>
            </a:r>
            <a:r>
              <a:rPr lang="nb-NO" dirty="0"/>
              <a:t> AI </a:t>
            </a:r>
            <a:r>
              <a:rPr lang="nb-NO" dirty="0" err="1"/>
              <a:t>tools</a:t>
            </a:r>
            <a:r>
              <a:rPr lang="nb-NO" dirty="0"/>
              <a:t> </a:t>
            </a:r>
            <a:r>
              <a:rPr lang="nb-NO" dirty="0" err="1"/>
              <a:t>offered</a:t>
            </a:r>
            <a:r>
              <a:rPr lang="nb-NO" dirty="0"/>
              <a:t> by UiO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useful</a:t>
            </a:r>
            <a:r>
              <a:rPr lang="nb-NO" dirty="0"/>
              <a:t> </a:t>
            </a:r>
            <a:r>
              <a:rPr lang="nb-NO" dirty="0" err="1"/>
              <a:t>if</a:t>
            </a:r>
            <a:r>
              <a:rPr lang="nb-NO" dirty="0"/>
              <a:t> used </a:t>
            </a:r>
            <a:r>
              <a:rPr lang="nb-NO" dirty="0" err="1"/>
              <a:t>the</a:t>
            </a:r>
            <a:r>
              <a:rPr lang="nb-NO" dirty="0"/>
              <a:t> right </a:t>
            </a:r>
            <a:r>
              <a:rPr lang="nb-NO" dirty="0" err="1"/>
              <a:t>way</a:t>
            </a:r>
            <a:r>
              <a:rPr lang="nb-NO" dirty="0"/>
              <a:t> and </a:t>
            </a:r>
            <a:r>
              <a:rPr lang="nb-NO" dirty="0" err="1"/>
              <a:t>create</a:t>
            </a:r>
            <a:r>
              <a:rPr lang="nb-NO" dirty="0"/>
              <a:t> problems </a:t>
            </a:r>
            <a:r>
              <a:rPr lang="nb-NO" dirty="0" err="1"/>
              <a:t>if</a:t>
            </a:r>
            <a:r>
              <a:rPr lang="nb-NO" dirty="0"/>
              <a:t> used </a:t>
            </a:r>
            <a:r>
              <a:rPr lang="nb-NO" dirty="0" err="1"/>
              <a:t>incorrectly</a:t>
            </a:r>
            <a:endParaRPr lang="nb-NO" dirty="0"/>
          </a:p>
          <a:p>
            <a:r>
              <a:rPr lang="nb-NO" dirty="0"/>
              <a:t>AI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helpful</a:t>
            </a:r>
            <a:r>
              <a:rPr lang="nb-NO" dirty="0"/>
              <a:t> in </a:t>
            </a:r>
            <a:r>
              <a:rPr lang="nb-NO" dirty="0" err="1"/>
              <a:t>generating</a:t>
            </a:r>
            <a:r>
              <a:rPr lang="nb-NO" dirty="0"/>
              <a:t> </a:t>
            </a:r>
            <a:r>
              <a:rPr lang="nb-NO" dirty="0" err="1"/>
              <a:t>ideas</a:t>
            </a:r>
            <a:r>
              <a:rPr lang="nb-NO" dirty="0"/>
              <a:t> in an </a:t>
            </a:r>
            <a:r>
              <a:rPr lang="nb-NO" dirty="0" err="1"/>
              <a:t>early</a:t>
            </a:r>
            <a:r>
              <a:rPr lang="nb-NO" dirty="0"/>
              <a:t> stage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working</a:t>
            </a:r>
            <a:r>
              <a:rPr lang="nb-NO" dirty="0"/>
              <a:t> </a:t>
            </a:r>
            <a:r>
              <a:rPr lang="nb-NO" dirty="0" err="1"/>
              <a:t>with</a:t>
            </a:r>
            <a:r>
              <a:rPr lang="nb-NO" dirty="0"/>
              <a:t> an </a:t>
            </a:r>
            <a:r>
              <a:rPr lang="nb-NO" dirty="0" err="1"/>
              <a:t>assignment</a:t>
            </a:r>
            <a:endParaRPr lang="nb-NO" dirty="0"/>
          </a:p>
          <a:p>
            <a:r>
              <a:rPr lang="nb-NO" dirty="0"/>
              <a:t>AI </a:t>
            </a:r>
            <a:r>
              <a:rPr lang="nb-NO" dirty="0" err="1"/>
              <a:t>can</a:t>
            </a:r>
            <a:r>
              <a:rPr lang="nb-NO" dirty="0"/>
              <a:t> </a:t>
            </a:r>
            <a:r>
              <a:rPr lang="nb-NO" dirty="0" err="1"/>
              <a:t>help</a:t>
            </a:r>
            <a:r>
              <a:rPr lang="nb-NO" dirty="0"/>
              <a:t> </a:t>
            </a:r>
            <a:r>
              <a:rPr lang="nb-NO" dirty="0" err="1"/>
              <a:t>us</a:t>
            </a:r>
            <a:r>
              <a:rPr lang="nb-NO" dirty="0"/>
              <a:t> in </a:t>
            </a:r>
            <a:r>
              <a:rPr lang="nb-NO" dirty="0" err="1"/>
              <a:t>structuring</a:t>
            </a:r>
            <a:r>
              <a:rPr lang="nb-NO" dirty="0"/>
              <a:t> a </a:t>
            </a:r>
            <a:r>
              <a:rPr lang="nb-NO" dirty="0" err="1"/>
              <a:t>text</a:t>
            </a:r>
            <a:endParaRPr lang="nb-NO" dirty="0"/>
          </a:p>
          <a:p>
            <a:r>
              <a:rPr lang="nb-NO" dirty="0" err="1"/>
              <a:t>Copying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</a:t>
            </a:r>
            <a:r>
              <a:rPr lang="nb-NO" dirty="0" err="1"/>
              <a:t>generated</a:t>
            </a:r>
            <a:r>
              <a:rPr lang="nb-NO" dirty="0"/>
              <a:t> by AI </a:t>
            </a:r>
            <a:r>
              <a:rPr lang="nb-NO" dirty="0" err="1"/>
              <a:t>into</a:t>
            </a:r>
            <a:r>
              <a:rPr lang="nb-NO" dirty="0"/>
              <a:t> an </a:t>
            </a:r>
            <a:r>
              <a:rPr lang="nb-NO" dirty="0" err="1"/>
              <a:t>exam</a:t>
            </a:r>
            <a:r>
              <a:rPr lang="nb-NO" dirty="0"/>
              <a:t> </a:t>
            </a:r>
            <a:r>
              <a:rPr lang="nb-NO" dirty="0" err="1"/>
              <a:t>paper</a:t>
            </a:r>
            <a:r>
              <a:rPr lang="nb-NO" dirty="0"/>
              <a:t> </a:t>
            </a:r>
            <a:r>
              <a:rPr lang="nb-NO" dirty="0" err="1"/>
              <a:t>can</a:t>
            </a:r>
            <a:r>
              <a:rPr lang="nb-NO" dirty="0"/>
              <a:t> be </a:t>
            </a:r>
            <a:r>
              <a:rPr lang="nb-NO" dirty="0" err="1"/>
              <a:t>discovered</a:t>
            </a:r>
            <a:r>
              <a:rPr lang="nb-NO" dirty="0"/>
              <a:t> </a:t>
            </a:r>
            <a:r>
              <a:rPr lang="nb-NO" dirty="0" err="1"/>
              <a:t>when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text</a:t>
            </a:r>
            <a:r>
              <a:rPr lang="nb-NO" dirty="0"/>
              <a:t> is </a:t>
            </a:r>
            <a:r>
              <a:rPr lang="nb-NO" dirty="0" err="1"/>
              <a:t>controlled</a:t>
            </a:r>
            <a:r>
              <a:rPr lang="nb-NO" dirty="0"/>
              <a:t> for </a:t>
            </a:r>
            <a:r>
              <a:rPr lang="nb-NO" dirty="0" err="1"/>
              <a:t>plagiarism</a:t>
            </a:r>
            <a:endParaRPr lang="nb-NO" dirty="0"/>
          </a:p>
          <a:p>
            <a:r>
              <a:rPr lang="nb-NO" dirty="0" err="1"/>
              <a:t>You</a:t>
            </a:r>
            <a:r>
              <a:rPr lang="nb-NO" dirty="0"/>
              <a:t> </a:t>
            </a:r>
            <a:r>
              <a:rPr lang="nb-NO" dirty="0" err="1"/>
              <a:t>are</a:t>
            </a:r>
            <a:r>
              <a:rPr lang="nb-NO" dirty="0"/>
              <a:t> </a:t>
            </a:r>
            <a:r>
              <a:rPr lang="nb-NO" dirty="0" err="1"/>
              <a:t>smarter</a:t>
            </a:r>
            <a:r>
              <a:rPr lang="nb-NO" dirty="0"/>
              <a:t> </a:t>
            </a:r>
            <a:r>
              <a:rPr lang="nb-NO" dirty="0" err="1"/>
              <a:t>than</a:t>
            </a:r>
            <a:r>
              <a:rPr lang="nb-NO" dirty="0"/>
              <a:t> AI, an </a:t>
            </a:r>
            <a:r>
              <a:rPr lang="nb-NO" dirty="0" err="1"/>
              <a:t>exam</a:t>
            </a:r>
            <a:r>
              <a:rPr lang="nb-NO" dirty="0"/>
              <a:t> </a:t>
            </a:r>
            <a:r>
              <a:rPr lang="nb-NO" dirty="0" err="1"/>
              <a:t>paper</a:t>
            </a:r>
            <a:r>
              <a:rPr lang="nb-NO" dirty="0"/>
              <a:t> </a:t>
            </a:r>
            <a:r>
              <a:rPr lang="nb-NO" dirty="0" err="1"/>
              <a:t>based</a:t>
            </a:r>
            <a:r>
              <a:rPr lang="nb-NO" dirty="0"/>
              <a:t> </a:t>
            </a:r>
            <a:r>
              <a:rPr lang="nb-NO" dirty="0" err="1"/>
              <a:t>on</a:t>
            </a:r>
            <a:r>
              <a:rPr lang="nb-NO" dirty="0"/>
              <a:t> AI </a:t>
            </a:r>
            <a:r>
              <a:rPr lang="nb-NO" dirty="0" err="1"/>
              <a:t>will</a:t>
            </a:r>
            <a:r>
              <a:rPr lang="nb-NO" dirty="0"/>
              <a:t> not </a:t>
            </a:r>
            <a:r>
              <a:rPr lang="nb-NO" dirty="0" err="1"/>
              <a:t>give</a:t>
            </a:r>
            <a:r>
              <a:rPr lang="nb-NO" dirty="0"/>
              <a:t> </a:t>
            </a:r>
            <a:r>
              <a:rPr lang="nb-NO" dirty="0" err="1"/>
              <a:t>you</a:t>
            </a:r>
            <a:r>
              <a:rPr lang="nb-NO" dirty="0"/>
              <a:t> a </a:t>
            </a:r>
            <a:r>
              <a:rPr lang="nb-NO" dirty="0" err="1"/>
              <a:t>good</a:t>
            </a:r>
            <a:r>
              <a:rPr lang="nb-NO" dirty="0"/>
              <a:t> grade!</a:t>
            </a:r>
          </a:p>
        </p:txBody>
      </p:sp>
    </p:spTree>
    <p:extLst>
      <p:ext uri="{BB962C8B-B14F-4D97-AF65-F5344CB8AC3E}">
        <p14:creationId xmlns:p14="http://schemas.microsoft.com/office/powerpoint/2010/main" val="2225462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Home exam and AI spring 2024</vt:lpstr>
      <vt:lpstr>Rules</vt:lpstr>
      <vt:lpstr>AI resources at UiO.no</vt:lpstr>
      <vt:lpstr>Guidelines for home exams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exam and AI Spring 2024</dc:title>
  <dc:creator>NN</dc:creator>
  <cp:lastModifiedBy>NN</cp:lastModifiedBy>
  <cp:revision>5</cp:revision>
  <dcterms:created xsi:type="dcterms:W3CDTF">2024-03-06T10:33:20Z</dcterms:created>
  <dcterms:modified xsi:type="dcterms:W3CDTF">2024-03-06T11:01:05Z</dcterms:modified>
</cp:coreProperties>
</file>