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5" r:id="rId2"/>
    <p:sldId id="276" r:id="rId3"/>
    <p:sldId id="306" r:id="rId4"/>
    <p:sldId id="334" r:id="rId5"/>
    <p:sldId id="314" r:id="rId6"/>
    <p:sldId id="309" r:id="rId7"/>
    <p:sldId id="332" r:id="rId8"/>
    <p:sldId id="311" r:id="rId9"/>
    <p:sldId id="316" r:id="rId10"/>
    <p:sldId id="333" r:id="rId11"/>
    <p:sldId id="323" r:id="rId12"/>
    <p:sldId id="262" r:id="rId13"/>
    <p:sldId id="335" r:id="rId14"/>
    <p:sldId id="313" r:id="rId15"/>
    <p:sldId id="317" r:id="rId16"/>
    <p:sldId id="319" r:id="rId17"/>
    <p:sldId id="320" r:id="rId18"/>
    <p:sldId id="336" r:id="rId19"/>
    <p:sldId id="328" r:id="rId20"/>
    <p:sldId id="329" r:id="rId21"/>
    <p:sldId id="287" r:id="rId22"/>
    <p:sldId id="301" r:id="rId23"/>
  </p:sldIdLst>
  <p:sldSz cx="11522075" cy="648335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ir S. Toft 13.02.2023" id="{D960D05C-913E-4E9D-9598-42A2CD29C864}">
          <p14:sldIdLst>
            <p14:sldId id="275"/>
            <p14:sldId id="276"/>
            <p14:sldId id="306"/>
            <p14:sldId id="334"/>
            <p14:sldId id="314"/>
            <p14:sldId id="309"/>
            <p14:sldId id="332"/>
            <p14:sldId id="311"/>
            <p14:sldId id="316"/>
            <p14:sldId id="333"/>
            <p14:sldId id="323"/>
            <p14:sldId id="262"/>
            <p14:sldId id="335"/>
            <p14:sldId id="313"/>
            <p14:sldId id="317"/>
            <p14:sldId id="319"/>
            <p14:sldId id="320"/>
            <p14:sldId id="336"/>
            <p14:sldId id="328"/>
            <p14:sldId id="329"/>
            <p14:sldId id="287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1421">
          <p15:clr>
            <a:srgbClr val="A4A3A4"/>
          </p15:clr>
        </p15:guide>
        <p15:guide id="3" pos="6221">
          <p15:clr>
            <a:srgbClr val="A4A3A4"/>
          </p15:clr>
        </p15:guide>
        <p15:guide id="4" pos="1757">
          <p15:clr>
            <a:srgbClr val="A4A3A4"/>
          </p15:clr>
        </p15:guide>
        <p15:guide id="5" pos="19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99CCFF"/>
    <a:srgbClr val="CCECFF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4" autoAdjust="0"/>
    <p:restoredTop sz="81604" autoAdjust="0"/>
  </p:normalViewPr>
  <p:slideViewPr>
    <p:cSldViewPr>
      <p:cViewPr varScale="1">
        <p:scale>
          <a:sx n="117" d="100"/>
          <a:sy n="117" d="100"/>
        </p:scale>
        <p:origin x="138" y="108"/>
      </p:cViewPr>
      <p:guideLst>
        <p:guide orient="horz" pos="2042"/>
        <p:guide pos="1421"/>
        <p:guide pos="6221"/>
        <p:guide pos="1757"/>
        <p:guide pos="1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FBC8A-C4AD-4C65-B0E9-9062BFACD98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97A1FD-8933-4B85-8ED8-EC13E0C9C278}">
      <dgm:prSet phldrT="[Text]" custT="1"/>
      <dgm:spPr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</a:t>
          </a:r>
        </a:p>
      </dgm:t>
    </dgm:pt>
    <dgm:pt modelId="{D8A885F2-9CA9-45CA-8DF4-0087B6E5AC66}" type="parTrans" cxnId="{C82EA1D2-70D7-444A-B59C-B83103F73339}">
      <dgm:prSet/>
      <dgm:spPr/>
      <dgm:t>
        <a:bodyPr/>
        <a:lstStyle/>
        <a:p>
          <a:endParaRPr lang="en-US" sz="2000"/>
        </a:p>
      </dgm:t>
    </dgm:pt>
    <dgm:pt modelId="{D8CFFFD2-459F-4521-B54C-5D4BAFF2A193}" type="sibTrans" cxnId="{C82EA1D2-70D7-444A-B59C-B83103F73339}">
      <dgm:prSet/>
      <dgm:spPr/>
      <dgm:t>
        <a:bodyPr/>
        <a:lstStyle/>
        <a:p>
          <a:endParaRPr lang="en-US" sz="2000"/>
        </a:p>
      </dgm:t>
    </dgm:pt>
    <dgm:pt modelId="{7B6211B9-3012-4904-B6D4-CCF6592EEA99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Opptaksramme </a:t>
          </a:r>
        </a:p>
      </dgm:t>
    </dgm:pt>
    <dgm:pt modelId="{2DBE4AB0-DE7A-4AD1-9AA6-A2684B7C3756}" type="parTrans" cxnId="{A8D1D982-441D-47E8-B5E6-981669BFE522}">
      <dgm:prSet/>
      <dgm:spPr/>
      <dgm:t>
        <a:bodyPr/>
        <a:lstStyle/>
        <a:p>
          <a:endParaRPr lang="en-US" sz="2000"/>
        </a:p>
      </dgm:t>
    </dgm:pt>
    <dgm:pt modelId="{2B5128F9-B2F2-41E8-8585-CA1871F25EBA}" type="sibTrans" cxnId="{A8D1D982-441D-47E8-B5E6-981669BFE522}">
      <dgm:prSet/>
      <dgm:spPr/>
      <dgm:t>
        <a:bodyPr/>
        <a:lstStyle/>
        <a:p>
          <a:endParaRPr lang="en-US" sz="2000"/>
        </a:p>
      </dgm:t>
    </dgm:pt>
    <dgm:pt modelId="{34538343-DEC1-443F-8262-8290F3C0110F}">
      <dgm:prSet phldrT="[Text]" custT="1"/>
      <dgm:spPr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155B660F-E015-45D6-82B1-BD9F6442A069}" type="parTrans" cxnId="{FC46222B-5712-4584-8490-B36F96A3F3A4}">
      <dgm:prSet/>
      <dgm:spPr/>
      <dgm:t>
        <a:bodyPr/>
        <a:lstStyle/>
        <a:p>
          <a:endParaRPr lang="en-US" sz="2000"/>
        </a:p>
      </dgm:t>
    </dgm:pt>
    <dgm:pt modelId="{8641069B-1BD3-49E8-9FF8-1D13262DC9AE}" type="sibTrans" cxnId="{FC46222B-5712-4584-8490-B36F96A3F3A4}">
      <dgm:prSet/>
      <dgm:spPr/>
      <dgm:t>
        <a:bodyPr/>
        <a:lstStyle/>
        <a:p>
          <a:endParaRPr lang="en-US" sz="2000"/>
        </a:p>
      </dgm:t>
    </dgm:pt>
    <dgm:pt modelId="{0B7EA31F-B891-47E0-8C75-F7F177299975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algn="ctr"/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Studiepoeng</a:t>
          </a:r>
        </a:p>
      </dgm:t>
    </dgm:pt>
    <dgm:pt modelId="{6CDE36F7-A670-4B3D-964E-CC612299F07E}" type="parTrans" cxnId="{E8B74513-95FA-431F-99A0-26E9DDEA4E97}">
      <dgm:prSet/>
      <dgm:spPr/>
      <dgm:t>
        <a:bodyPr/>
        <a:lstStyle/>
        <a:p>
          <a:endParaRPr lang="en-US" sz="2000"/>
        </a:p>
      </dgm:t>
    </dgm:pt>
    <dgm:pt modelId="{F5793C2D-F27E-459A-AA59-EDA72B33B1E3}" type="sibTrans" cxnId="{E8B74513-95FA-431F-99A0-26E9DDEA4E97}">
      <dgm:prSet/>
      <dgm:spPr/>
      <dgm:t>
        <a:bodyPr/>
        <a:lstStyle/>
        <a:p>
          <a:endParaRPr lang="en-US" sz="2000"/>
        </a:p>
      </dgm:t>
    </dgm:pt>
    <dgm:pt modelId="{58939778-19B6-4774-86A7-C36C2D018E04}">
      <dgm:prSet phldrT="[Text]" custT="1"/>
      <dgm:spPr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0FB47D8-9EED-4B07-A2B8-1BA1D6EB70CC}" type="parTrans" cxnId="{ADE4970F-9FBA-42E0-BD52-9DD034721050}">
      <dgm:prSet/>
      <dgm:spPr/>
      <dgm:t>
        <a:bodyPr/>
        <a:lstStyle/>
        <a:p>
          <a:endParaRPr lang="en-US" sz="2000"/>
        </a:p>
      </dgm:t>
    </dgm:pt>
    <dgm:pt modelId="{3C2D5C2A-DB46-46A3-9ED4-D7FAA5F9B2F0}" type="sibTrans" cxnId="{ADE4970F-9FBA-42E0-BD52-9DD034721050}">
      <dgm:prSet/>
      <dgm:spPr/>
      <dgm:t>
        <a:bodyPr/>
        <a:lstStyle/>
        <a:p>
          <a:endParaRPr lang="en-US" sz="2000"/>
        </a:p>
      </dgm:t>
    </dgm:pt>
    <dgm:pt modelId="{23A22E09-2182-4B3C-A673-845FCADD44F6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algn="ctr"/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Toppforskningsstøtte</a:t>
          </a:r>
        </a:p>
      </dgm:t>
    </dgm:pt>
    <dgm:pt modelId="{6E30268B-FAAC-4D94-8AF4-5CDFFF30F3F7}" type="parTrans" cxnId="{C18D6317-1C3B-4510-A8B8-5A0421477D79}">
      <dgm:prSet/>
      <dgm:spPr/>
      <dgm:t>
        <a:bodyPr/>
        <a:lstStyle/>
        <a:p>
          <a:endParaRPr lang="en-US" sz="2000"/>
        </a:p>
      </dgm:t>
    </dgm:pt>
    <dgm:pt modelId="{113778E9-D959-4102-85B5-9340B4CE86AD}" type="sibTrans" cxnId="{C18D6317-1C3B-4510-A8B8-5A0421477D79}">
      <dgm:prSet/>
      <dgm:spPr/>
      <dgm:t>
        <a:bodyPr/>
        <a:lstStyle/>
        <a:p>
          <a:endParaRPr lang="en-US" sz="2000"/>
        </a:p>
      </dgm:t>
    </dgm:pt>
    <dgm:pt modelId="{AF0C9229-A20C-4A2C-BB59-0735C6187643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Utveksling</a:t>
          </a:r>
        </a:p>
      </dgm:t>
    </dgm:pt>
    <dgm:pt modelId="{24AF823E-9056-4F85-B3E7-FAE6A1B5E65E}" type="parTrans" cxnId="{13BE6E76-347A-400A-973D-9345204986A9}">
      <dgm:prSet/>
      <dgm:spPr/>
      <dgm:t>
        <a:bodyPr/>
        <a:lstStyle/>
        <a:p>
          <a:endParaRPr lang="en-US" sz="2000"/>
        </a:p>
      </dgm:t>
    </dgm:pt>
    <dgm:pt modelId="{D88EE214-D594-4C9E-9E60-8E2CB1E6E39C}" type="sibTrans" cxnId="{13BE6E76-347A-400A-973D-9345204986A9}">
      <dgm:prSet/>
      <dgm:spPr/>
      <dgm:t>
        <a:bodyPr/>
        <a:lstStyle/>
        <a:p>
          <a:endParaRPr lang="en-US" sz="2000"/>
        </a:p>
      </dgm:t>
    </dgm:pt>
    <dgm:pt modelId="{F93410F9-F6A4-46DB-BD69-7CF1C77C8AE5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NFR, EU, </a:t>
          </a: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BoA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inntekter</a:t>
          </a:r>
        </a:p>
      </dgm:t>
    </dgm:pt>
    <dgm:pt modelId="{C6DE11D2-75D4-4A3C-B9F4-18212EEE456B}" type="parTrans" cxnId="{838091B0-3D88-4243-8E64-01589B51B154}">
      <dgm:prSet/>
      <dgm:spPr/>
      <dgm:t>
        <a:bodyPr/>
        <a:lstStyle/>
        <a:p>
          <a:endParaRPr lang="en-US" sz="2000"/>
        </a:p>
      </dgm:t>
    </dgm:pt>
    <dgm:pt modelId="{D10F8F70-0F47-43BF-93B5-5451BA23FC6A}" type="sibTrans" cxnId="{838091B0-3D88-4243-8E64-01589B51B154}">
      <dgm:prSet/>
      <dgm:spPr/>
      <dgm:t>
        <a:bodyPr/>
        <a:lstStyle/>
        <a:p>
          <a:endParaRPr lang="en-US" sz="2000"/>
        </a:p>
      </dgm:t>
    </dgm:pt>
    <dgm:pt modelId="{133307CF-C452-4E41-B271-C0BFC511425F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Publikasjoner </a:t>
          </a:r>
        </a:p>
      </dgm:t>
    </dgm:pt>
    <dgm:pt modelId="{13BD2D2E-AD67-49EC-A035-9F326E9B3E83}" type="parTrans" cxnId="{A57377D0-3CDC-4CCE-86CA-9207C709F44A}">
      <dgm:prSet/>
      <dgm:spPr/>
      <dgm:t>
        <a:bodyPr/>
        <a:lstStyle/>
        <a:p>
          <a:endParaRPr lang="en-US" sz="2000"/>
        </a:p>
      </dgm:t>
    </dgm:pt>
    <dgm:pt modelId="{7E89C25F-77AA-4542-87CC-223EEA84B5D4}" type="sibTrans" cxnId="{A57377D0-3CDC-4CCE-86CA-9207C709F44A}">
      <dgm:prSet/>
      <dgm:spPr/>
      <dgm:t>
        <a:bodyPr/>
        <a:lstStyle/>
        <a:p>
          <a:endParaRPr lang="en-US" sz="2000"/>
        </a:p>
      </dgm:t>
    </dgm:pt>
    <dgm:pt modelId="{52159A56-B4B0-44B6-B224-35789FFA6146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algn="ctr"/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Andre øremerkinger/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satsinger</a:t>
          </a:r>
        </a:p>
      </dgm:t>
    </dgm:pt>
    <dgm:pt modelId="{F4B3D067-1F9E-4FB6-B75B-272006126DA2}" type="parTrans" cxnId="{099AEDD8-2823-48EB-8BB1-5FB9AD068B31}">
      <dgm:prSet/>
      <dgm:spPr/>
      <dgm:t>
        <a:bodyPr/>
        <a:lstStyle/>
        <a:p>
          <a:endParaRPr lang="en-US" sz="2000"/>
        </a:p>
      </dgm:t>
    </dgm:pt>
    <dgm:pt modelId="{D3808AB1-4AEE-4A10-8AF1-524EBFA0CC23}" type="sibTrans" cxnId="{099AEDD8-2823-48EB-8BB1-5FB9AD068B31}">
      <dgm:prSet/>
      <dgm:spPr/>
      <dgm:t>
        <a:bodyPr/>
        <a:lstStyle/>
        <a:p>
          <a:endParaRPr lang="en-US" sz="2000"/>
        </a:p>
      </dgm:t>
    </dgm:pt>
    <dgm:pt modelId="{4B36EECF-D9C4-4685-BD28-C557722C92FD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Rekrutteringsstillinger</a:t>
          </a:r>
        </a:p>
      </dgm:t>
    </dgm:pt>
    <dgm:pt modelId="{0F54DFA6-9599-47D3-9214-6EAAD3B575FA}" type="sibTrans" cxnId="{34B89D45-FA35-4239-AF8B-254FF7063EF9}">
      <dgm:prSet/>
      <dgm:spPr/>
      <dgm:t>
        <a:bodyPr/>
        <a:lstStyle/>
        <a:p>
          <a:endParaRPr lang="en-US" sz="2000"/>
        </a:p>
      </dgm:t>
    </dgm:pt>
    <dgm:pt modelId="{D1992EBC-A52F-4277-8906-FFD32A8D71FF}" type="parTrans" cxnId="{34B89D45-FA35-4239-AF8B-254FF7063EF9}">
      <dgm:prSet/>
      <dgm:spPr/>
      <dgm:t>
        <a:bodyPr/>
        <a:lstStyle/>
        <a:p>
          <a:endParaRPr lang="en-US" sz="2000"/>
        </a:p>
      </dgm:t>
    </dgm:pt>
    <dgm:pt modelId="{BF22C2F0-F096-4B15-9AAC-3709A735AB7A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Kandidater</a:t>
          </a:r>
        </a:p>
      </dgm:t>
    </dgm:pt>
    <dgm:pt modelId="{EA82C743-70CF-4E1A-982C-E6201BA88056}" type="sibTrans" cxnId="{26AE2E46-6060-4D54-B408-C17BB494527C}">
      <dgm:prSet/>
      <dgm:spPr/>
      <dgm:t>
        <a:bodyPr/>
        <a:lstStyle/>
        <a:p>
          <a:endParaRPr lang="en-US" sz="2000"/>
        </a:p>
      </dgm:t>
    </dgm:pt>
    <dgm:pt modelId="{4D5B37BB-F89D-45E2-823B-401375CCA4C0}" type="parTrans" cxnId="{26AE2E46-6060-4D54-B408-C17BB494527C}">
      <dgm:prSet/>
      <dgm:spPr/>
      <dgm:t>
        <a:bodyPr/>
        <a:lstStyle/>
        <a:p>
          <a:endParaRPr lang="en-US" sz="2000"/>
        </a:p>
      </dgm:t>
    </dgm:pt>
    <dgm:pt modelId="{0CEF8FF5-E76E-4DDB-B549-F94F7AE1BD3D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Disputaser </a:t>
          </a:r>
        </a:p>
      </dgm:t>
    </dgm:pt>
    <dgm:pt modelId="{26EE9468-A0E3-4547-8914-EEC4C3EB74F6}" type="sibTrans" cxnId="{2143AE76-DCC8-4CC3-9BAF-91CBD1168969}">
      <dgm:prSet/>
      <dgm:spPr/>
      <dgm:t>
        <a:bodyPr/>
        <a:lstStyle/>
        <a:p>
          <a:endParaRPr lang="en-US" sz="2000"/>
        </a:p>
      </dgm:t>
    </dgm:pt>
    <dgm:pt modelId="{D2263CBE-3BB4-4BA8-AF9E-BC77F0DEF64C}" type="parTrans" cxnId="{2143AE76-DCC8-4CC3-9BAF-91CBD1168969}">
      <dgm:prSet/>
      <dgm:spPr/>
      <dgm:t>
        <a:bodyPr/>
        <a:lstStyle/>
        <a:p>
          <a:endParaRPr lang="en-US" sz="2000"/>
        </a:p>
      </dgm:t>
    </dgm:pt>
    <dgm:pt modelId="{F5ECCDC2-126D-4C86-9C41-B037C5D05816}" type="pres">
      <dgm:prSet presAssocID="{84CFBC8A-C4AD-4C65-B0E9-9062BFACD98D}" presName="theList" presStyleCnt="0">
        <dgm:presLayoutVars>
          <dgm:dir/>
          <dgm:animLvl val="lvl"/>
          <dgm:resizeHandles val="exact"/>
        </dgm:presLayoutVars>
      </dgm:prSet>
      <dgm:spPr/>
    </dgm:pt>
    <dgm:pt modelId="{E8772A1F-9941-43CA-BF5C-7EEFA83F038B}" type="pres">
      <dgm:prSet presAssocID="{B097A1FD-8933-4B85-8ED8-EC13E0C9C278}" presName="compNode" presStyleCnt="0"/>
      <dgm:spPr/>
    </dgm:pt>
    <dgm:pt modelId="{1A543CAE-7BA0-443C-86B2-29A3A6F0004E}" type="pres">
      <dgm:prSet presAssocID="{B097A1FD-8933-4B85-8ED8-EC13E0C9C278}" presName="aNode" presStyleLbl="bgShp" presStyleIdx="0" presStyleCnt="3" custLinFactNeighborX="-38" custLinFactNeighborY="-95"/>
      <dgm:spPr>
        <a:xfrm>
          <a:off x="14" y="0"/>
          <a:ext cx="3154083" cy="4788218"/>
        </a:xfrm>
        <a:prstGeom prst="roundRect">
          <a:avLst>
            <a:gd name="adj" fmla="val 10000"/>
          </a:avLst>
        </a:prstGeom>
      </dgm:spPr>
    </dgm:pt>
    <dgm:pt modelId="{0AA63E84-A16B-4B61-95ED-FB41BE3DD28D}" type="pres">
      <dgm:prSet presAssocID="{B097A1FD-8933-4B85-8ED8-EC13E0C9C278}" presName="textNode" presStyleLbl="bgShp" presStyleIdx="0" presStyleCnt="3"/>
      <dgm:spPr/>
    </dgm:pt>
    <dgm:pt modelId="{B8D385FD-1D25-46A7-A14B-C767D9C2CC53}" type="pres">
      <dgm:prSet presAssocID="{B097A1FD-8933-4B85-8ED8-EC13E0C9C278}" presName="compChildNode" presStyleCnt="0"/>
      <dgm:spPr/>
    </dgm:pt>
    <dgm:pt modelId="{9ACA4F40-8BEF-40F7-86BC-355600BEA070}" type="pres">
      <dgm:prSet presAssocID="{B097A1FD-8933-4B85-8ED8-EC13E0C9C278}" presName="theInnerList" presStyleCnt="0"/>
      <dgm:spPr/>
    </dgm:pt>
    <dgm:pt modelId="{DC27DFF2-6960-4261-B118-E2F8E703451C}" type="pres">
      <dgm:prSet presAssocID="{7B6211B9-3012-4904-B6D4-CCF6592EEA99}" presName="childNode" presStyleLbl="node1" presStyleIdx="0" presStyleCnt="10" custScaleY="31440" custLinFactY="-14992" custLinFactNeighborX="1106" custLinFactNeighborY="-100000">
        <dgm:presLayoutVars>
          <dgm:bulletEnabled val="1"/>
        </dgm:presLayoutVars>
      </dgm:prSet>
      <dgm:spPr>
        <a:xfrm>
          <a:off x="344528" y="850740"/>
          <a:ext cx="2523266" cy="978520"/>
        </a:xfrm>
        <a:prstGeom prst="roundRect">
          <a:avLst>
            <a:gd name="adj" fmla="val 10000"/>
          </a:avLst>
        </a:prstGeom>
      </dgm:spPr>
    </dgm:pt>
    <dgm:pt modelId="{67E10477-04F8-4A2D-A32D-7CC6AFA9F295}" type="pres">
      <dgm:prSet presAssocID="{7B6211B9-3012-4904-B6D4-CCF6592EEA99}" presName="aSpace2" presStyleCnt="0"/>
      <dgm:spPr/>
    </dgm:pt>
    <dgm:pt modelId="{2440BF61-BECB-4A1F-9A69-B674EC73547D}" type="pres">
      <dgm:prSet presAssocID="{4B36EECF-D9C4-4685-BD28-C557722C92FD}" presName="childNode" presStyleLbl="node1" presStyleIdx="1" presStyleCnt="10" custScaleY="30061" custLinFactY="-24216" custLinFactNeighborX="668" custLinFactNeighborY="-100000">
        <dgm:presLayoutVars>
          <dgm:bulletEnabled val="1"/>
        </dgm:presLayoutVars>
      </dgm:prSet>
      <dgm:spPr>
        <a:xfrm>
          <a:off x="333476" y="2021000"/>
          <a:ext cx="2523266" cy="935601"/>
        </a:xfrm>
        <a:prstGeom prst="roundRect">
          <a:avLst>
            <a:gd name="adj" fmla="val 10000"/>
          </a:avLst>
        </a:prstGeom>
      </dgm:spPr>
    </dgm:pt>
    <dgm:pt modelId="{55C1DE10-0D91-43A4-8E54-4F1E465AF2BC}" type="pres">
      <dgm:prSet presAssocID="{B097A1FD-8933-4B85-8ED8-EC13E0C9C278}" presName="aSpace" presStyleCnt="0"/>
      <dgm:spPr/>
    </dgm:pt>
    <dgm:pt modelId="{856EAF9C-F093-4F9F-8DB8-F709023B8DA1}" type="pres">
      <dgm:prSet presAssocID="{34538343-DEC1-443F-8262-8290F3C0110F}" presName="compNode" presStyleCnt="0"/>
      <dgm:spPr/>
    </dgm:pt>
    <dgm:pt modelId="{CBB74107-70F0-455A-AD0C-8F4A8D640B76}" type="pres">
      <dgm:prSet presAssocID="{34538343-DEC1-443F-8262-8290F3C0110F}" presName="aNode" presStyleLbl="bgShp" presStyleIdx="1" presStyleCnt="3" custLinFactNeighborX="0" custLinFactNeighborY="-4688"/>
      <dgm:spPr>
        <a:xfrm>
          <a:off x="3391853" y="0"/>
          <a:ext cx="3154083" cy="4788218"/>
        </a:xfrm>
        <a:prstGeom prst="roundRect">
          <a:avLst>
            <a:gd name="adj" fmla="val 10000"/>
          </a:avLst>
        </a:prstGeom>
      </dgm:spPr>
    </dgm:pt>
    <dgm:pt modelId="{31D0A4C0-3861-4C1A-B23A-7B166A76D61E}" type="pres">
      <dgm:prSet presAssocID="{34538343-DEC1-443F-8262-8290F3C0110F}" presName="textNode" presStyleLbl="bgShp" presStyleIdx="1" presStyleCnt="3"/>
      <dgm:spPr/>
    </dgm:pt>
    <dgm:pt modelId="{F710EB6F-BB52-4F84-811D-F075AA7AA31F}" type="pres">
      <dgm:prSet presAssocID="{34538343-DEC1-443F-8262-8290F3C0110F}" presName="compChildNode" presStyleCnt="0"/>
      <dgm:spPr/>
    </dgm:pt>
    <dgm:pt modelId="{7CD4E43E-BF45-48FE-A324-E9EDDF0483C0}" type="pres">
      <dgm:prSet presAssocID="{34538343-DEC1-443F-8262-8290F3C0110F}" presName="theInnerList" presStyleCnt="0"/>
      <dgm:spPr/>
    </dgm:pt>
    <dgm:pt modelId="{BBBC831D-168B-4B8D-ADC2-C77C43009777}" type="pres">
      <dgm:prSet presAssocID="{0B7EA31F-B891-47E0-8C75-F7F177299975}" presName="childNode" presStyleLbl="node1" presStyleIdx="2" presStyleCnt="10" custScaleX="99776" custScaleY="408783" custLinFactY="-369739" custLinFactNeighborY="-400000">
        <dgm:presLayoutVars>
          <dgm:bulletEnabled val="1"/>
        </dgm:presLayoutVars>
      </dgm:prSet>
      <dgm:spPr>
        <a:xfrm>
          <a:off x="3710087" y="718004"/>
          <a:ext cx="2517614" cy="681796"/>
        </a:xfrm>
        <a:prstGeom prst="roundRect">
          <a:avLst>
            <a:gd name="adj" fmla="val 10000"/>
          </a:avLst>
        </a:prstGeom>
      </dgm:spPr>
    </dgm:pt>
    <dgm:pt modelId="{0F525E9A-1E69-4D2F-ADD7-B4ADC9B39ADF}" type="pres">
      <dgm:prSet presAssocID="{0B7EA31F-B891-47E0-8C75-F7F177299975}" presName="aSpace2" presStyleCnt="0"/>
      <dgm:spPr/>
    </dgm:pt>
    <dgm:pt modelId="{17D2E70D-47BD-45CD-A00A-1474E6CCF38A}" type="pres">
      <dgm:prSet presAssocID="{BF22C2F0-F096-4B15-9AAC-3709A735AB7A}" presName="childNode" presStyleLbl="node1" presStyleIdx="3" presStyleCnt="10" custScaleX="99776" custScaleY="311214" custLinFactY="-333515" custLinFactNeighborY="-400000">
        <dgm:presLayoutVars>
          <dgm:bulletEnabled val="1"/>
        </dgm:presLayoutVars>
      </dgm:prSet>
      <dgm:spPr>
        <a:xfrm>
          <a:off x="3710087" y="1485877"/>
          <a:ext cx="2517614" cy="519064"/>
        </a:xfrm>
        <a:prstGeom prst="roundRect">
          <a:avLst>
            <a:gd name="adj" fmla="val 10000"/>
          </a:avLst>
        </a:prstGeom>
      </dgm:spPr>
    </dgm:pt>
    <dgm:pt modelId="{C3F154A7-D237-451A-A4C3-11E48F0FEABC}" type="pres">
      <dgm:prSet presAssocID="{BF22C2F0-F096-4B15-9AAC-3709A735AB7A}" presName="aSpace2" presStyleCnt="0"/>
      <dgm:spPr/>
    </dgm:pt>
    <dgm:pt modelId="{F23A7C83-5752-44B6-B9B8-DF9269266C85}" type="pres">
      <dgm:prSet presAssocID="{AF0C9229-A20C-4A2C-BB59-0735C6187643}" presName="childNode" presStyleLbl="node1" presStyleIdx="4" presStyleCnt="10" custScaleX="99776" custScaleY="281583" custLinFactY="-294639" custLinFactNeighborY="-300000">
        <dgm:presLayoutVars>
          <dgm:bulletEnabled val="1"/>
        </dgm:presLayoutVars>
      </dgm:prSet>
      <dgm:spPr>
        <a:xfrm>
          <a:off x="3710087" y="2121100"/>
          <a:ext cx="2517614" cy="469643"/>
        </a:xfrm>
        <a:prstGeom prst="roundRect">
          <a:avLst>
            <a:gd name="adj" fmla="val 10000"/>
          </a:avLst>
        </a:prstGeom>
      </dgm:spPr>
    </dgm:pt>
    <dgm:pt modelId="{C9DBB60E-F696-4E33-A86F-B4A8B4A2DE5B}" type="pres">
      <dgm:prSet presAssocID="{AF0C9229-A20C-4A2C-BB59-0735C6187643}" presName="aSpace2" presStyleCnt="0"/>
      <dgm:spPr/>
    </dgm:pt>
    <dgm:pt modelId="{65E24A11-EEA9-49EA-8455-A6A8766E1D16}" type="pres">
      <dgm:prSet presAssocID="{F93410F9-F6A4-46DB-BD69-7CF1C77C8AE5}" presName="childNode" presStyleLbl="node1" presStyleIdx="5" presStyleCnt="10" custScaleX="99776" custScaleY="281611" custLinFactY="-233425" custLinFactNeighborY="-300000">
        <dgm:presLayoutVars>
          <dgm:bulletEnabled val="1"/>
        </dgm:presLayoutVars>
      </dgm:prSet>
      <dgm:spPr>
        <a:xfrm>
          <a:off x="3710087" y="2718500"/>
          <a:ext cx="2517614" cy="469690"/>
        </a:xfrm>
        <a:prstGeom prst="roundRect">
          <a:avLst>
            <a:gd name="adj" fmla="val 10000"/>
          </a:avLst>
        </a:prstGeom>
      </dgm:spPr>
    </dgm:pt>
    <dgm:pt modelId="{C2AFE60B-0D4D-4040-93E4-F4F56DD5F2A7}" type="pres">
      <dgm:prSet presAssocID="{F93410F9-F6A4-46DB-BD69-7CF1C77C8AE5}" presName="aSpace2" presStyleCnt="0"/>
      <dgm:spPr/>
    </dgm:pt>
    <dgm:pt modelId="{2D984D9D-08C6-40EA-8E65-5D6F08777F0F}" type="pres">
      <dgm:prSet presAssocID="{133307CF-C452-4E41-B271-C0BFC511425F}" presName="childNode" presStyleLbl="node1" presStyleIdx="6" presStyleCnt="10" custScaleX="99776" custScaleY="231132" custLinFactY="-167230" custLinFactNeighborY="-200000">
        <dgm:presLayoutVars>
          <dgm:bulletEnabled val="1"/>
        </dgm:presLayoutVars>
      </dgm:prSet>
      <dgm:spPr>
        <a:xfrm>
          <a:off x="3710087" y="3349914"/>
          <a:ext cx="2517614" cy="385497"/>
        </a:xfrm>
        <a:prstGeom prst="roundRect">
          <a:avLst>
            <a:gd name="adj" fmla="val 10000"/>
          </a:avLst>
        </a:prstGeom>
      </dgm:spPr>
    </dgm:pt>
    <dgm:pt modelId="{2AE52ED4-BD86-4220-8BAD-462A706C0671}" type="pres">
      <dgm:prSet presAssocID="{133307CF-C452-4E41-B271-C0BFC511425F}" presName="aSpace2" presStyleCnt="0"/>
      <dgm:spPr/>
    </dgm:pt>
    <dgm:pt modelId="{5503C63D-C114-4D1C-BD5D-A952E89C2AB0}" type="pres">
      <dgm:prSet presAssocID="{0CEF8FF5-E76E-4DDB-B549-F94F7AE1BD3D}" presName="childNode" presStyleLbl="node1" presStyleIdx="7" presStyleCnt="10" custScaleX="99776" custScaleY="273790" custLinFactY="-100422" custLinFactNeighborY="-200000">
        <dgm:presLayoutVars>
          <dgm:bulletEnabled val="1"/>
        </dgm:presLayoutVars>
      </dgm:prSet>
      <dgm:spPr>
        <a:xfrm>
          <a:off x="3710087" y="3872499"/>
          <a:ext cx="2517614" cy="456645"/>
        </a:xfrm>
        <a:prstGeom prst="roundRect">
          <a:avLst>
            <a:gd name="adj" fmla="val 10000"/>
          </a:avLst>
        </a:prstGeom>
      </dgm:spPr>
    </dgm:pt>
    <dgm:pt modelId="{839277F0-22B8-4896-A1EB-C1616394607C}" type="pres">
      <dgm:prSet presAssocID="{34538343-DEC1-443F-8262-8290F3C0110F}" presName="aSpace" presStyleCnt="0"/>
      <dgm:spPr/>
    </dgm:pt>
    <dgm:pt modelId="{218C5D50-3382-4B22-9E1E-8C33760D2AB2}" type="pres">
      <dgm:prSet presAssocID="{58939778-19B6-4774-86A7-C36C2D018E04}" presName="compNode" presStyleCnt="0"/>
      <dgm:spPr/>
    </dgm:pt>
    <dgm:pt modelId="{D8C235FB-9A53-4865-A404-D92031EB3161}" type="pres">
      <dgm:prSet presAssocID="{58939778-19B6-4774-86A7-C36C2D018E04}" presName="aNode" presStyleLbl="bgShp" presStyleIdx="2" presStyleCnt="3" custLinFactNeighborX="-651"/>
      <dgm:spPr>
        <a:xfrm>
          <a:off x="6761960" y="0"/>
          <a:ext cx="3154083" cy="4788218"/>
        </a:xfrm>
        <a:prstGeom prst="roundRect">
          <a:avLst>
            <a:gd name="adj" fmla="val 10000"/>
          </a:avLst>
        </a:prstGeom>
      </dgm:spPr>
    </dgm:pt>
    <dgm:pt modelId="{BBBB53C3-09D0-4DF7-8172-4B50595FF124}" type="pres">
      <dgm:prSet presAssocID="{58939778-19B6-4774-86A7-C36C2D018E04}" presName="textNode" presStyleLbl="bgShp" presStyleIdx="2" presStyleCnt="3"/>
      <dgm:spPr/>
    </dgm:pt>
    <dgm:pt modelId="{12D7EADF-8268-4BDB-9E06-B22F6850B92D}" type="pres">
      <dgm:prSet presAssocID="{58939778-19B6-4774-86A7-C36C2D018E04}" presName="compChildNode" presStyleCnt="0"/>
      <dgm:spPr/>
    </dgm:pt>
    <dgm:pt modelId="{A7CA114A-1367-4A11-B6B5-0E3D52BB40C9}" type="pres">
      <dgm:prSet presAssocID="{58939778-19B6-4774-86A7-C36C2D018E04}" presName="theInnerList" presStyleCnt="0"/>
      <dgm:spPr/>
    </dgm:pt>
    <dgm:pt modelId="{84FEAD27-37DB-4C02-A429-EBD4BB899D2A}" type="pres">
      <dgm:prSet presAssocID="{23A22E09-2182-4B3C-A673-845FCADD44F6}" presName="childNode" presStyleLbl="node1" presStyleIdx="8" presStyleCnt="10" custScaleY="22560" custLinFactY="-23216" custLinFactNeighborX="-2060" custLinFactNeighborY="-100000">
        <dgm:presLayoutVars>
          <dgm:bulletEnabled val="1"/>
        </dgm:presLayoutVars>
      </dgm:prSet>
      <dgm:spPr>
        <a:xfrm>
          <a:off x="7045922" y="847690"/>
          <a:ext cx="2523266" cy="702144"/>
        </a:xfrm>
        <a:prstGeom prst="roundRect">
          <a:avLst>
            <a:gd name="adj" fmla="val 10000"/>
          </a:avLst>
        </a:prstGeom>
      </dgm:spPr>
    </dgm:pt>
    <dgm:pt modelId="{E34CE666-8DB4-43BF-B4A3-73C229FF195F}" type="pres">
      <dgm:prSet presAssocID="{23A22E09-2182-4B3C-A673-845FCADD44F6}" presName="aSpace2" presStyleCnt="0"/>
      <dgm:spPr/>
    </dgm:pt>
    <dgm:pt modelId="{05DA1733-C34A-425B-B42D-18D1AD3F06E1}" type="pres">
      <dgm:prSet presAssocID="{52159A56-B4B0-44B6-B224-35789FFA6146}" presName="childNode" presStyleLbl="node1" presStyleIdx="9" presStyleCnt="10" custScaleY="22689" custLinFactY="-32461" custLinFactNeighborX="-629" custLinFactNeighborY="-100000">
        <dgm:presLayoutVars>
          <dgm:bulletEnabled val="1"/>
        </dgm:presLayoutVars>
      </dgm:prSet>
      <dgm:spPr>
        <a:xfrm>
          <a:off x="7082030" y="1740921"/>
          <a:ext cx="2523266" cy="706159"/>
        </a:xfrm>
        <a:prstGeom prst="roundRect">
          <a:avLst>
            <a:gd name="adj" fmla="val 10000"/>
          </a:avLst>
        </a:prstGeom>
      </dgm:spPr>
    </dgm:pt>
  </dgm:ptLst>
  <dgm:cxnLst>
    <dgm:cxn modelId="{AE74E40E-B7B9-42F3-A169-410F238A429C}" type="presOf" srcId="{84CFBC8A-C4AD-4C65-B0E9-9062BFACD98D}" destId="{F5ECCDC2-126D-4C86-9C41-B037C5D05816}" srcOrd="0" destOrd="0" presId="urn:microsoft.com/office/officeart/2005/8/layout/lProcess2"/>
    <dgm:cxn modelId="{ADE4970F-9FBA-42E0-BD52-9DD034721050}" srcId="{84CFBC8A-C4AD-4C65-B0E9-9062BFACD98D}" destId="{58939778-19B6-4774-86A7-C36C2D018E04}" srcOrd="2" destOrd="0" parTransId="{B0FB47D8-9EED-4B07-A2B8-1BA1D6EB70CC}" sibTransId="{3C2D5C2A-DB46-46A3-9ED4-D7FAA5F9B2F0}"/>
    <dgm:cxn modelId="{E8B74513-95FA-431F-99A0-26E9DDEA4E97}" srcId="{34538343-DEC1-443F-8262-8290F3C0110F}" destId="{0B7EA31F-B891-47E0-8C75-F7F177299975}" srcOrd="0" destOrd="0" parTransId="{6CDE36F7-A670-4B3D-964E-CC612299F07E}" sibTransId="{F5793C2D-F27E-459A-AA59-EDA72B33B1E3}"/>
    <dgm:cxn modelId="{C18D6317-1C3B-4510-A8B8-5A0421477D79}" srcId="{58939778-19B6-4774-86A7-C36C2D018E04}" destId="{23A22E09-2182-4B3C-A673-845FCADD44F6}" srcOrd="0" destOrd="0" parTransId="{6E30268B-FAAC-4D94-8AF4-5CDFFF30F3F7}" sibTransId="{113778E9-D959-4102-85B5-9340B4CE86AD}"/>
    <dgm:cxn modelId="{9A745E18-45F1-4464-9F2D-8A86157EB5C9}" type="presOf" srcId="{133307CF-C452-4E41-B271-C0BFC511425F}" destId="{2D984D9D-08C6-40EA-8E65-5D6F08777F0F}" srcOrd="0" destOrd="0" presId="urn:microsoft.com/office/officeart/2005/8/layout/lProcess2"/>
    <dgm:cxn modelId="{45EEED1F-7C6F-437C-80A6-EC5330AC7819}" type="presOf" srcId="{7B6211B9-3012-4904-B6D4-CCF6592EEA99}" destId="{DC27DFF2-6960-4261-B118-E2F8E703451C}" srcOrd="0" destOrd="0" presId="urn:microsoft.com/office/officeart/2005/8/layout/lProcess2"/>
    <dgm:cxn modelId="{FC46222B-5712-4584-8490-B36F96A3F3A4}" srcId="{84CFBC8A-C4AD-4C65-B0E9-9062BFACD98D}" destId="{34538343-DEC1-443F-8262-8290F3C0110F}" srcOrd="1" destOrd="0" parTransId="{155B660F-E015-45D6-82B1-BD9F6442A069}" sibTransId="{8641069B-1BD3-49E8-9FF8-1D13262DC9AE}"/>
    <dgm:cxn modelId="{77E86633-3167-4508-A67E-1B5F6E6D91B5}" type="presOf" srcId="{52159A56-B4B0-44B6-B224-35789FFA6146}" destId="{05DA1733-C34A-425B-B42D-18D1AD3F06E1}" srcOrd="0" destOrd="0" presId="urn:microsoft.com/office/officeart/2005/8/layout/lProcess2"/>
    <dgm:cxn modelId="{53422C37-7134-4683-8539-05B44B90A5AE}" type="presOf" srcId="{B097A1FD-8933-4B85-8ED8-EC13E0C9C278}" destId="{0AA63E84-A16B-4B61-95ED-FB41BE3DD28D}" srcOrd="1" destOrd="0" presId="urn:microsoft.com/office/officeart/2005/8/layout/lProcess2"/>
    <dgm:cxn modelId="{87A17242-6751-4E12-8650-0EDED3FD9C33}" type="presOf" srcId="{4B36EECF-D9C4-4685-BD28-C557722C92FD}" destId="{2440BF61-BECB-4A1F-9A69-B674EC73547D}" srcOrd="0" destOrd="0" presId="urn:microsoft.com/office/officeart/2005/8/layout/lProcess2"/>
    <dgm:cxn modelId="{E1BA5163-BEDA-492D-A45B-8B655C13F512}" type="presOf" srcId="{34538343-DEC1-443F-8262-8290F3C0110F}" destId="{CBB74107-70F0-455A-AD0C-8F4A8D640B76}" srcOrd="0" destOrd="0" presId="urn:microsoft.com/office/officeart/2005/8/layout/lProcess2"/>
    <dgm:cxn modelId="{34B89D45-FA35-4239-AF8B-254FF7063EF9}" srcId="{B097A1FD-8933-4B85-8ED8-EC13E0C9C278}" destId="{4B36EECF-D9C4-4685-BD28-C557722C92FD}" srcOrd="1" destOrd="0" parTransId="{D1992EBC-A52F-4277-8906-FFD32A8D71FF}" sibTransId="{0F54DFA6-9599-47D3-9214-6EAAD3B575FA}"/>
    <dgm:cxn modelId="{26AE2E46-6060-4D54-B408-C17BB494527C}" srcId="{34538343-DEC1-443F-8262-8290F3C0110F}" destId="{BF22C2F0-F096-4B15-9AAC-3709A735AB7A}" srcOrd="1" destOrd="0" parTransId="{4D5B37BB-F89D-45E2-823B-401375CCA4C0}" sibTransId="{EA82C743-70CF-4E1A-982C-E6201BA88056}"/>
    <dgm:cxn modelId="{EE115D4F-5CFB-41C1-B653-D59F386D0578}" type="presOf" srcId="{58939778-19B6-4774-86A7-C36C2D018E04}" destId="{D8C235FB-9A53-4865-A404-D92031EB3161}" srcOrd="0" destOrd="0" presId="urn:microsoft.com/office/officeart/2005/8/layout/lProcess2"/>
    <dgm:cxn modelId="{13BE6E76-347A-400A-973D-9345204986A9}" srcId="{34538343-DEC1-443F-8262-8290F3C0110F}" destId="{AF0C9229-A20C-4A2C-BB59-0735C6187643}" srcOrd="2" destOrd="0" parTransId="{24AF823E-9056-4F85-B3E7-FAE6A1B5E65E}" sibTransId="{D88EE214-D594-4C9E-9E60-8E2CB1E6E39C}"/>
    <dgm:cxn modelId="{2143AE76-DCC8-4CC3-9BAF-91CBD1168969}" srcId="{34538343-DEC1-443F-8262-8290F3C0110F}" destId="{0CEF8FF5-E76E-4DDB-B549-F94F7AE1BD3D}" srcOrd="5" destOrd="0" parTransId="{D2263CBE-3BB4-4BA8-AF9E-BC77F0DEF64C}" sibTransId="{26EE9468-A0E3-4547-8914-EEC4C3EB74F6}"/>
    <dgm:cxn modelId="{E5B76579-ABA6-402A-BB31-9DE57B1E2D41}" type="presOf" srcId="{23A22E09-2182-4B3C-A673-845FCADD44F6}" destId="{84FEAD27-37DB-4C02-A429-EBD4BB899D2A}" srcOrd="0" destOrd="0" presId="urn:microsoft.com/office/officeart/2005/8/layout/lProcess2"/>
    <dgm:cxn modelId="{C75CE35A-7A21-42DD-A0C1-70BEA83193C4}" type="presOf" srcId="{0CEF8FF5-E76E-4DDB-B549-F94F7AE1BD3D}" destId="{5503C63D-C114-4D1C-BD5D-A952E89C2AB0}" srcOrd="0" destOrd="0" presId="urn:microsoft.com/office/officeart/2005/8/layout/lProcess2"/>
    <dgm:cxn modelId="{2E98E87C-C988-4F9F-BA8A-E66E91F46E00}" type="presOf" srcId="{F93410F9-F6A4-46DB-BD69-7CF1C77C8AE5}" destId="{65E24A11-EEA9-49EA-8455-A6A8766E1D16}" srcOrd="0" destOrd="0" presId="urn:microsoft.com/office/officeart/2005/8/layout/lProcess2"/>
    <dgm:cxn modelId="{326D457E-403A-4153-9588-3E64DE8F3728}" type="presOf" srcId="{B097A1FD-8933-4B85-8ED8-EC13E0C9C278}" destId="{1A543CAE-7BA0-443C-86B2-29A3A6F0004E}" srcOrd="0" destOrd="0" presId="urn:microsoft.com/office/officeart/2005/8/layout/lProcess2"/>
    <dgm:cxn modelId="{3CEDBD7E-EA14-4BA7-BD96-70F935EA098F}" type="presOf" srcId="{BF22C2F0-F096-4B15-9AAC-3709A735AB7A}" destId="{17D2E70D-47BD-45CD-A00A-1474E6CCF38A}" srcOrd="0" destOrd="0" presId="urn:microsoft.com/office/officeart/2005/8/layout/lProcess2"/>
    <dgm:cxn modelId="{A8D1D982-441D-47E8-B5E6-981669BFE522}" srcId="{B097A1FD-8933-4B85-8ED8-EC13E0C9C278}" destId="{7B6211B9-3012-4904-B6D4-CCF6592EEA99}" srcOrd="0" destOrd="0" parTransId="{2DBE4AB0-DE7A-4AD1-9AA6-A2684B7C3756}" sibTransId="{2B5128F9-B2F2-41E8-8585-CA1871F25EBA}"/>
    <dgm:cxn modelId="{988C73A1-B6E0-4DBB-8DAF-8F24F54FE067}" type="presOf" srcId="{0B7EA31F-B891-47E0-8C75-F7F177299975}" destId="{BBBC831D-168B-4B8D-ADC2-C77C43009777}" srcOrd="0" destOrd="0" presId="urn:microsoft.com/office/officeart/2005/8/layout/lProcess2"/>
    <dgm:cxn modelId="{838091B0-3D88-4243-8E64-01589B51B154}" srcId="{34538343-DEC1-443F-8262-8290F3C0110F}" destId="{F93410F9-F6A4-46DB-BD69-7CF1C77C8AE5}" srcOrd="3" destOrd="0" parTransId="{C6DE11D2-75D4-4A3C-B9F4-18212EEE456B}" sibTransId="{D10F8F70-0F47-43BF-93B5-5451BA23FC6A}"/>
    <dgm:cxn modelId="{543FE8B7-7BD5-4DF1-90F9-A8C3CC73CE65}" type="presOf" srcId="{34538343-DEC1-443F-8262-8290F3C0110F}" destId="{31D0A4C0-3861-4C1A-B23A-7B166A76D61E}" srcOrd="1" destOrd="0" presId="urn:microsoft.com/office/officeart/2005/8/layout/lProcess2"/>
    <dgm:cxn modelId="{EBB5F0BF-94B1-49F3-8B12-10A8696DAFC7}" type="presOf" srcId="{AF0C9229-A20C-4A2C-BB59-0735C6187643}" destId="{F23A7C83-5752-44B6-B9B8-DF9269266C85}" srcOrd="0" destOrd="0" presId="urn:microsoft.com/office/officeart/2005/8/layout/lProcess2"/>
    <dgm:cxn modelId="{A57377D0-3CDC-4CCE-86CA-9207C709F44A}" srcId="{34538343-DEC1-443F-8262-8290F3C0110F}" destId="{133307CF-C452-4E41-B271-C0BFC511425F}" srcOrd="4" destOrd="0" parTransId="{13BD2D2E-AD67-49EC-A035-9F326E9B3E83}" sibTransId="{7E89C25F-77AA-4542-87CC-223EEA84B5D4}"/>
    <dgm:cxn modelId="{C82EA1D2-70D7-444A-B59C-B83103F73339}" srcId="{84CFBC8A-C4AD-4C65-B0E9-9062BFACD98D}" destId="{B097A1FD-8933-4B85-8ED8-EC13E0C9C278}" srcOrd="0" destOrd="0" parTransId="{D8A885F2-9CA9-45CA-8DF4-0087B6E5AC66}" sibTransId="{D8CFFFD2-459F-4521-B54C-5D4BAFF2A193}"/>
    <dgm:cxn modelId="{099AEDD8-2823-48EB-8BB1-5FB9AD068B31}" srcId="{58939778-19B6-4774-86A7-C36C2D018E04}" destId="{52159A56-B4B0-44B6-B224-35789FFA6146}" srcOrd="1" destOrd="0" parTransId="{F4B3D067-1F9E-4FB6-B75B-272006126DA2}" sibTransId="{D3808AB1-4AEE-4A10-8AF1-524EBFA0CC23}"/>
    <dgm:cxn modelId="{4C18C5E2-8763-4831-8222-BCDA15CD6566}" type="presOf" srcId="{58939778-19B6-4774-86A7-C36C2D018E04}" destId="{BBBB53C3-09D0-4DF7-8172-4B50595FF124}" srcOrd="1" destOrd="0" presId="urn:microsoft.com/office/officeart/2005/8/layout/lProcess2"/>
    <dgm:cxn modelId="{7A0B9C7C-9DF0-4F53-A7B9-63C323844D4B}" type="presParOf" srcId="{F5ECCDC2-126D-4C86-9C41-B037C5D05816}" destId="{E8772A1F-9941-43CA-BF5C-7EEFA83F038B}" srcOrd="0" destOrd="0" presId="urn:microsoft.com/office/officeart/2005/8/layout/lProcess2"/>
    <dgm:cxn modelId="{631173D8-11CA-4FB6-8F72-91CE9791DD62}" type="presParOf" srcId="{E8772A1F-9941-43CA-BF5C-7EEFA83F038B}" destId="{1A543CAE-7BA0-443C-86B2-29A3A6F0004E}" srcOrd="0" destOrd="0" presId="urn:microsoft.com/office/officeart/2005/8/layout/lProcess2"/>
    <dgm:cxn modelId="{117D66BB-C424-48A6-A431-E579EF25152D}" type="presParOf" srcId="{E8772A1F-9941-43CA-BF5C-7EEFA83F038B}" destId="{0AA63E84-A16B-4B61-95ED-FB41BE3DD28D}" srcOrd="1" destOrd="0" presId="urn:microsoft.com/office/officeart/2005/8/layout/lProcess2"/>
    <dgm:cxn modelId="{B3AA9AE6-C217-4E57-BCA2-6689B3D8F747}" type="presParOf" srcId="{E8772A1F-9941-43CA-BF5C-7EEFA83F038B}" destId="{B8D385FD-1D25-46A7-A14B-C767D9C2CC53}" srcOrd="2" destOrd="0" presId="urn:microsoft.com/office/officeart/2005/8/layout/lProcess2"/>
    <dgm:cxn modelId="{D0E63A98-511B-46AE-9021-05C230BCED35}" type="presParOf" srcId="{B8D385FD-1D25-46A7-A14B-C767D9C2CC53}" destId="{9ACA4F40-8BEF-40F7-86BC-355600BEA070}" srcOrd="0" destOrd="0" presId="urn:microsoft.com/office/officeart/2005/8/layout/lProcess2"/>
    <dgm:cxn modelId="{EA07A416-6CAD-4ACD-B771-B0BF18F48142}" type="presParOf" srcId="{9ACA4F40-8BEF-40F7-86BC-355600BEA070}" destId="{DC27DFF2-6960-4261-B118-E2F8E703451C}" srcOrd="0" destOrd="0" presId="urn:microsoft.com/office/officeart/2005/8/layout/lProcess2"/>
    <dgm:cxn modelId="{BAA0BD34-51C9-4637-B3AA-B3768A6E53AF}" type="presParOf" srcId="{9ACA4F40-8BEF-40F7-86BC-355600BEA070}" destId="{67E10477-04F8-4A2D-A32D-7CC6AFA9F295}" srcOrd="1" destOrd="0" presId="urn:microsoft.com/office/officeart/2005/8/layout/lProcess2"/>
    <dgm:cxn modelId="{3F090824-E23D-4509-97FE-0C95B23830F9}" type="presParOf" srcId="{9ACA4F40-8BEF-40F7-86BC-355600BEA070}" destId="{2440BF61-BECB-4A1F-9A69-B674EC73547D}" srcOrd="2" destOrd="0" presId="urn:microsoft.com/office/officeart/2005/8/layout/lProcess2"/>
    <dgm:cxn modelId="{20B3D4AB-2E39-4582-86FB-CF0474A777D4}" type="presParOf" srcId="{F5ECCDC2-126D-4C86-9C41-B037C5D05816}" destId="{55C1DE10-0D91-43A4-8E54-4F1E465AF2BC}" srcOrd="1" destOrd="0" presId="urn:microsoft.com/office/officeart/2005/8/layout/lProcess2"/>
    <dgm:cxn modelId="{298100A9-E82A-4C02-96AC-3E0560857828}" type="presParOf" srcId="{F5ECCDC2-126D-4C86-9C41-B037C5D05816}" destId="{856EAF9C-F093-4F9F-8DB8-F709023B8DA1}" srcOrd="2" destOrd="0" presId="urn:microsoft.com/office/officeart/2005/8/layout/lProcess2"/>
    <dgm:cxn modelId="{0DAB6238-C942-43A0-BD04-1A5EF84CAC48}" type="presParOf" srcId="{856EAF9C-F093-4F9F-8DB8-F709023B8DA1}" destId="{CBB74107-70F0-455A-AD0C-8F4A8D640B76}" srcOrd="0" destOrd="0" presId="urn:microsoft.com/office/officeart/2005/8/layout/lProcess2"/>
    <dgm:cxn modelId="{3CEFC568-E377-4ED8-8641-0D6BD158ADA7}" type="presParOf" srcId="{856EAF9C-F093-4F9F-8DB8-F709023B8DA1}" destId="{31D0A4C0-3861-4C1A-B23A-7B166A76D61E}" srcOrd="1" destOrd="0" presId="urn:microsoft.com/office/officeart/2005/8/layout/lProcess2"/>
    <dgm:cxn modelId="{AB750211-80D1-449D-8B0B-4B528BE4914D}" type="presParOf" srcId="{856EAF9C-F093-4F9F-8DB8-F709023B8DA1}" destId="{F710EB6F-BB52-4F84-811D-F075AA7AA31F}" srcOrd="2" destOrd="0" presId="urn:microsoft.com/office/officeart/2005/8/layout/lProcess2"/>
    <dgm:cxn modelId="{4229C160-1636-45A4-AC3F-80F40206BD63}" type="presParOf" srcId="{F710EB6F-BB52-4F84-811D-F075AA7AA31F}" destId="{7CD4E43E-BF45-48FE-A324-E9EDDF0483C0}" srcOrd="0" destOrd="0" presId="urn:microsoft.com/office/officeart/2005/8/layout/lProcess2"/>
    <dgm:cxn modelId="{A2EC541A-6DF1-4FBD-8140-9AAFCD08E2EF}" type="presParOf" srcId="{7CD4E43E-BF45-48FE-A324-E9EDDF0483C0}" destId="{BBBC831D-168B-4B8D-ADC2-C77C43009777}" srcOrd="0" destOrd="0" presId="urn:microsoft.com/office/officeart/2005/8/layout/lProcess2"/>
    <dgm:cxn modelId="{8D1AAA3E-6DAA-4DD3-B662-1A9E24AE5E26}" type="presParOf" srcId="{7CD4E43E-BF45-48FE-A324-E9EDDF0483C0}" destId="{0F525E9A-1E69-4D2F-ADD7-B4ADC9B39ADF}" srcOrd="1" destOrd="0" presId="urn:microsoft.com/office/officeart/2005/8/layout/lProcess2"/>
    <dgm:cxn modelId="{1475685B-EAA5-4E19-A9CD-CED447E7706E}" type="presParOf" srcId="{7CD4E43E-BF45-48FE-A324-E9EDDF0483C0}" destId="{17D2E70D-47BD-45CD-A00A-1474E6CCF38A}" srcOrd="2" destOrd="0" presId="urn:microsoft.com/office/officeart/2005/8/layout/lProcess2"/>
    <dgm:cxn modelId="{931C84EF-2E49-40B8-932B-B8EC7CAE5711}" type="presParOf" srcId="{7CD4E43E-BF45-48FE-A324-E9EDDF0483C0}" destId="{C3F154A7-D237-451A-A4C3-11E48F0FEABC}" srcOrd="3" destOrd="0" presId="urn:microsoft.com/office/officeart/2005/8/layout/lProcess2"/>
    <dgm:cxn modelId="{4E39DA24-E124-427F-8AA5-1DAC425149BE}" type="presParOf" srcId="{7CD4E43E-BF45-48FE-A324-E9EDDF0483C0}" destId="{F23A7C83-5752-44B6-B9B8-DF9269266C85}" srcOrd="4" destOrd="0" presId="urn:microsoft.com/office/officeart/2005/8/layout/lProcess2"/>
    <dgm:cxn modelId="{F67C8F6D-931A-428A-B5AB-C69CC7290047}" type="presParOf" srcId="{7CD4E43E-BF45-48FE-A324-E9EDDF0483C0}" destId="{C9DBB60E-F696-4E33-A86F-B4A8B4A2DE5B}" srcOrd="5" destOrd="0" presId="urn:microsoft.com/office/officeart/2005/8/layout/lProcess2"/>
    <dgm:cxn modelId="{7B4B39C8-535B-4C6E-AECC-2441C43F8A93}" type="presParOf" srcId="{7CD4E43E-BF45-48FE-A324-E9EDDF0483C0}" destId="{65E24A11-EEA9-49EA-8455-A6A8766E1D16}" srcOrd="6" destOrd="0" presId="urn:microsoft.com/office/officeart/2005/8/layout/lProcess2"/>
    <dgm:cxn modelId="{AA6EC7BA-B9AB-4FB6-8701-0D9CD9C23160}" type="presParOf" srcId="{7CD4E43E-BF45-48FE-A324-E9EDDF0483C0}" destId="{C2AFE60B-0D4D-4040-93E4-F4F56DD5F2A7}" srcOrd="7" destOrd="0" presId="urn:microsoft.com/office/officeart/2005/8/layout/lProcess2"/>
    <dgm:cxn modelId="{31831AD3-3C3D-4906-B101-988E9CC54EEF}" type="presParOf" srcId="{7CD4E43E-BF45-48FE-A324-E9EDDF0483C0}" destId="{2D984D9D-08C6-40EA-8E65-5D6F08777F0F}" srcOrd="8" destOrd="0" presId="urn:microsoft.com/office/officeart/2005/8/layout/lProcess2"/>
    <dgm:cxn modelId="{2B95ECA0-268C-403D-AE22-00C750DEB358}" type="presParOf" srcId="{7CD4E43E-BF45-48FE-A324-E9EDDF0483C0}" destId="{2AE52ED4-BD86-4220-8BAD-462A706C0671}" srcOrd="9" destOrd="0" presId="urn:microsoft.com/office/officeart/2005/8/layout/lProcess2"/>
    <dgm:cxn modelId="{8F23E051-B44D-4B24-A516-4904CE881231}" type="presParOf" srcId="{7CD4E43E-BF45-48FE-A324-E9EDDF0483C0}" destId="{5503C63D-C114-4D1C-BD5D-A952E89C2AB0}" srcOrd="10" destOrd="0" presId="urn:microsoft.com/office/officeart/2005/8/layout/lProcess2"/>
    <dgm:cxn modelId="{DA29A064-7679-4673-A20D-8F00833A06B9}" type="presParOf" srcId="{F5ECCDC2-126D-4C86-9C41-B037C5D05816}" destId="{839277F0-22B8-4896-A1EB-C1616394607C}" srcOrd="3" destOrd="0" presId="urn:microsoft.com/office/officeart/2005/8/layout/lProcess2"/>
    <dgm:cxn modelId="{8EEDABD9-BE47-44EF-82A3-EA502F690034}" type="presParOf" srcId="{F5ECCDC2-126D-4C86-9C41-B037C5D05816}" destId="{218C5D50-3382-4B22-9E1E-8C33760D2AB2}" srcOrd="4" destOrd="0" presId="urn:microsoft.com/office/officeart/2005/8/layout/lProcess2"/>
    <dgm:cxn modelId="{CFE60F88-6080-4E15-9E03-5B80FBE95F4E}" type="presParOf" srcId="{218C5D50-3382-4B22-9E1E-8C33760D2AB2}" destId="{D8C235FB-9A53-4865-A404-D92031EB3161}" srcOrd="0" destOrd="0" presId="urn:microsoft.com/office/officeart/2005/8/layout/lProcess2"/>
    <dgm:cxn modelId="{AEA5AC36-6CA4-4427-BA55-AEFF23058204}" type="presParOf" srcId="{218C5D50-3382-4B22-9E1E-8C33760D2AB2}" destId="{BBBB53C3-09D0-4DF7-8172-4B50595FF124}" srcOrd="1" destOrd="0" presId="urn:microsoft.com/office/officeart/2005/8/layout/lProcess2"/>
    <dgm:cxn modelId="{0C2CDA81-8837-4133-A759-24BE98777B96}" type="presParOf" srcId="{218C5D50-3382-4B22-9E1E-8C33760D2AB2}" destId="{12D7EADF-8268-4BDB-9E06-B22F6850B92D}" srcOrd="2" destOrd="0" presId="urn:microsoft.com/office/officeart/2005/8/layout/lProcess2"/>
    <dgm:cxn modelId="{15F09E81-A810-4549-9A41-9F333DCF91CD}" type="presParOf" srcId="{12D7EADF-8268-4BDB-9E06-B22F6850B92D}" destId="{A7CA114A-1367-4A11-B6B5-0E3D52BB40C9}" srcOrd="0" destOrd="0" presId="urn:microsoft.com/office/officeart/2005/8/layout/lProcess2"/>
    <dgm:cxn modelId="{E6B1D2DC-97B3-4981-9342-F2214941C38A}" type="presParOf" srcId="{A7CA114A-1367-4A11-B6B5-0E3D52BB40C9}" destId="{84FEAD27-37DB-4C02-A429-EBD4BB899D2A}" srcOrd="0" destOrd="0" presId="urn:microsoft.com/office/officeart/2005/8/layout/lProcess2"/>
    <dgm:cxn modelId="{07B3F45A-5FDB-42B8-818A-47535677448A}" type="presParOf" srcId="{A7CA114A-1367-4A11-B6B5-0E3D52BB40C9}" destId="{E34CE666-8DB4-43BF-B4A3-73C229FF195F}" srcOrd="1" destOrd="0" presId="urn:microsoft.com/office/officeart/2005/8/layout/lProcess2"/>
    <dgm:cxn modelId="{5F5DA614-30C6-4E21-A051-C325C8739840}" type="presParOf" srcId="{A7CA114A-1367-4A11-B6B5-0E3D52BB40C9}" destId="{05DA1733-C34A-425B-B42D-18D1AD3F06E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FBC8A-C4AD-4C65-B0E9-9062BFACD98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97A1FD-8933-4B85-8ED8-EC13E0C9C278}">
      <dgm:prSet phldrT="[Text]" custT="1"/>
      <dgm:spPr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</a:t>
          </a:r>
        </a:p>
      </dgm:t>
    </dgm:pt>
    <dgm:pt modelId="{D8A885F2-9CA9-45CA-8DF4-0087B6E5AC66}" type="parTrans" cxnId="{C82EA1D2-70D7-444A-B59C-B83103F73339}">
      <dgm:prSet/>
      <dgm:spPr/>
      <dgm:t>
        <a:bodyPr/>
        <a:lstStyle/>
        <a:p>
          <a:endParaRPr lang="en-US" sz="2000"/>
        </a:p>
      </dgm:t>
    </dgm:pt>
    <dgm:pt modelId="{D8CFFFD2-459F-4521-B54C-5D4BAFF2A193}" type="sibTrans" cxnId="{C82EA1D2-70D7-444A-B59C-B83103F73339}">
      <dgm:prSet/>
      <dgm:spPr/>
      <dgm:t>
        <a:bodyPr/>
        <a:lstStyle/>
        <a:p>
          <a:endParaRPr lang="en-US" sz="2000"/>
        </a:p>
      </dgm:t>
    </dgm:pt>
    <dgm:pt modelId="{7B6211B9-3012-4904-B6D4-CCF6592EEA99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Opptaksramme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40,761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DBE4AB0-DE7A-4AD1-9AA6-A2684B7C3756}" type="parTrans" cxnId="{A8D1D982-441D-47E8-B5E6-981669BFE522}">
      <dgm:prSet/>
      <dgm:spPr/>
      <dgm:t>
        <a:bodyPr/>
        <a:lstStyle/>
        <a:p>
          <a:endParaRPr lang="en-US" sz="2000"/>
        </a:p>
      </dgm:t>
    </dgm:pt>
    <dgm:pt modelId="{2B5128F9-B2F2-41E8-8585-CA1871F25EBA}" type="sibTrans" cxnId="{A8D1D982-441D-47E8-B5E6-981669BFE522}">
      <dgm:prSet/>
      <dgm:spPr/>
      <dgm:t>
        <a:bodyPr/>
        <a:lstStyle/>
        <a:p>
          <a:endParaRPr lang="en-US" sz="2000"/>
        </a:p>
      </dgm:t>
    </dgm:pt>
    <dgm:pt modelId="{34538343-DEC1-443F-8262-8290F3C0110F}">
      <dgm:prSet phldrT="[Text]" custT="1"/>
      <dgm:spPr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155B660F-E015-45D6-82B1-BD9F6442A069}" type="parTrans" cxnId="{FC46222B-5712-4584-8490-B36F96A3F3A4}">
      <dgm:prSet/>
      <dgm:spPr/>
      <dgm:t>
        <a:bodyPr/>
        <a:lstStyle/>
        <a:p>
          <a:endParaRPr lang="en-US" sz="2000"/>
        </a:p>
      </dgm:t>
    </dgm:pt>
    <dgm:pt modelId="{8641069B-1BD3-49E8-9FF8-1D13262DC9AE}" type="sibTrans" cxnId="{FC46222B-5712-4584-8490-B36F96A3F3A4}">
      <dgm:prSet/>
      <dgm:spPr/>
      <dgm:t>
        <a:bodyPr/>
        <a:lstStyle/>
        <a:p>
          <a:endParaRPr lang="en-US" sz="2000"/>
        </a:p>
      </dgm:t>
    </dgm:pt>
    <dgm:pt modelId="{0B7EA31F-B891-47E0-8C75-F7F177299975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algn="ctr"/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Studiepoeng</a:t>
          </a:r>
          <a:endParaRPr lang="en-US" sz="16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algn="ctr"/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18,896</a:t>
          </a:r>
        </a:p>
        <a:p>
          <a:pPr algn="ctr"/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6CDE36F7-A670-4B3D-964E-CC612299F07E}" type="parTrans" cxnId="{E8B74513-95FA-431F-99A0-26E9DDEA4E97}">
      <dgm:prSet/>
      <dgm:spPr/>
      <dgm:t>
        <a:bodyPr/>
        <a:lstStyle/>
        <a:p>
          <a:endParaRPr lang="en-US" sz="2000"/>
        </a:p>
      </dgm:t>
    </dgm:pt>
    <dgm:pt modelId="{F5793C2D-F27E-459A-AA59-EDA72B33B1E3}" type="sibTrans" cxnId="{E8B74513-95FA-431F-99A0-26E9DDEA4E97}">
      <dgm:prSet/>
      <dgm:spPr/>
      <dgm:t>
        <a:bodyPr/>
        <a:lstStyle/>
        <a:p>
          <a:endParaRPr lang="en-US" sz="2000"/>
        </a:p>
      </dgm:t>
    </dgm:pt>
    <dgm:pt modelId="{58939778-19B6-4774-86A7-C36C2D018E04}">
      <dgm:prSet phldrT="[Text]" custT="1"/>
      <dgm:spPr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0FB47D8-9EED-4B07-A2B8-1BA1D6EB70CC}" type="parTrans" cxnId="{ADE4970F-9FBA-42E0-BD52-9DD034721050}">
      <dgm:prSet/>
      <dgm:spPr/>
      <dgm:t>
        <a:bodyPr/>
        <a:lstStyle/>
        <a:p>
          <a:endParaRPr lang="en-US" sz="2000"/>
        </a:p>
      </dgm:t>
    </dgm:pt>
    <dgm:pt modelId="{3C2D5C2A-DB46-46A3-9ED4-D7FAA5F9B2F0}" type="sibTrans" cxnId="{ADE4970F-9FBA-42E0-BD52-9DD034721050}">
      <dgm:prSet/>
      <dgm:spPr/>
      <dgm:t>
        <a:bodyPr/>
        <a:lstStyle/>
        <a:p>
          <a:endParaRPr lang="en-US" sz="2000"/>
        </a:p>
      </dgm:t>
    </dgm:pt>
    <dgm:pt modelId="{23A22E09-2182-4B3C-A673-845FCADD44F6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algn="ctr"/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Toppforskningsstøtte</a:t>
          </a:r>
          <a:endParaRPr lang="en-US" sz="18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algn="ctr"/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2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(inkl.1 mill C-rex)</a:t>
          </a:r>
        </a:p>
      </dgm:t>
    </dgm:pt>
    <dgm:pt modelId="{6E30268B-FAAC-4D94-8AF4-5CDFFF30F3F7}" type="parTrans" cxnId="{C18D6317-1C3B-4510-A8B8-5A0421477D79}">
      <dgm:prSet/>
      <dgm:spPr/>
      <dgm:t>
        <a:bodyPr/>
        <a:lstStyle/>
        <a:p>
          <a:endParaRPr lang="en-US" sz="2000"/>
        </a:p>
      </dgm:t>
    </dgm:pt>
    <dgm:pt modelId="{113778E9-D959-4102-85B5-9340B4CE86AD}" type="sibTrans" cxnId="{C18D6317-1C3B-4510-A8B8-5A0421477D79}">
      <dgm:prSet/>
      <dgm:spPr/>
      <dgm:t>
        <a:bodyPr/>
        <a:lstStyle/>
        <a:p>
          <a:endParaRPr lang="en-US" sz="2000"/>
        </a:p>
      </dgm:t>
    </dgm:pt>
    <dgm:pt modelId="{AF0C9229-A20C-4A2C-BB59-0735C6187643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Utveksling</a:t>
          </a:r>
          <a:endParaRPr lang="en-US" sz="16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0,866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24AF823E-9056-4F85-B3E7-FAE6A1B5E65E}" type="parTrans" cxnId="{13BE6E76-347A-400A-973D-9345204986A9}">
      <dgm:prSet/>
      <dgm:spPr/>
      <dgm:t>
        <a:bodyPr/>
        <a:lstStyle/>
        <a:p>
          <a:endParaRPr lang="en-US" sz="2000"/>
        </a:p>
      </dgm:t>
    </dgm:pt>
    <dgm:pt modelId="{D88EE214-D594-4C9E-9E60-8E2CB1E6E39C}" type="sibTrans" cxnId="{13BE6E76-347A-400A-973D-9345204986A9}">
      <dgm:prSet/>
      <dgm:spPr/>
      <dgm:t>
        <a:bodyPr/>
        <a:lstStyle/>
        <a:p>
          <a:endParaRPr lang="en-US" sz="2000"/>
        </a:p>
      </dgm:t>
    </dgm:pt>
    <dgm:pt modelId="{F93410F9-F6A4-46DB-BD69-7CF1C77C8AE5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NFR, EU, </a:t>
          </a: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BoA</a:t>
          </a: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inntekter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7,028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C6DE11D2-75D4-4A3C-B9F4-18212EEE456B}" type="parTrans" cxnId="{838091B0-3D88-4243-8E64-01589B51B154}">
      <dgm:prSet/>
      <dgm:spPr/>
      <dgm:t>
        <a:bodyPr/>
        <a:lstStyle/>
        <a:p>
          <a:endParaRPr lang="en-US" sz="2000"/>
        </a:p>
      </dgm:t>
    </dgm:pt>
    <dgm:pt modelId="{D10F8F70-0F47-43BF-93B5-5451BA23FC6A}" type="sibTrans" cxnId="{838091B0-3D88-4243-8E64-01589B51B154}">
      <dgm:prSet/>
      <dgm:spPr/>
      <dgm:t>
        <a:bodyPr/>
        <a:lstStyle/>
        <a:p>
          <a:endParaRPr lang="en-US" sz="2000"/>
        </a:p>
      </dgm:t>
    </dgm:pt>
    <dgm:pt modelId="{133307CF-C452-4E41-B271-C0BFC511425F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Publikasjoner</a:t>
          </a:r>
          <a:b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</a:b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2,543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13BD2D2E-AD67-49EC-A035-9F326E9B3E83}" type="parTrans" cxnId="{A57377D0-3CDC-4CCE-86CA-9207C709F44A}">
      <dgm:prSet/>
      <dgm:spPr/>
      <dgm:t>
        <a:bodyPr/>
        <a:lstStyle/>
        <a:p>
          <a:endParaRPr lang="en-US" sz="2000"/>
        </a:p>
      </dgm:t>
    </dgm:pt>
    <dgm:pt modelId="{7E89C25F-77AA-4542-87CC-223EEA84B5D4}" type="sibTrans" cxnId="{A57377D0-3CDC-4CCE-86CA-9207C709F44A}">
      <dgm:prSet/>
      <dgm:spPr/>
      <dgm:t>
        <a:bodyPr/>
        <a:lstStyle/>
        <a:p>
          <a:endParaRPr lang="en-US" sz="2000"/>
        </a:p>
      </dgm:t>
    </dgm:pt>
    <dgm:pt modelId="{52159A56-B4B0-44B6-B224-35789FFA6146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algn="ctr"/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Andre </a:t>
          </a:r>
          <a:r>
            <a:rPr lang="en-US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øremerkinger</a:t>
          </a: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/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Satsinger</a:t>
          </a:r>
        </a:p>
        <a:p>
          <a:pPr algn="ctr"/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-0,736mill.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F4B3D067-1F9E-4FB6-B75B-272006126DA2}" type="parTrans" cxnId="{099AEDD8-2823-48EB-8BB1-5FB9AD068B31}">
      <dgm:prSet/>
      <dgm:spPr/>
      <dgm:t>
        <a:bodyPr/>
        <a:lstStyle/>
        <a:p>
          <a:endParaRPr lang="en-US" sz="2000"/>
        </a:p>
      </dgm:t>
    </dgm:pt>
    <dgm:pt modelId="{D3808AB1-4AEE-4A10-8AF1-524EBFA0CC23}" type="sibTrans" cxnId="{099AEDD8-2823-48EB-8BB1-5FB9AD068B31}">
      <dgm:prSet/>
      <dgm:spPr/>
      <dgm:t>
        <a:bodyPr/>
        <a:lstStyle/>
        <a:p>
          <a:endParaRPr lang="en-US" sz="2000"/>
        </a:p>
      </dgm:t>
    </dgm:pt>
    <dgm:pt modelId="{4B36EECF-D9C4-4685-BD28-C557722C92FD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Rekrutteringsstillinger</a:t>
          </a:r>
          <a:endParaRPr lang="en-US" sz="18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17,586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8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0F54DFA6-9599-47D3-9214-6EAAD3B575FA}" type="sibTrans" cxnId="{34B89D45-FA35-4239-AF8B-254FF7063EF9}">
      <dgm:prSet/>
      <dgm:spPr/>
      <dgm:t>
        <a:bodyPr/>
        <a:lstStyle/>
        <a:p>
          <a:endParaRPr lang="en-US" sz="2000"/>
        </a:p>
      </dgm:t>
    </dgm:pt>
    <dgm:pt modelId="{D1992EBC-A52F-4277-8906-FFD32A8D71FF}" type="parTrans" cxnId="{34B89D45-FA35-4239-AF8B-254FF7063EF9}">
      <dgm:prSet/>
      <dgm:spPr/>
      <dgm:t>
        <a:bodyPr/>
        <a:lstStyle/>
        <a:p>
          <a:endParaRPr lang="en-US" sz="2000"/>
        </a:p>
      </dgm:t>
    </dgm:pt>
    <dgm:pt modelId="{BF22C2F0-F096-4B15-9AAC-3709A735AB7A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Kandidater</a:t>
          </a:r>
          <a:endParaRPr lang="en-US" sz="16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6,272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EA82C743-70CF-4E1A-982C-E6201BA88056}" type="sibTrans" cxnId="{26AE2E46-6060-4D54-B408-C17BB494527C}">
      <dgm:prSet/>
      <dgm:spPr/>
      <dgm:t>
        <a:bodyPr/>
        <a:lstStyle/>
        <a:p>
          <a:endParaRPr lang="en-US" sz="2000"/>
        </a:p>
      </dgm:t>
    </dgm:pt>
    <dgm:pt modelId="{4D5B37BB-F89D-45E2-823B-401375CCA4C0}" type="parTrans" cxnId="{26AE2E46-6060-4D54-B408-C17BB494527C}">
      <dgm:prSet/>
      <dgm:spPr/>
      <dgm:t>
        <a:bodyPr/>
        <a:lstStyle/>
        <a:p>
          <a:endParaRPr lang="en-US" sz="2000"/>
        </a:p>
      </dgm:t>
    </dgm:pt>
    <dgm:pt modelId="{0CEF8FF5-E76E-4DDB-B549-F94F7AE1BD3D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Disputaser</a:t>
          </a:r>
          <a:b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</a:b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1,994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</a:t>
          </a:r>
        </a:p>
      </dgm:t>
    </dgm:pt>
    <dgm:pt modelId="{26EE9468-A0E3-4547-8914-EEC4C3EB74F6}" type="sibTrans" cxnId="{2143AE76-DCC8-4CC3-9BAF-91CBD1168969}">
      <dgm:prSet/>
      <dgm:spPr/>
      <dgm:t>
        <a:bodyPr/>
        <a:lstStyle/>
        <a:p>
          <a:endParaRPr lang="en-US" sz="2000"/>
        </a:p>
      </dgm:t>
    </dgm:pt>
    <dgm:pt modelId="{D2263CBE-3BB4-4BA8-AF9E-BC77F0DEF64C}" type="parTrans" cxnId="{2143AE76-DCC8-4CC3-9BAF-91CBD1168969}">
      <dgm:prSet/>
      <dgm:spPr/>
      <dgm:t>
        <a:bodyPr/>
        <a:lstStyle/>
        <a:p>
          <a:endParaRPr lang="en-US" sz="2000"/>
        </a:p>
      </dgm:t>
    </dgm:pt>
    <dgm:pt modelId="{3973D946-D57C-426C-BD57-860C99C15D00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>
            <a:solidFill>
              <a:srgbClr val="FFFFFF"/>
            </a:solidFill>
            <a:latin typeface="Calibri" panose="020F0502020204030204" pitchFamily="34" charset="0"/>
            <a:ea typeface="ヒラギノ角ゴ Pro W3"/>
            <a:cs typeface="Calibri" panose="020F0502020204030204" pitchFamily="34" charset="0"/>
          </a:endParaRPr>
        </a:p>
      </dgm:t>
    </dgm:pt>
    <dgm:pt modelId="{423822EF-7506-4F51-883D-62D66840991B}" type="parTrans" cxnId="{5595C95A-AC0F-4B3A-8273-74DF5505EFC9}">
      <dgm:prSet/>
      <dgm:spPr/>
      <dgm:t>
        <a:bodyPr/>
        <a:lstStyle/>
        <a:p>
          <a:endParaRPr lang="nb-NO"/>
        </a:p>
      </dgm:t>
    </dgm:pt>
    <dgm:pt modelId="{9BEAB678-EB2E-42A3-93A2-B85EEA0F65E6}" type="sibTrans" cxnId="{5595C95A-AC0F-4B3A-8273-74DF5505EFC9}">
      <dgm:prSet/>
      <dgm:spPr/>
      <dgm:t>
        <a:bodyPr/>
        <a:lstStyle/>
        <a:p>
          <a:endParaRPr lang="nb-NO"/>
        </a:p>
      </dgm:t>
    </dgm:pt>
    <dgm:pt modelId="{F5ECCDC2-126D-4C86-9C41-B037C5D05816}" type="pres">
      <dgm:prSet presAssocID="{84CFBC8A-C4AD-4C65-B0E9-9062BFACD98D}" presName="theList" presStyleCnt="0">
        <dgm:presLayoutVars>
          <dgm:dir/>
          <dgm:animLvl val="lvl"/>
          <dgm:resizeHandles val="exact"/>
        </dgm:presLayoutVars>
      </dgm:prSet>
      <dgm:spPr/>
    </dgm:pt>
    <dgm:pt modelId="{E8772A1F-9941-43CA-BF5C-7EEFA83F038B}" type="pres">
      <dgm:prSet presAssocID="{B097A1FD-8933-4B85-8ED8-EC13E0C9C278}" presName="compNode" presStyleCnt="0"/>
      <dgm:spPr/>
    </dgm:pt>
    <dgm:pt modelId="{1A543CAE-7BA0-443C-86B2-29A3A6F0004E}" type="pres">
      <dgm:prSet presAssocID="{B097A1FD-8933-4B85-8ED8-EC13E0C9C278}" presName="aNode" presStyleLbl="bgShp" presStyleIdx="0" presStyleCnt="3" custLinFactNeighborX="-38" custLinFactNeighborY="-95"/>
      <dgm:spPr>
        <a:xfrm>
          <a:off x="14" y="0"/>
          <a:ext cx="3154083" cy="4788218"/>
        </a:xfrm>
        <a:prstGeom prst="roundRect">
          <a:avLst>
            <a:gd name="adj" fmla="val 10000"/>
          </a:avLst>
        </a:prstGeom>
      </dgm:spPr>
    </dgm:pt>
    <dgm:pt modelId="{0AA63E84-A16B-4B61-95ED-FB41BE3DD28D}" type="pres">
      <dgm:prSet presAssocID="{B097A1FD-8933-4B85-8ED8-EC13E0C9C278}" presName="textNode" presStyleLbl="bgShp" presStyleIdx="0" presStyleCnt="3"/>
      <dgm:spPr/>
    </dgm:pt>
    <dgm:pt modelId="{B8D385FD-1D25-46A7-A14B-C767D9C2CC53}" type="pres">
      <dgm:prSet presAssocID="{B097A1FD-8933-4B85-8ED8-EC13E0C9C278}" presName="compChildNode" presStyleCnt="0"/>
      <dgm:spPr/>
    </dgm:pt>
    <dgm:pt modelId="{9ACA4F40-8BEF-40F7-86BC-355600BEA070}" type="pres">
      <dgm:prSet presAssocID="{B097A1FD-8933-4B85-8ED8-EC13E0C9C278}" presName="theInnerList" presStyleCnt="0"/>
      <dgm:spPr/>
    </dgm:pt>
    <dgm:pt modelId="{DC27DFF2-6960-4261-B118-E2F8E703451C}" type="pres">
      <dgm:prSet presAssocID="{7B6211B9-3012-4904-B6D4-CCF6592EEA99}" presName="childNode" presStyleLbl="node1" presStyleIdx="0" presStyleCnt="11" custScaleY="31440" custLinFactY="-14992" custLinFactNeighborX="1106" custLinFactNeighborY="-100000">
        <dgm:presLayoutVars>
          <dgm:bulletEnabled val="1"/>
        </dgm:presLayoutVars>
      </dgm:prSet>
      <dgm:spPr>
        <a:xfrm>
          <a:off x="344528" y="850740"/>
          <a:ext cx="2523266" cy="978520"/>
        </a:xfrm>
        <a:prstGeom prst="roundRect">
          <a:avLst>
            <a:gd name="adj" fmla="val 10000"/>
          </a:avLst>
        </a:prstGeom>
      </dgm:spPr>
    </dgm:pt>
    <dgm:pt modelId="{67E10477-04F8-4A2D-A32D-7CC6AFA9F295}" type="pres">
      <dgm:prSet presAssocID="{7B6211B9-3012-4904-B6D4-CCF6592EEA99}" presName="aSpace2" presStyleCnt="0"/>
      <dgm:spPr/>
    </dgm:pt>
    <dgm:pt modelId="{2440BF61-BECB-4A1F-9A69-B674EC73547D}" type="pres">
      <dgm:prSet presAssocID="{4B36EECF-D9C4-4685-BD28-C557722C92FD}" presName="childNode" presStyleLbl="node1" presStyleIdx="1" presStyleCnt="11" custScaleY="30061" custLinFactY="-24216" custLinFactNeighborX="1616" custLinFactNeighborY="-100000">
        <dgm:presLayoutVars>
          <dgm:bulletEnabled val="1"/>
        </dgm:presLayoutVars>
      </dgm:prSet>
      <dgm:spPr>
        <a:xfrm>
          <a:off x="333476" y="2021000"/>
          <a:ext cx="2523266" cy="935601"/>
        </a:xfrm>
        <a:prstGeom prst="roundRect">
          <a:avLst>
            <a:gd name="adj" fmla="val 10000"/>
          </a:avLst>
        </a:prstGeom>
      </dgm:spPr>
    </dgm:pt>
    <dgm:pt modelId="{55C1DE10-0D91-43A4-8E54-4F1E465AF2BC}" type="pres">
      <dgm:prSet presAssocID="{B097A1FD-8933-4B85-8ED8-EC13E0C9C278}" presName="aSpace" presStyleCnt="0"/>
      <dgm:spPr/>
    </dgm:pt>
    <dgm:pt modelId="{856EAF9C-F093-4F9F-8DB8-F709023B8DA1}" type="pres">
      <dgm:prSet presAssocID="{34538343-DEC1-443F-8262-8290F3C0110F}" presName="compNode" presStyleCnt="0"/>
      <dgm:spPr/>
    </dgm:pt>
    <dgm:pt modelId="{CBB74107-70F0-455A-AD0C-8F4A8D640B76}" type="pres">
      <dgm:prSet presAssocID="{34538343-DEC1-443F-8262-8290F3C0110F}" presName="aNode" presStyleLbl="bgShp" presStyleIdx="1" presStyleCnt="3" custLinFactNeighborX="0" custLinFactNeighborY="-4688"/>
      <dgm:spPr>
        <a:xfrm>
          <a:off x="3391853" y="0"/>
          <a:ext cx="3154083" cy="4788218"/>
        </a:xfrm>
        <a:prstGeom prst="roundRect">
          <a:avLst>
            <a:gd name="adj" fmla="val 10000"/>
          </a:avLst>
        </a:prstGeom>
      </dgm:spPr>
    </dgm:pt>
    <dgm:pt modelId="{31D0A4C0-3861-4C1A-B23A-7B166A76D61E}" type="pres">
      <dgm:prSet presAssocID="{34538343-DEC1-443F-8262-8290F3C0110F}" presName="textNode" presStyleLbl="bgShp" presStyleIdx="1" presStyleCnt="3"/>
      <dgm:spPr/>
    </dgm:pt>
    <dgm:pt modelId="{F710EB6F-BB52-4F84-811D-F075AA7AA31F}" type="pres">
      <dgm:prSet presAssocID="{34538343-DEC1-443F-8262-8290F3C0110F}" presName="compChildNode" presStyleCnt="0"/>
      <dgm:spPr/>
    </dgm:pt>
    <dgm:pt modelId="{7CD4E43E-BF45-48FE-A324-E9EDDF0483C0}" type="pres">
      <dgm:prSet presAssocID="{34538343-DEC1-443F-8262-8290F3C0110F}" presName="theInnerList" presStyleCnt="0"/>
      <dgm:spPr/>
    </dgm:pt>
    <dgm:pt modelId="{BBBC831D-168B-4B8D-ADC2-C77C43009777}" type="pres">
      <dgm:prSet presAssocID="{0B7EA31F-B891-47E0-8C75-F7F177299975}" presName="childNode" presStyleLbl="node1" presStyleIdx="2" presStyleCnt="11" custScaleX="99776" custScaleY="408783" custLinFactY="-369739" custLinFactNeighborY="-400000">
        <dgm:presLayoutVars>
          <dgm:bulletEnabled val="1"/>
        </dgm:presLayoutVars>
      </dgm:prSet>
      <dgm:spPr>
        <a:xfrm>
          <a:off x="3710087" y="718004"/>
          <a:ext cx="2517614" cy="681796"/>
        </a:xfrm>
        <a:prstGeom prst="roundRect">
          <a:avLst>
            <a:gd name="adj" fmla="val 10000"/>
          </a:avLst>
        </a:prstGeom>
      </dgm:spPr>
    </dgm:pt>
    <dgm:pt modelId="{0F525E9A-1E69-4D2F-ADD7-B4ADC9B39ADF}" type="pres">
      <dgm:prSet presAssocID="{0B7EA31F-B891-47E0-8C75-F7F177299975}" presName="aSpace2" presStyleCnt="0"/>
      <dgm:spPr/>
    </dgm:pt>
    <dgm:pt modelId="{17D2E70D-47BD-45CD-A00A-1474E6CCF38A}" type="pres">
      <dgm:prSet presAssocID="{BF22C2F0-F096-4B15-9AAC-3709A735AB7A}" presName="childNode" presStyleLbl="node1" presStyleIdx="3" presStyleCnt="11" custScaleX="99776" custScaleY="311214" custLinFactY="-333515" custLinFactNeighborY="-400000">
        <dgm:presLayoutVars>
          <dgm:bulletEnabled val="1"/>
        </dgm:presLayoutVars>
      </dgm:prSet>
      <dgm:spPr>
        <a:xfrm>
          <a:off x="3710087" y="1485877"/>
          <a:ext cx="2517614" cy="519064"/>
        </a:xfrm>
        <a:prstGeom prst="roundRect">
          <a:avLst>
            <a:gd name="adj" fmla="val 10000"/>
          </a:avLst>
        </a:prstGeom>
      </dgm:spPr>
    </dgm:pt>
    <dgm:pt modelId="{C3F154A7-D237-451A-A4C3-11E48F0FEABC}" type="pres">
      <dgm:prSet presAssocID="{BF22C2F0-F096-4B15-9AAC-3709A735AB7A}" presName="aSpace2" presStyleCnt="0"/>
      <dgm:spPr/>
    </dgm:pt>
    <dgm:pt modelId="{F23A7C83-5752-44B6-B9B8-DF9269266C85}" type="pres">
      <dgm:prSet presAssocID="{AF0C9229-A20C-4A2C-BB59-0735C6187643}" presName="childNode" presStyleLbl="node1" presStyleIdx="4" presStyleCnt="11" custScaleX="99776" custScaleY="281583" custLinFactY="-294639" custLinFactNeighborY="-300000">
        <dgm:presLayoutVars>
          <dgm:bulletEnabled val="1"/>
        </dgm:presLayoutVars>
      </dgm:prSet>
      <dgm:spPr>
        <a:xfrm>
          <a:off x="3710087" y="2121100"/>
          <a:ext cx="2517614" cy="469643"/>
        </a:xfrm>
        <a:prstGeom prst="roundRect">
          <a:avLst>
            <a:gd name="adj" fmla="val 10000"/>
          </a:avLst>
        </a:prstGeom>
      </dgm:spPr>
    </dgm:pt>
    <dgm:pt modelId="{C9DBB60E-F696-4E33-A86F-B4A8B4A2DE5B}" type="pres">
      <dgm:prSet presAssocID="{AF0C9229-A20C-4A2C-BB59-0735C6187643}" presName="aSpace2" presStyleCnt="0"/>
      <dgm:spPr/>
    </dgm:pt>
    <dgm:pt modelId="{65E24A11-EEA9-49EA-8455-A6A8766E1D16}" type="pres">
      <dgm:prSet presAssocID="{F93410F9-F6A4-46DB-BD69-7CF1C77C8AE5}" presName="childNode" presStyleLbl="node1" presStyleIdx="5" presStyleCnt="11" custScaleX="99776" custScaleY="281611" custLinFactY="-233425" custLinFactNeighborY="-300000">
        <dgm:presLayoutVars>
          <dgm:bulletEnabled val="1"/>
        </dgm:presLayoutVars>
      </dgm:prSet>
      <dgm:spPr>
        <a:xfrm>
          <a:off x="3710087" y="2718500"/>
          <a:ext cx="2517614" cy="469690"/>
        </a:xfrm>
        <a:prstGeom prst="roundRect">
          <a:avLst>
            <a:gd name="adj" fmla="val 10000"/>
          </a:avLst>
        </a:prstGeom>
      </dgm:spPr>
    </dgm:pt>
    <dgm:pt modelId="{C2AFE60B-0D4D-4040-93E4-F4F56DD5F2A7}" type="pres">
      <dgm:prSet presAssocID="{F93410F9-F6A4-46DB-BD69-7CF1C77C8AE5}" presName="aSpace2" presStyleCnt="0"/>
      <dgm:spPr/>
    </dgm:pt>
    <dgm:pt modelId="{2D984D9D-08C6-40EA-8E65-5D6F08777F0F}" type="pres">
      <dgm:prSet presAssocID="{133307CF-C452-4E41-B271-C0BFC511425F}" presName="childNode" presStyleLbl="node1" presStyleIdx="6" presStyleCnt="11" custScaleX="99776" custScaleY="231132" custLinFactY="-167230" custLinFactNeighborY="-200000">
        <dgm:presLayoutVars>
          <dgm:bulletEnabled val="1"/>
        </dgm:presLayoutVars>
      </dgm:prSet>
      <dgm:spPr>
        <a:xfrm>
          <a:off x="3710087" y="3349914"/>
          <a:ext cx="2517614" cy="385497"/>
        </a:xfrm>
        <a:prstGeom prst="roundRect">
          <a:avLst>
            <a:gd name="adj" fmla="val 10000"/>
          </a:avLst>
        </a:prstGeom>
      </dgm:spPr>
    </dgm:pt>
    <dgm:pt modelId="{2AE52ED4-BD86-4220-8BAD-462A706C0671}" type="pres">
      <dgm:prSet presAssocID="{133307CF-C452-4E41-B271-C0BFC511425F}" presName="aSpace2" presStyleCnt="0"/>
      <dgm:spPr/>
    </dgm:pt>
    <dgm:pt modelId="{5503C63D-C114-4D1C-BD5D-A952E89C2AB0}" type="pres">
      <dgm:prSet presAssocID="{0CEF8FF5-E76E-4DDB-B549-F94F7AE1BD3D}" presName="childNode" presStyleLbl="node1" presStyleIdx="7" presStyleCnt="11" custScaleX="99776" custScaleY="273790" custLinFactY="-100422" custLinFactNeighborY="-200000">
        <dgm:presLayoutVars>
          <dgm:bulletEnabled val="1"/>
        </dgm:presLayoutVars>
      </dgm:prSet>
      <dgm:spPr>
        <a:xfrm>
          <a:off x="3710087" y="3872499"/>
          <a:ext cx="2517614" cy="456645"/>
        </a:xfrm>
        <a:prstGeom prst="roundRect">
          <a:avLst>
            <a:gd name="adj" fmla="val 10000"/>
          </a:avLst>
        </a:prstGeom>
      </dgm:spPr>
    </dgm:pt>
    <dgm:pt modelId="{839277F0-22B8-4896-A1EB-C1616394607C}" type="pres">
      <dgm:prSet presAssocID="{34538343-DEC1-443F-8262-8290F3C0110F}" presName="aSpace" presStyleCnt="0"/>
      <dgm:spPr/>
    </dgm:pt>
    <dgm:pt modelId="{218C5D50-3382-4B22-9E1E-8C33760D2AB2}" type="pres">
      <dgm:prSet presAssocID="{58939778-19B6-4774-86A7-C36C2D018E04}" presName="compNode" presStyleCnt="0"/>
      <dgm:spPr/>
    </dgm:pt>
    <dgm:pt modelId="{D8C235FB-9A53-4865-A404-D92031EB3161}" type="pres">
      <dgm:prSet presAssocID="{58939778-19B6-4774-86A7-C36C2D018E04}" presName="aNode" presStyleLbl="bgShp" presStyleIdx="2" presStyleCnt="3" custLinFactNeighborX="260" custLinFactNeighborY="-2287"/>
      <dgm:spPr>
        <a:xfrm>
          <a:off x="6761960" y="0"/>
          <a:ext cx="3154083" cy="4788218"/>
        </a:xfrm>
        <a:prstGeom prst="roundRect">
          <a:avLst>
            <a:gd name="adj" fmla="val 10000"/>
          </a:avLst>
        </a:prstGeom>
      </dgm:spPr>
    </dgm:pt>
    <dgm:pt modelId="{BBBB53C3-09D0-4DF7-8172-4B50595FF124}" type="pres">
      <dgm:prSet presAssocID="{58939778-19B6-4774-86A7-C36C2D018E04}" presName="textNode" presStyleLbl="bgShp" presStyleIdx="2" presStyleCnt="3"/>
      <dgm:spPr/>
    </dgm:pt>
    <dgm:pt modelId="{12D7EADF-8268-4BDB-9E06-B22F6850B92D}" type="pres">
      <dgm:prSet presAssocID="{58939778-19B6-4774-86A7-C36C2D018E04}" presName="compChildNode" presStyleCnt="0"/>
      <dgm:spPr/>
    </dgm:pt>
    <dgm:pt modelId="{A7CA114A-1367-4A11-B6B5-0E3D52BB40C9}" type="pres">
      <dgm:prSet presAssocID="{58939778-19B6-4774-86A7-C36C2D018E04}" presName="theInnerList" presStyleCnt="0"/>
      <dgm:spPr/>
    </dgm:pt>
    <dgm:pt modelId="{84FEAD27-37DB-4C02-A429-EBD4BB899D2A}" type="pres">
      <dgm:prSet presAssocID="{23A22E09-2182-4B3C-A673-845FCADD44F6}" presName="childNode" presStyleLbl="node1" presStyleIdx="8" presStyleCnt="11" custScaleY="22560" custLinFactY="-5197" custLinFactNeighborX="-628" custLinFactNeighborY="-100000">
        <dgm:presLayoutVars>
          <dgm:bulletEnabled val="1"/>
        </dgm:presLayoutVars>
      </dgm:prSet>
      <dgm:spPr>
        <a:xfrm>
          <a:off x="7045922" y="847690"/>
          <a:ext cx="2523266" cy="702144"/>
        </a:xfrm>
        <a:prstGeom prst="roundRect">
          <a:avLst>
            <a:gd name="adj" fmla="val 10000"/>
          </a:avLst>
        </a:prstGeom>
      </dgm:spPr>
    </dgm:pt>
    <dgm:pt modelId="{E34CE666-8DB4-43BF-B4A3-73C229FF195F}" type="pres">
      <dgm:prSet presAssocID="{23A22E09-2182-4B3C-A673-845FCADD44F6}" presName="aSpace2" presStyleCnt="0"/>
      <dgm:spPr/>
    </dgm:pt>
    <dgm:pt modelId="{05DA1733-C34A-425B-B42D-18D1AD3F06E1}" type="pres">
      <dgm:prSet presAssocID="{52159A56-B4B0-44B6-B224-35789FFA6146}" presName="childNode" presStyleLbl="node1" presStyleIdx="9" presStyleCnt="11" custScaleY="22689" custLinFactY="-12784" custLinFactNeighborX="325" custLinFactNeighborY="-100000">
        <dgm:presLayoutVars>
          <dgm:bulletEnabled val="1"/>
        </dgm:presLayoutVars>
      </dgm:prSet>
      <dgm:spPr>
        <a:xfrm>
          <a:off x="7082030" y="1740921"/>
          <a:ext cx="2523266" cy="706159"/>
        </a:xfrm>
        <a:prstGeom prst="roundRect">
          <a:avLst>
            <a:gd name="adj" fmla="val 10000"/>
          </a:avLst>
        </a:prstGeom>
      </dgm:spPr>
    </dgm:pt>
    <dgm:pt modelId="{5F4D1538-0EA7-4586-9C4D-AB582AC5C2B5}" type="pres">
      <dgm:prSet presAssocID="{52159A56-B4B0-44B6-B224-35789FFA6146}" presName="aSpace2" presStyleCnt="0"/>
      <dgm:spPr/>
    </dgm:pt>
    <dgm:pt modelId="{F05E3D5C-5A01-479C-9F73-5DA5CD77C464}" type="pres">
      <dgm:prSet presAssocID="{3973D946-D57C-426C-BD57-860C99C15D00}" presName="childNode" presStyleLbl="node1" presStyleIdx="10" presStyleCnt="11" custScaleX="97789" custScaleY="19013" custLinFactY="-3453" custLinFactNeighborX="-141" custLinFactNeighborY="-100000">
        <dgm:presLayoutVars>
          <dgm:bulletEnabled val="1"/>
        </dgm:presLayoutVars>
      </dgm:prSet>
      <dgm:spPr>
        <a:xfrm>
          <a:off x="7125796" y="2079039"/>
          <a:ext cx="2467477" cy="591749"/>
        </a:xfrm>
        <a:prstGeom prst="roundRect">
          <a:avLst>
            <a:gd name="adj" fmla="val 10000"/>
          </a:avLst>
        </a:prstGeom>
      </dgm:spPr>
    </dgm:pt>
  </dgm:ptLst>
  <dgm:cxnLst>
    <dgm:cxn modelId="{AE74E40E-B7B9-42F3-A169-410F238A429C}" type="presOf" srcId="{84CFBC8A-C4AD-4C65-B0E9-9062BFACD98D}" destId="{F5ECCDC2-126D-4C86-9C41-B037C5D05816}" srcOrd="0" destOrd="0" presId="urn:microsoft.com/office/officeart/2005/8/layout/lProcess2"/>
    <dgm:cxn modelId="{ADE4970F-9FBA-42E0-BD52-9DD034721050}" srcId="{84CFBC8A-C4AD-4C65-B0E9-9062BFACD98D}" destId="{58939778-19B6-4774-86A7-C36C2D018E04}" srcOrd="2" destOrd="0" parTransId="{B0FB47D8-9EED-4B07-A2B8-1BA1D6EB70CC}" sibTransId="{3C2D5C2A-DB46-46A3-9ED4-D7FAA5F9B2F0}"/>
    <dgm:cxn modelId="{E8B74513-95FA-431F-99A0-26E9DDEA4E97}" srcId="{34538343-DEC1-443F-8262-8290F3C0110F}" destId="{0B7EA31F-B891-47E0-8C75-F7F177299975}" srcOrd="0" destOrd="0" parTransId="{6CDE36F7-A670-4B3D-964E-CC612299F07E}" sibTransId="{F5793C2D-F27E-459A-AA59-EDA72B33B1E3}"/>
    <dgm:cxn modelId="{C18D6317-1C3B-4510-A8B8-5A0421477D79}" srcId="{58939778-19B6-4774-86A7-C36C2D018E04}" destId="{23A22E09-2182-4B3C-A673-845FCADD44F6}" srcOrd="0" destOrd="0" parTransId="{6E30268B-FAAC-4D94-8AF4-5CDFFF30F3F7}" sibTransId="{113778E9-D959-4102-85B5-9340B4CE86AD}"/>
    <dgm:cxn modelId="{9A745E18-45F1-4464-9F2D-8A86157EB5C9}" type="presOf" srcId="{133307CF-C452-4E41-B271-C0BFC511425F}" destId="{2D984D9D-08C6-40EA-8E65-5D6F08777F0F}" srcOrd="0" destOrd="0" presId="urn:microsoft.com/office/officeart/2005/8/layout/lProcess2"/>
    <dgm:cxn modelId="{45EEED1F-7C6F-437C-80A6-EC5330AC7819}" type="presOf" srcId="{7B6211B9-3012-4904-B6D4-CCF6592EEA99}" destId="{DC27DFF2-6960-4261-B118-E2F8E703451C}" srcOrd="0" destOrd="0" presId="urn:microsoft.com/office/officeart/2005/8/layout/lProcess2"/>
    <dgm:cxn modelId="{FC46222B-5712-4584-8490-B36F96A3F3A4}" srcId="{84CFBC8A-C4AD-4C65-B0E9-9062BFACD98D}" destId="{34538343-DEC1-443F-8262-8290F3C0110F}" srcOrd="1" destOrd="0" parTransId="{155B660F-E015-45D6-82B1-BD9F6442A069}" sibTransId="{8641069B-1BD3-49E8-9FF8-1D13262DC9AE}"/>
    <dgm:cxn modelId="{77E86633-3167-4508-A67E-1B5F6E6D91B5}" type="presOf" srcId="{52159A56-B4B0-44B6-B224-35789FFA6146}" destId="{05DA1733-C34A-425B-B42D-18D1AD3F06E1}" srcOrd="0" destOrd="0" presId="urn:microsoft.com/office/officeart/2005/8/layout/lProcess2"/>
    <dgm:cxn modelId="{53422C37-7134-4683-8539-05B44B90A5AE}" type="presOf" srcId="{B097A1FD-8933-4B85-8ED8-EC13E0C9C278}" destId="{0AA63E84-A16B-4B61-95ED-FB41BE3DD28D}" srcOrd="1" destOrd="0" presId="urn:microsoft.com/office/officeart/2005/8/layout/lProcess2"/>
    <dgm:cxn modelId="{87A17242-6751-4E12-8650-0EDED3FD9C33}" type="presOf" srcId="{4B36EECF-D9C4-4685-BD28-C557722C92FD}" destId="{2440BF61-BECB-4A1F-9A69-B674EC73547D}" srcOrd="0" destOrd="0" presId="urn:microsoft.com/office/officeart/2005/8/layout/lProcess2"/>
    <dgm:cxn modelId="{E1BA5163-BEDA-492D-A45B-8B655C13F512}" type="presOf" srcId="{34538343-DEC1-443F-8262-8290F3C0110F}" destId="{CBB74107-70F0-455A-AD0C-8F4A8D640B76}" srcOrd="0" destOrd="0" presId="urn:microsoft.com/office/officeart/2005/8/layout/lProcess2"/>
    <dgm:cxn modelId="{34B89D45-FA35-4239-AF8B-254FF7063EF9}" srcId="{B097A1FD-8933-4B85-8ED8-EC13E0C9C278}" destId="{4B36EECF-D9C4-4685-BD28-C557722C92FD}" srcOrd="1" destOrd="0" parTransId="{D1992EBC-A52F-4277-8906-FFD32A8D71FF}" sibTransId="{0F54DFA6-9599-47D3-9214-6EAAD3B575FA}"/>
    <dgm:cxn modelId="{26AE2E46-6060-4D54-B408-C17BB494527C}" srcId="{34538343-DEC1-443F-8262-8290F3C0110F}" destId="{BF22C2F0-F096-4B15-9AAC-3709A735AB7A}" srcOrd="1" destOrd="0" parTransId="{4D5B37BB-F89D-45E2-823B-401375CCA4C0}" sibTransId="{EA82C743-70CF-4E1A-982C-E6201BA88056}"/>
    <dgm:cxn modelId="{9B3C7869-51D8-48FA-AC4B-2AA0BC6AE998}" type="presOf" srcId="{3973D946-D57C-426C-BD57-860C99C15D00}" destId="{F05E3D5C-5A01-479C-9F73-5DA5CD77C464}" srcOrd="0" destOrd="0" presId="urn:microsoft.com/office/officeart/2005/8/layout/lProcess2"/>
    <dgm:cxn modelId="{EE115D4F-5CFB-41C1-B653-D59F386D0578}" type="presOf" srcId="{58939778-19B6-4774-86A7-C36C2D018E04}" destId="{D8C235FB-9A53-4865-A404-D92031EB3161}" srcOrd="0" destOrd="0" presId="urn:microsoft.com/office/officeart/2005/8/layout/lProcess2"/>
    <dgm:cxn modelId="{13BE6E76-347A-400A-973D-9345204986A9}" srcId="{34538343-DEC1-443F-8262-8290F3C0110F}" destId="{AF0C9229-A20C-4A2C-BB59-0735C6187643}" srcOrd="2" destOrd="0" parTransId="{24AF823E-9056-4F85-B3E7-FAE6A1B5E65E}" sibTransId="{D88EE214-D594-4C9E-9E60-8E2CB1E6E39C}"/>
    <dgm:cxn modelId="{2143AE76-DCC8-4CC3-9BAF-91CBD1168969}" srcId="{34538343-DEC1-443F-8262-8290F3C0110F}" destId="{0CEF8FF5-E76E-4DDB-B549-F94F7AE1BD3D}" srcOrd="5" destOrd="0" parTransId="{D2263CBE-3BB4-4BA8-AF9E-BC77F0DEF64C}" sibTransId="{26EE9468-A0E3-4547-8914-EEC4C3EB74F6}"/>
    <dgm:cxn modelId="{E5B76579-ABA6-402A-BB31-9DE57B1E2D41}" type="presOf" srcId="{23A22E09-2182-4B3C-A673-845FCADD44F6}" destId="{84FEAD27-37DB-4C02-A429-EBD4BB899D2A}" srcOrd="0" destOrd="0" presId="urn:microsoft.com/office/officeart/2005/8/layout/lProcess2"/>
    <dgm:cxn modelId="{5595C95A-AC0F-4B3A-8273-74DF5505EFC9}" srcId="{58939778-19B6-4774-86A7-C36C2D018E04}" destId="{3973D946-D57C-426C-BD57-860C99C15D00}" srcOrd="2" destOrd="0" parTransId="{423822EF-7506-4F51-883D-62D66840991B}" sibTransId="{9BEAB678-EB2E-42A3-93A2-B85EEA0F65E6}"/>
    <dgm:cxn modelId="{C75CE35A-7A21-42DD-A0C1-70BEA83193C4}" type="presOf" srcId="{0CEF8FF5-E76E-4DDB-B549-F94F7AE1BD3D}" destId="{5503C63D-C114-4D1C-BD5D-A952E89C2AB0}" srcOrd="0" destOrd="0" presId="urn:microsoft.com/office/officeart/2005/8/layout/lProcess2"/>
    <dgm:cxn modelId="{2E98E87C-C988-4F9F-BA8A-E66E91F46E00}" type="presOf" srcId="{F93410F9-F6A4-46DB-BD69-7CF1C77C8AE5}" destId="{65E24A11-EEA9-49EA-8455-A6A8766E1D16}" srcOrd="0" destOrd="0" presId="urn:microsoft.com/office/officeart/2005/8/layout/lProcess2"/>
    <dgm:cxn modelId="{326D457E-403A-4153-9588-3E64DE8F3728}" type="presOf" srcId="{B097A1FD-8933-4B85-8ED8-EC13E0C9C278}" destId="{1A543CAE-7BA0-443C-86B2-29A3A6F0004E}" srcOrd="0" destOrd="0" presId="urn:microsoft.com/office/officeart/2005/8/layout/lProcess2"/>
    <dgm:cxn modelId="{3CEDBD7E-EA14-4BA7-BD96-70F935EA098F}" type="presOf" srcId="{BF22C2F0-F096-4B15-9AAC-3709A735AB7A}" destId="{17D2E70D-47BD-45CD-A00A-1474E6CCF38A}" srcOrd="0" destOrd="0" presId="urn:microsoft.com/office/officeart/2005/8/layout/lProcess2"/>
    <dgm:cxn modelId="{A8D1D982-441D-47E8-B5E6-981669BFE522}" srcId="{B097A1FD-8933-4B85-8ED8-EC13E0C9C278}" destId="{7B6211B9-3012-4904-B6D4-CCF6592EEA99}" srcOrd="0" destOrd="0" parTransId="{2DBE4AB0-DE7A-4AD1-9AA6-A2684B7C3756}" sibTransId="{2B5128F9-B2F2-41E8-8585-CA1871F25EBA}"/>
    <dgm:cxn modelId="{988C73A1-B6E0-4DBB-8DAF-8F24F54FE067}" type="presOf" srcId="{0B7EA31F-B891-47E0-8C75-F7F177299975}" destId="{BBBC831D-168B-4B8D-ADC2-C77C43009777}" srcOrd="0" destOrd="0" presId="urn:microsoft.com/office/officeart/2005/8/layout/lProcess2"/>
    <dgm:cxn modelId="{838091B0-3D88-4243-8E64-01589B51B154}" srcId="{34538343-DEC1-443F-8262-8290F3C0110F}" destId="{F93410F9-F6A4-46DB-BD69-7CF1C77C8AE5}" srcOrd="3" destOrd="0" parTransId="{C6DE11D2-75D4-4A3C-B9F4-18212EEE456B}" sibTransId="{D10F8F70-0F47-43BF-93B5-5451BA23FC6A}"/>
    <dgm:cxn modelId="{543FE8B7-7BD5-4DF1-90F9-A8C3CC73CE65}" type="presOf" srcId="{34538343-DEC1-443F-8262-8290F3C0110F}" destId="{31D0A4C0-3861-4C1A-B23A-7B166A76D61E}" srcOrd="1" destOrd="0" presId="urn:microsoft.com/office/officeart/2005/8/layout/lProcess2"/>
    <dgm:cxn modelId="{EBB5F0BF-94B1-49F3-8B12-10A8696DAFC7}" type="presOf" srcId="{AF0C9229-A20C-4A2C-BB59-0735C6187643}" destId="{F23A7C83-5752-44B6-B9B8-DF9269266C85}" srcOrd="0" destOrd="0" presId="urn:microsoft.com/office/officeart/2005/8/layout/lProcess2"/>
    <dgm:cxn modelId="{A57377D0-3CDC-4CCE-86CA-9207C709F44A}" srcId="{34538343-DEC1-443F-8262-8290F3C0110F}" destId="{133307CF-C452-4E41-B271-C0BFC511425F}" srcOrd="4" destOrd="0" parTransId="{13BD2D2E-AD67-49EC-A035-9F326E9B3E83}" sibTransId="{7E89C25F-77AA-4542-87CC-223EEA84B5D4}"/>
    <dgm:cxn modelId="{C82EA1D2-70D7-444A-B59C-B83103F73339}" srcId="{84CFBC8A-C4AD-4C65-B0E9-9062BFACD98D}" destId="{B097A1FD-8933-4B85-8ED8-EC13E0C9C278}" srcOrd="0" destOrd="0" parTransId="{D8A885F2-9CA9-45CA-8DF4-0087B6E5AC66}" sibTransId="{D8CFFFD2-459F-4521-B54C-5D4BAFF2A193}"/>
    <dgm:cxn modelId="{099AEDD8-2823-48EB-8BB1-5FB9AD068B31}" srcId="{58939778-19B6-4774-86A7-C36C2D018E04}" destId="{52159A56-B4B0-44B6-B224-35789FFA6146}" srcOrd="1" destOrd="0" parTransId="{F4B3D067-1F9E-4FB6-B75B-272006126DA2}" sibTransId="{D3808AB1-4AEE-4A10-8AF1-524EBFA0CC23}"/>
    <dgm:cxn modelId="{4C18C5E2-8763-4831-8222-BCDA15CD6566}" type="presOf" srcId="{58939778-19B6-4774-86A7-C36C2D018E04}" destId="{BBBB53C3-09D0-4DF7-8172-4B50595FF124}" srcOrd="1" destOrd="0" presId="urn:microsoft.com/office/officeart/2005/8/layout/lProcess2"/>
    <dgm:cxn modelId="{7A0B9C7C-9DF0-4F53-A7B9-63C323844D4B}" type="presParOf" srcId="{F5ECCDC2-126D-4C86-9C41-B037C5D05816}" destId="{E8772A1F-9941-43CA-BF5C-7EEFA83F038B}" srcOrd="0" destOrd="0" presId="urn:microsoft.com/office/officeart/2005/8/layout/lProcess2"/>
    <dgm:cxn modelId="{631173D8-11CA-4FB6-8F72-91CE9791DD62}" type="presParOf" srcId="{E8772A1F-9941-43CA-BF5C-7EEFA83F038B}" destId="{1A543CAE-7BA0-443C-86B2-29A3A6F0004E}" srcOrd="0" destOrd="0" presId="urn:microsoft.com/office/officeart/2005/8/layout/lProcess2"/>
    <dgm:cxn modelId="{117D66BB-C424-48A6-A431-E579EF25152D}" type="presParOf" srcId="{E8772A1F-9941-43CA-BF5C-7EEFA83F038B}" destId="{0AA63E84-A16B-4B61-95ED-FB41BE3DD28D}" srcOrd="1" destOrd="0" presId="urn:microsoft.com/office/officeart/2005/8/layout/lProcess2"/>
    <dgm:cxn modelId="{B3AA9AE6-C217-4E57-BCA2-6689B3D8F747}" type="presParOf" srcId="{E8772A1F-9941-43CA-BF5C-7EEFA83F038B}" destId="{B8D385FD-1D25-46A7-A14B-C767D9C2CC53}" srcOrd="2" destOrd="0" presId="urn:microsoft.com/office/officeart/2005/8/layout/lProcess2"/>
    <dgm:cxn modelId="{D0E63A98-511B-46AE-9021-05C230BCED35}" type="presParOf" srcId="{B8D385FD-1D25-46A7-A14B-C767D9C2CC53}" destId="{9ACA4F40-8BEF-40F7-86BC-355600BEA070}" srcOrd="0" destOrd="0" presId="urn:microsoft.com/office/officeart/2005/8/layout/lProcess2"/>
    <dgm:cxn modelId="{EA07A416-6CAD-4ACD-B771-B0BF18F48142}" type="presParOf" srcId="{9ACA4F40-8BEF-40F7-86BC-355600BEA070}" destId="{DC27DFF2-6960-4261-B118-E2F8E703451C}" srcOrd="0" destOrd="0" presId="urn:microsoft.com/office/officeart/2005/8/layout/lProcess2"/>
    <dgm:cxn modelId="{BAA0BD34-51C9-4637-B3AA-B3768A6E53AF}" type="presParOf" srcId="{9ACA4F40-8BEF-40F7-86BC-355600BEA070}" destId="{67E10477-04F8-4A2D-A32D-7CC6AFA9F295}" srcOrd="1" destOrd="0" presId="urn:microsoft.com/office/officeart/2005/8/layout/lProcess2"/>
    <dgm:cxn modelId="{3F090824-E23D-4509-97FE-0C95B23830F9}" type="presParOf" srcId="{9ACA4F40-8BEF-40F7-86BC-355600BEA070}" destId="{2440BF61-BECB-4A1F-9A69-B674EC73547D}" srcOrd="2" destOrd="0" presId="urn:microsoft.com/office/officeart/2005/8/layout/lProcess2"/>
    <dgm:cxn modelId="{20B3D4AB-2E39-4582-86FB-CF0474A777D4}" type="presParOf" srcId="{F5ECCDC2-126D-4C86-9C41-B037C5D05816}" destId="{55C1DE10-0D91-43A4-8E54-4F1E465AF2BC}" srcOrd="1" destOrd="0" presId="urn:microsoft.com/office/officeart/2005/8/layout/lProcess2"/>
    <dgm:cxn modelId="{298100A9-E82A-4C02-96AC-3E0560857828}" type="presParOf" srcId="{F5ECCDC2-126D-4C86-9C41-B037C5D05816}" destId="{856EAF9C-F093-4F9F-8DB8-F709023B8DA1}" srcOrd="2" destOrd="0" presId="urn:microsoft.com/office/officeart/2005/8/layout/lProcess2"/>
    <dgm:cxn modelId="{0DAB6238-C942-43A0-BD04-1A5EF84CAC48}" type="presParOf" srcId="{856EAF9C-F093-4F9F-8DB8-F709023B8DA1}" destId="{CBB74107-70F0-455A-AD0C-8F4A8D640B76}" srcOrd="0" destOrd="0" presId="urn:microsoft.com/office/officeart/2005/8/layout/lProcess2"/>
    <dgm:cxn modelId="{3CEFC568-E377-4ED8-8641-0D6BD158ADA7}" type="presParOf" srcId="{856EAF9C-F093-4F9F-8DB8-F709023B8DA1}" destId="{31D0A4C0-3861-4C1A-B23A-7B166A76D61E}" srcOrd="1" destOrd="0" presId="urn:microsoft.com/office/officeart/2005/8/layout/lProcess2"/>
    <dgm:cxn modelId="{AB750211-80D1-449D-8B0B-4B528BE4914D}" type="presParOf" srcId="{856EAF9C-F093-4F9F-8DB8-F709023B8DA1}" destId="{F710EB6F-BB52-4F84-811D-F075AA7AA31F}" srcOrd="2" destOrd="0" presId="urn:microsoft.com/office/officeart/2005/8/layout/lProcess2"/>
    <dgm:cxn modelId="{4229C160-1636-45A4-AC3F-80F40206BD63}" type="presParOf" srcId="{F710EB6F-BB52-4F84-811D-F075AA7AA31F}" destId="{7CD4E43E-BF45-48FE-A324-E9EDDF0483C0}" srcOrd="0" destOrd="0" presId="urn:microsoft.com/office/officeart/2005/8/layout/lProcess2"/>
    <dgm:cxn modelId="{A2EC541A-6DF1-4FBD-8140-9AAFCD08E2EF}" type="presParOf" srcId="{7CD4E43E-BF45-48FE-A324-E9EDDF0483C0}" destId="{BBBC831D-168B-4B8D-ADC2-C77C43009777}" srcOrd="0" destOrd="0" presId="urn:microsoft.com/office/officeart/2005/8/layout/lProcess2"/>
    <dgm:cxn modelId="{8D1AAA3E-6DAA-4DD3-B662-1A9E24AE5E26}" type="presParOf" srcId="{7CD4E43E-BF45-48FE-A324-E9EDDF0483C0}" destId="{0F525E9A-1E69-4D2F-ADD7-B4ADC9B39ADF}" srcOrd="1" destOrd="0" presId="urn:microsoft.com/office/officeart/2005/8/layout/lProcess2"/>
    <dgm:cxn modelId="{1475685B-EAA5-4E19-A9CD-CED447E7706E}" type="presParOf" srcId="{7CD4E43E-BF45-48FE-A324-E9EDDF0483C0}" destId="{17D2E70D-47BD-45CD-A00A-1474E6CCF38A}" srcOrd="2" destOrd="0" presId="urn:microsoft.com/office/officeart/2005/8/layout/lProcess2"/>
    <dgm:cxn modelId="{931C84EF-2E49-40B8-932B-B8EC7CAE5711}" type="presParOf" srcId="{7CD4E43E-BF45-48FE-A324-E9EDDF0483C0}" destId="{C3F154A7-D237-451A-A4C3-11E48F0FEABC}" srcOrd="3" destOrd="0" presId="urn:microsoft.com/office/officeart/2005/8/layout/lProcess2"/>
    <dgm:cxn modelId="{4E39DA24-E124-427F-8AA5-1DAC425149BE}" type="presParOf" srcId="{7CD4E43E-BF45-48FE-A324-E9EDDF0483C0}" destId="{F23A7C83-5752-44B6-B9B8-DF9269266C85}" srcOrd="4" destOrd="0" presId="urn:microsoft.com/office/officeart/2005/8/layout/lProcess2"/>
    <dgm:cxn modelId="{F67C8F6D-931A-428A-B5AB-C69CC7290047}" type="presParOf" srcId="{7CD4E43E-BF45-48FE-A324-E9EDDF0483C0}" destId="{C9DBB60E-F696-4E33-A86F-B4A8B4A2DE5B}" srcOrd="5" destOrd="0" presId="urn:microsoft.com/office/officeart/2005/8/layout/lProcess2"/>
    <dgm:cxn modelId="{7B4B39C8-535B-4C6E-AECC-2441C43F8A93}" type="presParOf" srcId="{7CD4E43E-BF45-48FE-A324-E9EDDF0483C0}" destId="{65E24A11-EEA9-49EA-8455-A6A8766E1D16}" srcOrd="6" destOrd="0" presId="urn:microsoft.com/office/officeart/2005/8/layout/lProcess2"/>
    <dgm:cxn modelId="{AA6EC7BA-B9AB-4FB6-8701-0D9CD9C23160}" type="presParOf" srcId="{7CD4E43E-BF45-48FE-A324-E9EDDF0483C0}" destId="{C2AFE60B-0D4D-4040-93E4-F4F56DD5F2A7}" srcOrd="7" destOrd="0" presId="urn:microsoft.com/office/officeart/2005/8/layout/lProcess2"/>
    <dgm:cxn modelId="{31831AD3-3C3D-4906-B101-988E9CC54EEF}" type="presParOf" srcId="{7CD4E43E-BF45-48FE-A324-E9EDDF0483C0}" destId="{2D984D9D-08C6-40EA-8E65-5D6F08777F0F}" srcOrd="8" destOrd="0" presId="urn:microsoft.com/office/officeart/2005/8/layout/lProcess2"/>
    <dgm:cxn modelId="{2B95ECA0-268C-403D-AE22-00C750DEB358}" type="presParOf" srcId="{7CD4E43E-BF45-48FE-A324-E9EDDF0483C0}" destId="{2AE52ED4-BD86-4220-8BAD-462A706C0671}" srcOrd="9" destOrd="0" presId="urn:microsoft.com/office/officeart/2005/8/layout/lProcess2"/>
    <dgm:cxn modelId="{8F23E051-B44D-4B24-A516-4904CE881231}" type="presParOf" srcId="{7CD4E43E-BF45-48FE-A324-E9EDDF0483C0}" destId="{5503C63D-C114-4D1C-BD5D-A952E89C2AB0}" srcOrd="10" destOrd="0" presId="urn:microsoft.com/office/officeart/2005/8/layout/lProcess2"/>
    <dgm:cxn modelId="{DA29A064-7679-4673-A20D-8F00833A06B9}" type="presParOf" srcId="{F5ECCDC2-126D-4C86-9C41-B037C5D05816}" destId="{839277F0-22B8-4896-A1EB-C1616394607C}" srcOrd="3" destOrd="0" presId="urn:microsoft.com/office/officeart/2005/8/layout/lProcess2"/>
    <dgm:cxn modelId="{8EEDABD9-BE47-44EF-82A3-EA502F690034}" type="presParOf" srcId="{F5ECCDC2-126D-4C86-9C41-B037C5D05816}" destId="{218C5D50-3382-4B22-9E1E-8C33760D2AB2}" srcOrd="4" destOrd="0" presId="urn:microsoft.com/office/officeart/2005/8/layout/lProcess2"/>
    <dgm:cxn modelId="{CFE60F88-6080-4E15-9E03-5B80FBE95F4E}" type="presParOf" srcId="{218C5D50-3382-4B22-9E1E-8C33760D2AB2}" destId="{D8C235FB-9A53-4865-A404-D92031EB3161}" srcOrd="0" destOrd="0" presId="urn:microsoft.com/office/officeart/2005/8/layout/lProcess2"/>
    <dgm:cxn modelId="{AEA5AC36-6CA4-4427-BA55-AEFF23058204}" type="presParOf" srcId="{218C5D50-3382-4B22-9E1E-8C33760D2AB2}" destId="{BBBB53C3-09D0-4DF7-8172-4B50595FF124}" srcOrd="1" destOrd="0" presId="urn:microsoft.com/office/officeart/2005/8/layout/lProcess2"/>
    <dgm:cxn modelId="{0C2CDA81-8837-4133-A759-24BE98777B96}" type="presParOf" srcId="{218C5D50-3382-4B22-9E1E-8C33760D2AB2}" destId="{12D7EADF-8268-4BDB-9E06-B22F6850B92D}" srcOrd="2" destOrd="0" presId="urn:microsoft.com/office/officeart/2005/8/layout/lProcess2"/>
    <dgm:cxn modelId="{15F09E81-A810-4549-9A41-9F333DCF91CD}" type="presParOf" srcId="{12D7EADF-8268-4BDB-9E06-B22F6850B92D}" destId="{A7CA114A-1367-4A11-B6B5-0E3D52BB40C9}" srcOrd="0" destOrd="0" presId="urn:microsoft.com/office/officeart/2005/8/layout/lProcess2"/>
    <dgm:cxn modelId="{E6B1D2DC-97B3-4981-9342-F2214941C38A}" type="presParOf" srcId="{A7CA114A-1367-4A11-B6B5-0E3D52BB40C9}" destId="{84FEAD27-37DB-4C02-A429-EBD4BB899D2A}" srcOrd="0" destOrd="0" presId="urn:microsoft.com/office/officeart/2005/8/layout/lProcess2"/>
    <dgm:cxn modelId="{07B3F45A-5FDB-42B8-818A-47535677448A}" type="presParOf" srcId="{A7CA114A-1367-4A11-B6B5-0E3D52BB40C9}" destId="{E34CE666-8DB4-43BF-B4A3-73C229FF195F}" srcOrd="1" destOrd="0" presId="urn:microsoft.com/office/officeart/2005/8/layout/lProcess2"/>
    <dgm:cxn modelId="{5F5DA614-30C6-4E21-A051-C325C8739840}" type="presParOf" srcId="{A7CA114A-1367-4A11-B6B5-0E3D52BB40C9}" destId="{05DA1733-C34A-425B-B42D-18D1AD3F06E1}" srcOrd="2" destOrd="0" presId="urn:microsoft.com/office/officeart/2005/8/layout/lProcess2"/>
    <dgm:cxn modelId="{2CF81D17-7F75-4003-B7A1-F2E294F2B539}" type="presParOf" srcId="{A7CA114A-1367-4A11-B6B5-0E3D52BB40C9}" destId="{5F4D1538-0EA7-4586-9C4D-AB582AC5C2B5}" srcOrd="3" destOrd="0" presId="urn:microsoft.com/office/officeart/2005/8/layout/lProcess2"/>
    <dgm:cxn modelId="{4FA87108-4394-4F96-9D4D-EE2A8E0BDD75}" type="presParOf" srcId="{A7CA114A-1367-4A11-B6B5-0E3D52BB40C9}" destId="{F05E3D5C-5A01-479C-9F73-5DA5CD77C46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3CAE-7BA0-443C-86B2-29A3A6F0004E}">
      <dsp:nvSpPr>
        <dsp:cNvPr id="0" name=""/>
        <dsp:cNvSpPr/>
      </dsp:nvSpPr>
      <dsp:spPr>
        <a:xfrm>
          <a:off x="14" y="0"/>
          <a:ext cx="3154083" cy="4788218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</a:t>
          </a:r>
        </a:p>
      </dsp:txBody>
      <dsp:txXfrm>
        <a:off x="14" y="0"/>
        <a:ext cx="3154083" cy="1436465"/>
      </dsp:txXfrm>
    </dsp:sp>
    <dsp:sp modelId="{DC27DFF2-6960-4261-B118-E2F8E703451C}">
      <dsp:nvSpPr>
        <dsp:cNvPr id="0" name=""/>
        <dsp:cNvSpPr/>
      </dsp:nvSpPr>
      <dsp:spPr>
        <a:xfrm>
          <a:off x="344528" y="850740"/>
          <a:ext cx="2523266" cy="97852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Opptaksramme </a:t>
          </a:r>
        </a:p>
      </dsp:txBody>
      <dsp:txXfrm>
        <a:off x="373188" y="879400"/>
        <a:ext cx="2465946" cy="921200"/>
      </dsp:txXfrm>
    </dsp:sp>
    <dsp:sp modelId="{2440BF61-BECB-4A1F-9A69-B674EC73547D}">
      <dsp:nvSpPr>
        <dsp:cNvPr id="0" name=""/>
        <dsp:cNvSpPr/>
      </dsp:nvSpPr>
      <dsp:spPr>
        <a:xfrm>
          <a:off x="333476" y="2021000"/>
          <a:ext cx="2523266" cy="93560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Rekrutteringsstillinger</a:t>
          </a:r>
        </a:p>
      </dsp:txBody>
      <dsp:txXfrm>
        <a:off x="360879" y="2048403"/>
        <a:ext cx="2468460" cy="880795"/>
      </dsp:txXfrm>
    </dsp:sp>
    <dsp:sp modelId="{CBB74107-70F0-455A-AD0C-8F4A8D640B76}">
      <dsp:nvSpPr>
        <dsp:cNvPr id="0" name=""/>
        <dsp:cNvSpPr/>
      </dsp:nvSpPr>
      <dsp:spPr>
        <a:xfrm>
          <a:off x="3391853" y="0"/>
          <a:ext cx="3154083" cy="4788218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391853" y="0"/>
        <a:ext cx="3154083" cy="1436465"/>
      </dsp:txXfrm>
    </dsp:sp>
    <dsp:sp modelId="{BBBC831D-168B-4B8D-ADC2-C77C43009777}">
      <dsp:nvSpPr>
        <dsp:cNvPr id="0" name=""/>
        <dsp:cNvSpPr/>
      </dsp:nvSpPr>
      <dsp:spPr>
        <a:xfrm>
          <a:off x="3710087" y="718004"/>
          <a:ext cx="2517614" cy="68179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Studiepoeng</a:t>
          </a:r>
        </a:p>
      </dsp:txBody>
      <dsp:txXfrm>
        <a:off x="3730056" y="737973"/>
        <a:ext cx="2477676" cy="641858"/>
      </dsp:txXfrm>
    </dsp:sp>
    <dsp:sp modelId="{17D2E70D-47BD-45CD-A00A-1474E6CCF38A}">
      <dsp:nvSpPr>
        <dsp:cNvPr id="0" name=""/>
        <dsp:cNvSpPr/>
      </dsp:nvSpPr>
      <dsp:spPr>
        <a:xfrm>
          <a:off x="3710087" y="1485877"/>
          <a:ext cx="2517614" cy="519064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Kandidater</a:t>
          </a:r>
        </a:p>
      </dsp:txBody>
      <dsp:txXfrm>
        <a:off x="3725290" y="1501080"/>
        <a:ext cx="2487208" cy="488658"/>
      </dsp:txXfrm>
    </dsp:sp>
    <dsp:sp modelId="{F23A7C83-5752-44B6-B9B8-DF9269266C85}">
      <dsp:nvSpPr>
        <dsp:cNvPr id="0" name=""/>
        <dsp:cNvSpPr/>
      </dsp:nvSpPr>
      <dsp:spPr>
        <a:xfrm>
          <a:off x="3710087" y="2121100"/>
          <a:ext cx="2517614" cy="46964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Utveksling</a:t>
          </a:r>
        </a:p>
      </dsp:txBody>
      <dsp:txXfrm>
        <a:off x="3723842" y="2134855"/>
        <a:ext cx="2490104" cy="442133"/>
      </dsp:txXfrm>
    </dsp:sp>
    <dsp:sp modelId="{65E24A11-EEA9-49EA-8455-A6A8766E1D16}">
      <dsp:nvSpPr>
        <dsp:cNvPr id="0" name=""/>
        <dsp:cNvSpPr/>
      </dsp:nvSpPr>
      <dsp:spPr>
        <a:xfrm>
          <a:off x="3710087" y="2718500"/>
          <a:ext cx="2517614" cy="46969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NFR, EU, </a:t>
          </a: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BoA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inntekter</a:t>
          </a:r>
        </a:p>
      </dsp:txBody>
      <dsp:txXfrm>
        <a:off x="3723844" y="2732257"/>
        <a:ext cx="2490100" cy="442176"/>
      </dsp:txXfrm>
    </dsp:sp>
    <dsp:sp modelId="{2D984D9D-08C6-40EA-8E65-5D6F08777F0F}">
      <dsp:nvSpPr>
        <dsp:cNvPr id="0" name=""/>
        <dsp:cNvSpPr/>
      </dsp:nvSpPr>
      <dsp:spPr>
        <a:xfrm>
          <a:off x="3710087" y="3349914"/>
          <a:ext cx="2517614" cy="385497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Publikasjoner </a:t>
          </a:r>
        </a:p>
      </dsp:txBody>
      <dsp:txXfrm>
        <a:off x="3721378" y="3361205"/>
        <a:ext cx="2495032" cy="362915"/>
      </dsp:txXfrm>
    </dsp:sp>
    <dsp:sp modelId="{5503C63D-C114-4D1C-BD5D-A952E89C2AB0}">
      <dsp:nvSpPr>
        <dsp:cNvPr id="0" name=""/>
        <dsp:cNvSpPr/>
      </dsp:nvSpPr>
      <dsp:spPr>
        <a:xfrm>
          <a:off x="3710087" y="3872499"/>
          <a:ext cx="2517614" cy="45664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Disputaser </a:t>
          </a:r>
        </a:p>
      </dsp:txBody>
      <dsp:txXfrm>
        <a:off x="3723462" y="3885874"/>
        <a:ext cx="2490864" cy="429895"/>
      </dsp:txXfrm>
    </dsp:sp>
    <dsp:sp modelId="{D8C235FB-9A53-4865-A404-D92031EB3161}">
      <dsp:nvSpPr>
        <dsp:cNvPr id="0" name=""/>
        <dsp:cNvSpPr/>
      </dsp:nvSpPr>
      <dsp:spPr>
        <a:xfrm>
          <a:off x="6761960" y="0"/>
          <a:ext cx="3154083" cy="4788218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6761960" y="0"/>
        <a:ext cx="3154083" cy="1436465"/>
      </dsp:txXfrm>
    </dsp:sp>
    <dsp:sp modelId="{84FEAD27-37DB-4C02-A429-EBD4BB899D2A}">
      <dsp:nvSpPr>
        <dsp:cNvPr id="0" name=""/>
        <dsp:cNvSpPr/>
      </dsp:nvSpPr>
      <dsp:spPr>
        <a:xfrm>
          <a:off x="7045922" y="847690"/>
          <a:ext cx="2523266" cy="702144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Toppforskningsstøtte</a:t>
          </a:r>
        </a:p>
      </dsp:txBody>
      <dsp:txXfrm>
        <a:off x="7066487" y="868255"/>
        <a:ext cx="2482136" cy="661014"/>
      </dsp:txXfrm>
    </dsp:sp>
    <dsp:sp modelId="{05DA1733-C34A-425B-B42D-18D1AD3F06E1}">
      <dsp:nvSpPr>
        <dsp:cNvPr id="0" name=""/>
        <dsp:cNvSpPr/>
      </dsp:nvSpPr>
      <dsp:spPr>
        <a:xfrm>
          <a:off x="7082030" y="1740921"/>
          <a:ext cx="2523266" cy="70615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Andre øremerkinger/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satsinger</a:t>
          </a:r>
        </a:p>
      </dsp:txBody>
      <dsp:txXfrm>
        <a:off x="7102713" y="1761604"/>
        <a:ext cx="2481900" cy="664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3CAE-7BA0-443C-86B2-29A3A6F0004E}">
      <dsp:nvSpPr>
        <dsp:cNvPr id="0" name=""/>
        <dsp:cNvSpPr/>
      </dsp:nvSpPr>
      <dsp:spPr>
        <a:xfrm>
          <a:off x="14" y="0"/>
          <a:ext cx="3154083" cy="4788218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</a:t>
          </a:r>
        </a:p>
      </dsp:txBody>
      <dsp:txXfrm>
        <a:off x="14" y="0"/>
        <a:ext cx="3154083" cy="1436465"/>
      </dsp:txXfrm>
    </dsp:sp>
    <dsp:sp modelId="{DC27DFF2-6960-4261-B118-E2F8E703451C}">
      <dsp:nvSpPr>
        <dsp:cNvPr id="0" name=""/>
        <dsp:cNvSpPr/>
      </dsp:nvSpPr>
      <dsp:spPr>
        <a:xfrm>
          <a:off x="344528" y="850740"/>
          <a:ext cx="2523266" cy="97852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Opptaksramme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40,761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73188" y="879400"/>
        <a:ext cx="2465946" cy="921200"/>
      </dsp:txXfrm>
    </dsp:sp>
    <dsp:sp modelId="{2440BF61-BECB-4A1F-9A69-B674EC73547D}">
      <dsp:nvSpPr>
        <dsp:cNvPr id="0" name=""/>
        <dsp:cNvSpPr/>
      </dsp:nvSpPr>
      <dsp:spPr>
        <a:xfrm>
          <a:off x="357397" y="2021000"/>
          <a:ext cx="2523266" cy="93560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Rekrutteringsstillinger</a:t>
          </a:r>
          <a:endParaRPr lang="en-US" sz="18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17,586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8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84800" y="2048403"/>
        <a:ext cx="2468460" cy="880795"/>
      </dsp:txXfrm>
    </dsp:sp>
    <dsp:sp modelId="{CBB74107-70F0-455A-AD0C-8F4A8D640B76}">
      <dsp:nvSpPr>
        <dsp:cNvPr id="0" name=""/>
        <dsp:cNvSpPr/>
      </dsp:nvSpPr>
      <dsp:spPr>
        <a:xfrm>
          <a:off x="3391853" y="0"/>
          <a:ext cx="3154083" cy="4788218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391853" y="0"/>
        <a:ext cx="3154083" cy="1436465"/>
      </dsp:txXfrm>
    </dsp:sp>
    <dsp:sp modelId="{BBBC831D-168B-4B8D-ADC2-C77C43009777}">
      <dsp:nvSpPr>
        <dsp:cNvPr id="0" name=""/>
        <dsp:cNvSpPr/>
      </dsp:nvSpPr>
      <dsp:spPr>
        <a:xfrm>
          <a:off x="3710087" y="718004"/>
          <a:ext cx="2517614" cy="68179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Studiepoeng</a:t>
          </a:r>
          <a:endParaRPr lang="en-US" sz="16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18,896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730056" y="737973"/>
        <a:ext cx="2477676" cy="641858"/>
      </dsp:txXfrm>
    </dsp:sp>
    <dsp:sp modelId="{17D2E70D-47BD-45CD-A00A-1474E6CCF38A}">
      <dsp:nvSpPr>
        <dsp:cNvPr id="0" name=""/>
        <dsp:cNvSpPr/>
      </dsp:nvSpPr>
      <dsp:spPr>
        <a:xfrm>
          <a:off x="3710087" y="1485877"/>
          <a:ext cx="2517614" cy="519064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Kandidater</a:t>
          </a:r>
          <a:endParaRPr lang="en-US" sz="16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6,272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725290" y="1501080"/>
        <a:ext cx="2487208" cy="488658"/>
      </dsp:txXfrm>
    </dsp:sp>
    <dsp:sp modelId="{F23A7C83-5752-44B6-B9B8-DF9269266C85}">
      <dsp:nvSpPr>
        <dsp:cNvPr id="0" name=""/>
        <dsp:cNvSpPr/>
      </dsp:nvSpPr>
      <dsp:spPr>
        <a:xfrm>
          <a:off x="3710087" y="2121100"/>
          <a:ext cx="2517614" cy="46964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Utveksling</a:t>
          </a:r>
          <a:endParaRPr lang="en-US" sz="16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0,866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723842" y="2134855"/>
        <a:ext cx="2490104" cy="442133"/>
      </dsp:txXfrm>
    </dsp:sp>
    <dsp:sp modelId="{65E24A11-EEA9-49EA-8455-A6A8766E1D16}">
      <dsp:nvSpPr>
        <dsp:cNvPr id="0" name=""/>
        <dsp:cNvSpPr/>
      </dsp:nvSpPr>
      <dsp:spPr>
        <a:xfrm>
          <a:off x="3710087" y="2718500"/>
          <a:ext cx="2517614" cy="46969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NFR, EU, </a:t>
          </a: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BoA</a:t>
          </a: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inntekter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7,028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723844" y="2732257"/>
        <a:ext cx="2490100" cy="442176"/>
      </dsp:txXfrm>
    </dsp:sp>
    <dsp:sp modelId="{2D984D9D-08C6-40EA-8E65-5D6F08777F0F}">
      <dsp:nvSpPr>
        <dsp:cNvPr id="0" name=""/>
        <dsp:cNvSpPr/>
      </dsp:nvSpPr>
      <dsp:spPr>
        <a:xfrm>
          <a:off x="3710087" y="3349914"/>
          <a:ext cx="2517614" cy="385497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Publikasjoner</a:t>
          </a:r>
          <a:b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</a:b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2,543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721378" y="3361205"/>
        <a:ext cx="2495032" cy="362915"/>
      </dsp:txXfrm>
    </dsp:sp>
    <dsp:sp modelId="{5503C63D-C114-4D1C-BD5D-A952E89C2AB0}">
      <dsp:nvSpPr>
        <dsp:cNvPr id="0" name=""/>
        <dsp:cNvSpPr/>
      </dsp:nvSpPr>
      <dsp:spPr>
        <a:xfrm>
          <a:off x="3710087" y="3872499"/>
          <a:ext cx="2517614" cy="45664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Disputaser</a:t>
          </a:r>
          <a:b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</a:b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1,994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</a:t>
          </a:r>
        </a:p>
      </dsp:txBody>
      <dsp:txXfrm>
        <a:off x="3723462" y="3885874"/>
        <a:ext cx="2490864" cy="429895"/>
      </dsp:txXfrm>
    </dsp:sp>
    <dsp:sp modelId="{D8C235FB-9A53-4865-A404-D92031EB3161}">
      <dsp:nvSpPr>
        <dsp:cNvPr id="0" name=""/>
        <dsp:cNvSpPr/>
      </dsp:nvSpPr>
      <dsp:spPr>
        <a:xfrm>
          <a:off x="6783706" y="0"/>
          <a:ext cx="3154083" cy="4788218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6783706" y="0"/>
        <a:ext cx="3154083" cy="1436465"/>
      </dsp:txXfrm>
    </dsp:sp>
    <dsp:sp modelId="{84FEAD27-37DB-4C02-A429-EBD4BB899D2A}">
      <dsp:nvSpPr>
        <dsp:cNvPr id="0" name=""/>
        <dsp:cNvSpPr/>
      </dsp:nvSpPr>
      <dsp:spPr>
        <a:xfrm>
          <a:off x="7082055" y="873217"/>
          <a:ext cx="2523266" cy="702144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Toppforskningsstøtte</a:t>
          </a:r>
          <a:endParaRPr lang="en-US" sz="18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2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(inkl.1 mill C-rex)</a:t>
          </a:r>
        </a:p>
      </dsp:txBody>
      <dsp:txXfrm>
        <a:off x="7102620" y="893782"/>
        <a:ext cx="2482136" cy="661014"/>
      </dsp:txXfrm>
    </dsp:sp>
    <dsp:sp modelId="{05DA1733-C34A-425B-B42D-18D1AD3F06E1}">
      <dsp:nvSpPr>
        <dsp:cNvPr id="0" name=""/>
        <dsp:cNvSpPr/>
      </dsp:nvSpPr>
      <dsp:spPr>
        <a:xfrm>
          <a:off x="7106102" y="1818050"/>
          <a:ext cx="2523266" cy="70615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Andre </a:t>
          </a:r>
          <a:r>
            <a:rPr lang="en-US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øremerkinger</a:t>
          </a: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/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Satsinger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-0,736mill.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7126785" y="1838733"/>
        <a:ext cx="2481900" cy="664793"/>
      </dsp:txXfrm>
    </dsp:sp>
    <dsp:sp modelId="{F05E3D5C-5A01-479C-9F73-5DA5CD77C464}">
      <dsp:nvSpPr>
        <dsp:cNvPr id="0" name=""/>
        <dsp:cNvSpPr/>
      </dsp:nvSpPr>
      <dsp:spPr>
        <a:xfrm>
          <a:off x="7122238" y="3293444"/>
          <a:ext cx="2467477" cy="59174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>
            <a:solidFill>
              <a:srgbClr val="FFFFFF"/>
            </a:solidFill>
            <a:latin typeface="Calibri" panose="020F0502020204030204" pitchFamily="34" charset="0"/>
            <a:ea typeface="ヒラギノ角ゴ Pro W3"/>
            <a:cs typeface="Calibri" panose="020F0502020204030204" pitchFamily="34" charset="0"/>
          </a:endParaRPr>
        </a:p>
      </dsp:txBody>
      <dsp:txXfrm>
        <a:off x="7139570" y="3310776"/>
        <a:ext cx="2432813" cy="557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AEEA03DF-C9B0-4BA7-91E1-4FFFBDBD6CF6}" type="datetime1">
              <a:rPr lang="nb-NO" altLang="nb-NO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2BFB573-0DFB-4BD9-9C76-2DBE4E0E794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6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796A90F-CF23-4E91-9930-DC96D22C9DF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6A90F-CF23-4E91-9930-DC96D22C9DF3}" type="slidenum">
              <a:rPr lang="en-US" altLang="nb-NO" smtClean="0"/>
              <a:pPr>
                <a:defRPr/>
              </a:pPr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7925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D080E20-3776-4A6F-825E-C58814A6F535}" type="slidenum">
              <a:rPr lang="en-US" altLang="nb-NO"/>
              <a:pPr>
                <a:spcBef>
                  <a:spcPct val="0"/>
                </a:spcBef>
              </a:pPr>
              <a:t>3</a:t>
            </a:fld>
            <a:endParaRPr lang="en-US" altLang="nb-NO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7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Alle enhetene har de samme punktene om årsplan og budsjett og godkjenning av regnskap og årsrapport.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6A90F-CF23-4E91-9930-DC96D22C9DF3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0318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6A90F-CF23-4E91-9930-DC96D22C9DF3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553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Denne er laget som en overordnet presentasjon for instituttstyrene.</a:t>
            </a:r>
          </a:p>
          <a:p>
            <a:r>
              <a:rPr lang="nb-NO" dirty="0"/>
              <a:t>Det finnes en mer detaljert presentasjon av fordelingsmodellen som er oppdatert med 223 tall. Den ligger i mappen der fordelingen for 2023 ligger.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26D09-E53C-44C9-A8A9-D90AB7B721A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518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Denne er laget som en overordnet presentasjon for instituttstyrene.</a:t>
            </a:r>
          </a:p>
          <a:p>
            <a:r>
              <a:rPr lang="nb-NO" dirty="0"/>
              <a:t>Det finnes en mer detaljert presentasjon av fordelingsmodellen som er oppdatert med 223 tall. Den ligger i mappen der fordelingen for 2023 ligger.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26D09-E53C-44C9-A8A9-D90AB7B721A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6247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6A90F-CF23-4E91-9930-DC96D22C9DF3}" type="slidenum">
              <a:rPr lang="en-US" altLang="nb-NO" smtClean="0"/>
              <a:pPr>
                <a:defRPr/>
              </a:pPr>
              <a:t>19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8440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D080E20-3776-4A6F-825E-C58814A6F535}" type="slidenum">
              <a:rPr lang="en-US" altLang="nb-NO"/>
              <a:pPr>
                <a:spcBef>
                  <a:spcPct val="0"/>
                </a:spcBef>
              </a:pPr>
              <a:t>22</a:t>
            </a:fld>
            <a:endParaRPr lang="en-US" altLang="nb-NO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0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12837" y="2174875"/>
            <a:ext cx="9505712" cy="1080558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12837" y="3241675"/>
            <a:ext cx="9505712" cy="165685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948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30397-413D-41AF-97C7-1B9E48FD9C10}" type="datetime1">
              <a:rPr lang="nb-NO" altLang="nb-NO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CE0B7-6EA3-454E-B8A1-E49B1BA8DA4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7911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21534" y="792410"/>
            <a:ext cx="2424437" cy="49705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8225" y="792410"/>
            <a:ext cx="7081275" cy="497056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64DAD-AB75-441F-8F17-A5B32D108C34}" type="datetime1">
              <a:rPr lang="nb-NO" altLang="nb-NO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38764-25B4-4DE3-A052-356977FD241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294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8E969-00D6-4B95-B439-BEC072A4C38D}" type="datetime1">
              <a:rPr lang="nb-NO" altLang="nb-NO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A1E71-446A-476C-9797-1077C6F0C2A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1626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166153"/>
            <a:ext cx="9793764" cy="12876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747921"/>
            <a:ext cx="9793764" cy="14182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319DD-A2B8-4AD4-8EF0-633E576950DD}" type="datetime1">
              <a:rPr lang="nb-NO" altLang="nb-NO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8185E-F1C1-4719-B39A-DC64E2E793A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6701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8225" y="1872968"/>
            <a:ext cx="4752856" cy="38900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115" y="1872968"/>
            <a:ext cx="4752856" cy="38900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D7725D-5D37-4A25-88BB-85DE001DC4C4}" type="datetime1">
              <a:rPr lang="nb-NO" altLang="nb-NO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0A108E-9C48-43D6-B005-A9D6180F2F1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3426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259635"/>
            <a:ext cx="10369868" cy="108055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51250"/>
            <a:ext cx="5090917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056062"/>
            <a:ext cx="5090917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451250"/>
            <a:ext cx="5092917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056062"/>
            <a:ext cx="5092917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F54B8-3E58-4AB2-9CE7-DB2411483FC3}" type="datetime1">
              <a:rPr lang="nb-NO" altLang="nb-NO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A3A87-AEF9-41DD-A40E-F50526074B2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3619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199F5-B5ED-48E8-BC90-CCCEB6AF192F}" type="datetime1">
              <a:rPr lang="nb-NO" altLang="nb-NO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1A6F5-39E0-474B-B307-69868ED2A9D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2025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E72BF-DE92-4D46-ABF1-FBC5F4F93CCD}" type="datetime1">
              <a:rPr lang="nb-NO" altLang="nb-NO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FCE64-78BE-4792-8132-114A10942E0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7027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58133"/>
            <a:ext cx="3790683" cy="10985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58134"/>
            <a:ext cx="6441160" cy="55333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356701"/>
            <a:ext cx="3790683" cy="44347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C59B-2241-4253-A218-3BBF2C4350D6}" type="datetime1">
              <a:rPr lang="nb-NO" altLang="nb-NO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5A433-231D-4CB9-8814-000E952BFFB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7359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538345"/>
            <a:ext cx="6913245" cy="535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579299"/>
            <a:ext cx="6913245" cy="38900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074122"/>
            <a:ext cx="6913245" cy="7608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0262-E4ED-486B-8DE5-179FAB1A18BC}" type="datetime1">
              <a:rPr lang="nb-NO" altLang="nb-NO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2E27B-D86A-4524-997F-2D26C609573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4324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803275"/>
            <a:ext cx="99822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1873250"/>
            <a:ext cx="99853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438" y="6051550"/>
            <a:ext cx="2400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B4E5140-EAA5-4C60-BD17-A7FAD116E8F6}" type="datetime1">
              <a:rPr lang="nb-NO" altLang="nb-NO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04438" y="6051550"/>
            <a:ext cx="863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1CAE860-25EF-48FA-B09A-24BB1880F8C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17488"/>
            <a:ext cx="46196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4" r:id="rId2"/>
    <p:sldLayoutId id="2147483765" r:id="rId3"/>
    <p:sldLayoutId id="2147483774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gjeringen.no/no/tema/okonomi-og-budsjett/statlig-okonomistyring/bevilgningsreglementet/id439274/" TargetMode="External"/><Relationship Id="rId3" Type="http://schemas.openxmlformats.org/officeDocument/2006/relationships/hyperlink" Target="https://www.regjeringen.no/globalassets/upload/fin/vedlegg/okstyring/reglement_for_okonomistyring_i_staten.pdf" TargetMode="External"/><Relationship Id="rId7" Type="http://schemas.openxmlformats.org/officeDocument/2006/relationships/hyperlink" Target="https://www.uio.no/om/regelverk/forskning/eksternfinansier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gjeringen.no/globalassets/upload/kd/vedlegg/uh/hovedinstruks_kunnskapsdepartementet_okonomiforvaltningen_statlige_universiteter_og_hoyskoler.pdf" TargetMode="External"/><Relationship Id="rId5" Type="http://schemas.openxmlformats.org/officeDocument/2006/relationships/hyperlink" Target="https://lovdata.no/dokument/NL/lov/2005-04-01-15" TargetMode="External"/><Relationship Id="rId10" Type="http://schemas.openxmlformats.org/officeDocument/2006/relationships/hyperlink" Target="https://www.regjeringen.no/no/dokumenter/rundskriv-f-07-13-reglement-om-statlige-/id734714/" TargetMode="External"/><Relationship Id="rId4" Type="http://schemas.openxmlformats.org/officeDocument/2006/relationships/hyperlink" Target="https://lovdata.no/dokument/LTI/forskrift/2010-06-08-1903" TargetMode="External"/><Relationship Id="rId9" Type="http://schemas.openxmlformats.org/officeDocument/2006/relationships/hyperlink" Target="https://www.regjeringen.no/no/tema/naringsliv/konkurransepolitikk/offentlige-anskaffelser-/forste-kolonne/regelverk-og-skjemaer-listeside/lov-om-offentlige-anskaffelser-med-forsk/id2518877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0517" y="2161555"/>
            <a:ext cx="9505950" cy="2794992"/>
          </a:xfrm>
        </p:spPr>
        <p:txBody>
          <a:bodyPr/>
          <a:lstStyle/>
          <a:p>
            <a:pPr eaLnBrk="1" hangingPunct="1"/>
            <a:r>
              <a:rPr lang="nb-NO" altLang="nb-NO" sz="2800" dirty="0"/>
              <a:t>Styreopplæring økonomi Institutt for statsvitenskap</a:t>
            </a:r>
            <a:br>
              <a:rPr lang="nb-NO" altLang="nb-NO" sz="2800" dirty="0"/>
            </a:br>
            <a:br>
              <a:rPr lang="nb-NO" altLang="nb-NO" sz="2800" dirty="0"/>
            </a:br>
            <a:r>
              <a:rPr lang="nb-NO" altLang="nb-NO" sz="1600" dirty="0"/>
              <a:t>Instituttstyremøte 29. februar 2024</a:t>
            </a:r>
            <a:br>
              <a:rPr lang="nb-NO" altLang="nb-NO" sz="1600" dirty="0"/>
            </a:br>
            <a:r>
              <a:rPr lang="nb-NO" altLang="nb-NO" sz="1600" dirty="0"/>
              <a:t>av Reidunn T Nielsen</a:t>
            </a:r>
            <a:br>
              <a:rPr lang="nb-NO" altLang="nb-NO" sz="2800" dirty="0"/>
            </a:br>
            <a:br>
              <a:rPr lang="nb-NO" altLang="nb-NO" sz="2800" dirty="0"/>
            </a:br>
            <a:endParaRPr lang="nb-NO" altLang="nb-NO" sz="2800" dirty="0"/>
          </a:p>
        </p:txBody>
      </p:sp>
    </p:spTree>
    <p:extLst>
      <p:ext uri="{BB962C8B-B14F-4D97-AF65-F5344CB8AC3E}">
        <p14:creationId xmlns:p14="http://schemas.microsoft.com/office/powerpoint/2010/main" val="3958649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A883F5-28A1-40D2-6AFC-E23279CB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Nettobidrag – viktig å vite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507723-1CD5-C81B-8E3E-6534AB83E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1873250"/>
            <a:ext cx="4584575" cy="3889375"/>
          </a:xfrm>
        </p:spPr>
        <p:txBody>
          <a:bodyPr/>
          <a:lstStyle/>
          <a:p>
            <a:r>
              <a:rPr lang="nb-NO" sz="1800" dirty="0"/>
              <a:t>Nettobidrag er viktig for å finansiere gapet mellom KD-bevilgningen og den faktiske dimensjoneringen av enheten</a:t>
            </a:r>
          </a:p>
          <a:p>
            <a:pPr marL="0" indent="0">
              <a:buNone/>
            </a:pPr>
            <a:endParaRPr lang="nb-NO" sz="1800" dirty="0"/>
          </a:p>
          <a:p>
            <a:r>
              <a:rPr lang="nb-NO" sz="1800" dirty="0"/>
              <a:t>Økt nettobidrag kan bedre det økonomiske handlingsrommet og legger grunnlag for nye aktivitet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632113-76E2-F176-371B-252B1EC4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C30DF8C-D344-8F7D-1F73-2A864358C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11</a:t>
            </a:fld>
            <a:endParaRPr lang="en-US" altLang="nb-NO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C68A41D-006E-BFFE-97D9-1BBB20A56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063" y="504574"/>
            <a:ext cx="4632180" cy="528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1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6F91F7-D27A-A2D9-A029-EC6DCA43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69130"/>
            <a:ext cx="11522075" cy="1081088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ctr"/>
            <a:r>
              <a:rPr lang="nb-NO" dirty="0"/>
              <a:t>SV-fakultetets fordelingsmodell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EBE6DD-D5C7-9F97-7010-5E7929CD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EA7B74-D4FD-C7F3-D023-AA97472FA4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0914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42" y="346154"/>
            <a:ext cx="9937790" cy="594786"/>
          </a:xfrm>
        </p:spPr>
        <p:txBody>
          <a:bodyPr>
            <a:normAutofit/>
          </a:bodyPr>
          <a:lstStyle/>
          <a:p>
            <a:pPr algn="ctr"/>
            <a:r>
              <a:rPr lang="nb-NO" sz="2646" dirty="0"/>
              <a:t>Fordelingsmodellen SV 2023 summert(før skatt)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178925"/>
              </p:ext>
            </p:extLst>
          </p:nvPr>
        </p:nvGraphicFramePr>
        <p:xfrm>
          <a:off x="792142" y="1050424"/>
          <a:ext cx="9937790" cy="478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6581" y="1337735"/>
            <a:ext cx="126825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 marL="0" lvl="0" indent="0" algn="ctr" defTabSz="889000">
              <a:lnSpc>
                <a:spcPct val="90000"/>
              </a:lnSpc>
              <a:spcAft>
                <a:spcPct val="35000"/>
              </a:spcAft>
              <a:buNone/>
              <a:defRPr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Basis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2965" y="1274317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Resultater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6200" y="1337736"/>
            <a:ext cx="2499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Øremerkinger/satsinger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106EED4-7457-2BC2-5BEA-392C991686C0}"/>
              </a:ext>
            </a:extLst>
          </p:cNvPr>
          <p:cNvSpPr txBox="1"/>
          <p:nvPr/>
        </p:nvSpPr>
        <p:spPr>
          <a:xfrm>
            <a:off x="1751355" y="5548971"/>
            <a:ext cx="1289135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23" dirty="0"/>
              <a:t>348,839 mill kr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4BCF187-46F5-A220-5ACA-2AD176561DCE}"/>
              </a:ext>
            </a:extLst>
          </p:cNvPr>
          <p:cNvSpPr txBox="1"/>
          <p:nvPr/>
        </p:nvSpPr>
        <p:spPr>
          <a:xfrm>
            <a:off x="5190695" y="5548971"/>
            <a:ext cx="1289135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23" dirty="0"/>
              <a:t>218,456 mill kr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74A0AB3-A873-F601-7864-78F0EEF97C3A}"/>
              </a:ext>
            </a:extLst>
          </p:cNvPr>
          <p:cNvSpPr txBox="1"/>
          <p:nvPr/>
        </p:nvSpPr>
        <p:spPr>
          <a:xfrm>
            <a:off x="8566663" y="5543210"/>
            <a:ext cx="125066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23" dirty="0"/>
              <a:t>-26,972 mill kr</a:t>
            </a:r>
          </a:p>
        </p:txBody>
      </p:sp>
    </p:spTree>
    <p:extLst>
      <p:ext uri="{BB962C8B-B14F-4D97-AF65-F5344CB8AC3E}">
        <p14:creationId xmlns:p14="http://schemas.microsoft.com/office/powerpoint/2010/main" val="25293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42" y="346154"/>
            <a:ext cx="9937790" cy="594786"/>
          </a:xfrm>
        </p:spPr>
        <p:txBody>
          <a:bodyPr>
            <a:normAutofit/>
          </a:bodyPr>
          <a:lstStyle/>
          <a:p>
            <a:pPr algn="ctr"/>
            <a:r>
              <a:rPr lang="nb-NO" sz="2646" dirty="0"/>
              <a:t>Fordelingsmodellen SV 2024 – tall for ISV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282902"/>
              </p:ext>
            </p:extLst>
          </p:nvPr>
        </p:nvGraphicFramePr>
        <p:xfrm>
          <a:off x="792142" y="1050424"/>
          <a:ext cx="9937790" cy="478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6581" y="1337735"/>
            <a:ext cx="126825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 marL="0" lvl="0" indent="0" algn="ctr" defTabSz="889000">
              <a:lnSpc>
                <a:spcPct val="90000"/>
              </a:lnSpc>
              <a:spcAft>
                <a:spcPct val="35000"/>
              </a:spcAft>
              <a:buNone/>
              <a:defRPr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Basis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2965" y="1274317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Resultater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6200" y="1337736"/>
            <a:ext cx="2499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Øremerkinger/satsinger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106EED4-7457-2BC2-5BEA-392C991686C0}"/>
              </a:ext>
            </a:extLst>
          </p:cNvPr>
          <p:cNvSpPr txBox="1"/>
          <p:nvPr/>
        </p:nvSpPr>
        <p:spPr>
          <a:xfrm>
            <a:off x="1751355" y="5548971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58,347 mill. kr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4BCF187-46F5-A220-5ACA-2AD176561DCE}"/>
              </a:ext>
            </a:extLst>
          </p:cNvPr>
          <p:cNvSpPr txBox="1"/>
          <p:nvPr/>
        </p:nvSpPr>
        <p:spPr>
          <a:xfrm>
            <a:off x="5190695" y="5548971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37,599 mill. kr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C50D22B-C8C7-5AC5-EA4A-8E20F9E726B8}"/>
              </a:ext>
            </a:extLst>
          </p:cNvPr>
          <p:cNvSpPr txBox="1"/>
          <p:nvPr/>
        </p:nvSpPr>
        <p:spPr>
          <a:xfrm>
            <a:off x="7960549" y="4343861"/>
            <a:ext cx="23986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8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Skatt og tilpasningsledd</a:t>
            </a:r>
          </a:p>
          <a:p>
            <a:pPr algn="ctr"/>
            <a:r>
              <a:rPr lang="nb-NO" sz="12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-24,734 mill. kr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252AEDF-5CE0-1AF6-180B-77ECC650E58E}"/>
              </a:ext>
            </a:extLst>
          </p:cNvPr>
          <p:cNvSpPr txBox="1"/>
          <p:nvPr/>
        </p:nvSpPr>
        <p:spPr>
          <a:xfrm>
            <a:off x="8641357" y="3817739"/>
            <a:ext cx="10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1,264 mill. kr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8C2B43D-FD46-B452-CC79-46DFCAEFA163}"/>
              </a:ext>
            </a:extLst>
          </p:cNvPr>
          <p:cNvSpPr txBox="1"/>
          <p:nvPr/>
        </p:nvSpPr>
        <p:spPr>
          <a:xfrm>
            <a:off x="7922753" y="5432926"/>
            <a:ext cx="2807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Sum tildeling: 72,476 mill. kr </a:t>
            </a:r>
          </a:p>
        </p:txBody>
      </p:sp>
    </p:spTree>
    <p:extLst>
      <p:ext uri="{BB962C8B-B14F-4D97-AF65-F5344CB8AC3E}">
        <p14:creationId xmlns:p14="http://schemas.microsoft.com/office/powerpoint/2010/main" val="174168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6F91F7-D27A-A2D9-A029-EC6DCA43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69130"/>
            <a:ext cx="11522075" cy="1081088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ctr"/>
            <a:r>
              <a:rPr lang="nb-NO" dirty="0"/>
              <a:t>Årsbudsjett og langtidsprognose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EBE6DD-D5C7-9F97-7010-5E7929CD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EA7B74-D4FD-C7F3-D023-AA97472FA4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15554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ktangel: avrundede hjørner 73">
            <a:extLst>
              <a:ext uri="{FF2B5EF4-FFF2-40B4-BE49-F238E27FC236}">
                <a16:creationId xmlns:a16="http://schemas.microsoft.com/office/drawing/2014/main" id="{5020242F-6B56-0A21-81A5-4E1501D3A5EA}"/>
              </a:ext>
            </a:extLst>
          </p:cNvPr>
          <p:cNvSpPr/>
          <p:nvPr/>
        </p:nvSpPr>
        <p:spPr bwMode="auto">
          <a:xfrm>
            <a:off x="9307494" y="5318303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5" name="Rektangel: avrundede hjørner 44">
            <a:extLst>
              <a:ext uri="{FF2B5EF4-FFF2-40B4-BE49-F238E27FC236}">
                <a16:creationId xmlns:a16="http://schemas.microsoft.com/office/drawing/2014/main" id="{A42C08AD-54E8-95D0-2AFC-93014D87936F}"/>
              </a:ext>
            </a:extLst>
          </p:cNvPr>
          <p:cNvSpPr/>
          <p:nvPr/>
        </p:nvSpPr>
        <p:spPr bwMode="auto">
          <a:xfrm>
            <a:off x="9271748" y="4274227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7" name="Rektangel: avrundede hjørner 66">
            <a:extLst>
              <a:ext uri="{FF2B5EF4-FFF2-40B4-BE49-F238E27FC236}">
                <a16:creationId xmlns:a16="http://schemas.microsoft.com/office/drawing/2014/main" id="{CFEB2911-C206-349E-48EE-EF050AEFE220}"/>
              </a:ext>
            </a:extLst>
          </p:cNvPr>
          <p:cNvSpPr/>
          <p:nvPr/>
        </p:nvSpPr>
        <p:spPr bwMode="auto">
          <a:xfrm>
            <a:off x="7273205" y="3012869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C41C8B39-0B48-C87A-8186-CF28604F8E92}"/>
              </a:ext>
            </a:extLst>
          </p:cNvPr>
          <p:cNvCxnSpPr>
            <a:cxnSpLocks/>
          </p:cNvCxnSpPr>
          <p:nvPr/>
        </p:nvCxnSpPr>
        <p:spPr bwMode="auto">
          <a:xfrm flipH="1">
            <a:off x="8497340" y="2191752"/>
            <a:ext cx="1" cy="40022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ektangel: avrundede hjørner 62">
            <a:extLst>
              <a:ext uri="{FF2B5EF4-FFF2-40B4-BE49-F238E27FC236}">
                <a16:creationId xmlns:a16="http://schemas.microsoft.com/office/drawing/2014/main" id="{E6916A67-6A32-4527-E8AE-A7CFF4CBF7B8}"/>
              </a:ext>
            </a:extLst>
          </p:cNvPr>
          <p:cNvSpPr/>
          <p:nvPr/>
        </p:nvSpPr>
        <p:spPr bwMode="auto">
          <a:xfrm>
            <a:off x="7273205" y="4274227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4E7E8C0-BB67-5EED-C9C9-91538E1CC39E}"/>
              </a:ext>
            </a:extLst>
          </p:cNvPr>
          <p:cNvCxnSpPr/>
          <p:nvPr/>
        </p:nvCxnSpPr>
        <p:spPr bwMode="auto">
          <a:xfrm>
            <a:off x="-398" y="5041875"/>
            <a:ext cx="11522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Rektangel: avrundede hjørner 58">
            <a:extLst>
              <a:ext uri="{FF2B5EF4-FFF2-40B4-BE49-F238E27FC236}">
                <a16:creationId xmlns:a16="http://schemas.microsoft.com/office/drawing/2014/main" id="{A05E156D-A707-46ED-CBDA-2AEAB7DF9DFC}"/>
              </a:ext>
            </a:extLst>
          </p:cNvPr>
          <p:cNvSpPr/>
          <p:nvPr/>
        </p:nvSpPr>
        <p:spPr bwMode="auto">
          <a:xfrm>
            <a:off x="7273205" y="5324389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0" name="Rektangel: avrundede hjørner 59">
            <a:extLst>
              <a:ext uri="{FF2B5EF4-FFF2-40B4-BE49-F238E27FC236}">
                <a16:creationId xmlns:a16="http://schemas.microsoft.com/office/drawing/2014/main" id="{B19F12AC-F876-FAA0-9A0A-19F9558E7123}"/>
              </a:ext>
            </a:extLst>
          </p:cNvPr>
          <p:cNvSpPr/>
          <p:nvPr/>
        </p:nvSpPr>
        <p:spPr bwMode="auto">
          <a:xfrm>
            <a:off x="6769919" y="4848719"/>
            <a:ext cx="1079350" cy="3460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6" name="Rektangel: avrundede hjørner 45">
            <a:extLst>
              <a:ext uri="{FF2B5EF4-FFF2-40B4-BE49-F238E27FC236}">
                <a16:creationId xmlns:a16="http://schemas.microsoft.com/office/drawing/2014/main" id="{DF1769BD-70C3-6ED4-FBD2-1DC830B2AAB7}"/>
              </a:ext>
            </a:extLst>
          </p:cNvPr>
          <p:cNvSpPr/>
          <p:nvPr/>
        </p:nvSpPr>
        <p:spPr bwMode="auto">
          <a:xfrm>
            <a:off x="4977519" y="5341521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7" name="Rektangel: avrundede hjørner 46">
            <a:extLst>
              <a:ext uri="{FF2B5EF4-FFF2-40B4-BE49-F238E27FC236}">
                <a16:creationId xmlns:a16="http://schemas.microsoft.com/office/drawing/2014/main" id="{BFF02470-A2E4-AE2B-D160-2ED57A7D415B}"/>
              </a:ext>
            </a:extLst>
          </p:cNvPr>
          <p:cNvSpPr/>
          <p:nvPr/>
        </p:nvSpPr>
        <p:spPr bwMode="auto">
          <a:xfrm>
            <a:off x="4947730" y="4304047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4" name="Rektangel: avrundede hjørner 53">
            <a:extLst>
              <a:ext uri="{FF2B5EF4-FFF2-40B4-BE49-F238E27FC236}">
                <a16:creationId xmlns:a16="http://schemas.microsoft.com/office/drawing/2014/main" id="{77A3D053-4FD2-267A-CB04-600574EA86B2}"/>
              </a:ext>
            </a:extLst>
          </p:cNvPr>
          <p:cNvSpPr/>
          <p:nvPr/>
        </p:nvSpPr>
        <p:spPr bwMode="auto">
          <a:xfrm>
            <a:off x="1748406" y="4321795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2" name="Rektangel: avrundede hjørner 41">
            <a:extLst>
              <a:ext uri="{FF2B5EF4-FFF2-40B4-BE49-F238E27FC236}">
                <a16:creationId xmlns:a16="http://schemas.microsoft.com/office/drawing/2014/main" id="{F48610EC-BBD6-B217-AB69-206C68CC33EA}"/>
              </a:ext>
            </a:extLst>
          </p:cNvPr>
          <p:cNvSpPr/>
          <p:nvPr/>
        </p:nvSpPr>
        <p:spPr bwMode="auto">
          <a:xfrm>
            <a:off x="1728589" y="3022017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52F43A-8408-77DF-75B0-AFEB2742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Tidslinje budsjettprosessen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55C58E-C0DA-F3BD-06E5-EE69C3FF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4ACC60B-B013-3684-2437-89325FF5B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16</a:t>
            </a:fld>
            <a:endParaRPr lang="en-US" alt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74890D07-CE3C-A8F2-5D05-D4A0A9067608}"/>
              </a:ext>
            </a:extLst>
          </p:cNvPr>
          <p:cNvCxnSpPr>
            <a:cxnSpLocks/>
          </p:cNvCxnSpPr>
          <p:nvPr/>
        </p:nvCxnSpPr>
        <p:spPr bwMode="auto">
          <a:xfrm>
            <a:off x="1268800" y="2150218"/>
            <a:ext cx="943304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4606BB7-AD5C-E0A5-A443-EDE421C760D6}"/>
              </a:ext>
            </a:extLst>
          </p:cNvPr>
          <p:cNvSpPr txBox="1"/>
          <p:nvPr/>
        </p:nvSpPr>
        <p:spPr>
          <a:xfrm>
            <a:off x="1656581" y="3021876"/>
            <a:ext cx="1368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Universitetsstyret vedtar foreløpig fordeling for neste år</a:t>
            </a:r>
          </a:p>
        </p:txBody>
      </p: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9647D135-AAD2-220D-B237-98642EA65A32}"/>
              </a:ext>
            </a:extLst>
          </p:cNvPr>
          <p:cNvCxnSpPr>
            <a:cxnSpLocks/>
          </p:cNvCxnSpPr>
          <p:nvPr/>
        </p:nvCxnSpPr>
        <p:spPr bwMode="auto">
          <a:xfrm flipH="1">
            <a:off x="2310720" y="3512745"/>
            <a:ext cx="12302" cy="7957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4A2146C-09D6-60B3-0F7E-A1DD4C50E4FA}"/>
              </a:ext>
            </a:extLst>
          </p:cNvPr>
          <p:cNvSpPr txBox="1"/>
          <p:nvPr/>
        </p:nvSpPr>
        <p:spPr>
          <a:xfrm>
            <a:off x="1800597" y="4321795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Foreløpig disponeringsskriv fra UiO sentralt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B4BF52D-C252-6BD1-2950-1819F01F29C8}"/>
              </a:ext>
            </a:extLst>
          </p:cNvPr>
          <p:cNvSpPr txBox="1"/>
          <p:nvPr/>
        </p:nvSpPr>
        <p:spPr>
          <a:xfrm>
            <a:off x="397" y="3324716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UiO sentralt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88CF89C-56FE-94D9-ED5C-C26853FD51D7}"/>
              </a:ext>
            </a:extLst>
          </p:cNvPr>
          <p:cNvSpPr txBox="1"/>
          <p:nvPr/>
        </p:nvSpPr>
        <p:spPr>
          <a:xfrm>
            <a:off x="397" y="4420225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Fakultet</a:t>
            </a:r>
          </a:p>
        </p:txBody>
      </p: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31986317-9379-811C-B26B-FD1CE81D320F}"/>
              </a:ext>
            </a:extLst>
          </p:cNvPr>
          <p:cNvCxnSpPr>
            <a:cxnSpLocks/>
          </p:cNvCxnSpPr>
          <p:nvPr/>
        </p:nvCxnSpPr>
        <p:spPr bwMode="auto">
          <a:xfrm>
            <a:off x="1440557" y="2071799"/>
            <a:ext cx="0" cy="1440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4512D65-1C0A-823C-A7F5-E341795FC19F}"/>
              </a:ext>
            </a:extLst>
          </p:cNvPr>
          <p:cNvCxnSpPr>
            <a:cxnSpLocks/>
          </p:cNvCxnSpPr>
          <p:nvPr/>
        </p:nvCxnSpPr>
        <p:spPr bwMode="auto">
          <a:xfrm>
            <a:off x="2520677" y="2089547"/>
            <a:ext cx="0" cy="1440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06909D4C-D25D-CC98-6C70-6BF1FFFA04D6}"/>
              </a:ext>
            </a:extLst>
          </p:cNvPr>
          <p:cNvCxnSpPr>
            <a:cxnSpLocks/>
          </p:cNvCxnSpPr>
          <p:nvPr/>
        </p:nvCxnSpPr>
        <p:spPr bwMode="auto">
          <a:xfrm>
            <a:off x="7921277" y="2071799"/>
            <a:ext cx="0" cy="1440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9ACE3284-7E3D-6ED9-9AC1-F080D54E1747}"/>
              </a:ext>
            </a:extLst>
          </p:cNvPr>
          <p:cNvCxnSpPr>
            <a:cxnSpLocks/>
          </p:cNvCxnSpPr>
          <p:nvPr/>
        </p:nvCxnSpPr>
        <p:spPr bwMode="auto">
          <a:xfrm>
            <a:off x="3600797" y="2089547"/>
            <a:ext cx="0" cy="1440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0AF8CA8C-8305-7464-3015-19019F888AC7}"/>
              </a:ext>
            </a:extLst>
          </p:cNvPr>
          <p:cNvCxnSpPr>
            <a:cxnSpLocks/>
          </p:cNvCxnSpPr>
          <p:nvPr/>
        </p:nvCxnSpPr>
        <p:spPr bwMode="auto">
          <a:xfrm>
            <a:off x="4677942" y="2071514"/>
            <a:ext cx="0" cy="1620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39EE3CD3-A4C5-DB5A-F725-A17B13D2BFF7}"/>
              </a:ext>
            </a:extLst>
          </p:cNvPr>
          <p:cNvCxnSpPr>
            <a:cxnSpLocks/>
          </p:cNvCxnSpPr>
          <p:nvPr/>
        </p:nvCxnSpPr>
        <p:spPr bwMode="auto">
          <a:xfrm>
            <a:off x="9001397" y="2069194"/>
            <a:ext cx="642" cy="1522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3291E6B7-2F52-B5D3-1BE1-406A9E52ADA2}"/>
              </a:ext>
            </a:extLst>
          </p:cNvPr>
          <p:cNvCxnSpPr>
            <a:cxnSpLocks/>
          </p:cNvCxnSpPr>
          <p:nvPr/>
        </p:nvCxnSpPr>
        <p:spPr bwMode="auto">
          <a:xfrm>
            <a:off x="5761037" y="2071799"/>
            <a:ext cx="0" cy="1440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78906B1B-F5B4-56F7-1F77-13014B96560F}"/>
              </a:ext>
            </a:extLst>
          </p:cNvPr>
          <p:cNvSpPr txBox="1"/>
          <p:nvPr/>
        </p:nvSpPr>
        <p:spPr>
          <a:xfrm>
            <a:off x="1509473" y="1873523"/>
            <a:ext cx="707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Juni</a:t>
            </a:r>
            <a:endParaRPr lang="nb-NO" sz="600" dirty="0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10D2D8B4-FD3C-57AC-F754-64FBF64FD8FC}"/>
              </a:ext>
            </a:extLst>
          </p:cNvPr>
          <p:cNvSpPr txBox="1"/>
          <p:nvPr/>
        </p:nvSpPr>
        <p:spPr>
          <a:xfrm>
            <a:off x="2572920" y="1873523"/>
            <a:ext cx="625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Juli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4186432E-B684-F8E0-B263-DCC54834469B}"/>
              </a:ext>
            </a:extLst>
          </p:cNvPr>
          <p:cNvSpPr txBox="1"/>
          <p:nvPr/>
        </p:nvSpPr>
        <p:spPr>
          <a:xfrm>
            <a:off x="3669830" y="1873523"/>
            <a:ext cx="792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August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294D9410-E653-0FAF-9E45-60FD528F7EF7}"/>
              </a:ext>
            </a:extLst>
          </p:cNvPr>
          <p:cNvSpPr txBox="1"/>
          <p:nvPr/>
        </p:nvSpPr>
        <p:spPr>
          <a:xfrm>
            <a:off x="5830069" y="1873523"/>
            <a:ext cx="772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Oktober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956B150C-482F-018A-124D-33AF9ED4249B}"/>
              </a:ext>
            </a:extLst>
          </p:cNvPr>
          <p:cNvSpPr txBox="1"/>
          <p:nvPr/>
        </p:nvSpPr>
        <p:spPr>
          <a:xfrm>
            <a:off x="4690243" y="1873523"/>
            <a:ext cx="832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September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3BE80CD0-3C26-0D4E-F529-8306CA4D6500}"/>
              </a:ext>
            </a:extLst>
          </p:cNvPr>
          <p:cNvSpPr txBox="1"/>
          <p:nvPr/>
        </p:nvSpPr>
        <p:spPr>
          <a:xfrm>
            <a:off x="6910190" y="1873523"/>
            <a:ext cx="844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November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0306E959-0FD5-99A1-B62E-CFE4FB8C47D4}"/>
              </a:ext>
            </a:extLst>
          </p:cNvPr>
          <p:cNvSpPr txBox="1"/>
          <p:nvPr/>
        </p:nvSpPr>
        <p:spPr>
          <a:xfrm>
            <a:off x="7990310" y="1873523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Desember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AD5FCE35-CEAB-25D1-B040-22A6875D3770}"/>
              </a:ext>
            </a:extLst>
          </p:cNvPr>
          <p:cNvSpPr txBox="1"/>
          <p:nvPr/>
        </p:nvSpPr>
        <p:spPr>
          <a:xfrm>
            <a:off x="397" y="5329907"/>
            <a:ext cx="10663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Institutt/senter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443F2E7E-E01F-BB56-26E1-303964E3E0EF}"/>
              </a:ext>
            </a:extLst>
          </p:cNvPr>
          <p:cNvSpPr txBox="1"/>
          <p:nvPr/>
        </p:nvSpPr>
        <p:spPr>
          <a:xfrm>
            <a:off x="4996171" y="4318020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Fakultetsstyret vedtar tildeling til enhetene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C85E873A-A34B-8E9F-FD20-08DFE7828710}"/>
              </a:ext>
            </a:extLst>
          </p:cNvPr>
          <p:cNvSpPr txBox="1"/>
          <p:nvPr/>
        </p:nvSpPr>
        <p:spPr>
          <a:xfrm>
            <a:off x="5040957" y="5329907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Disponeringsskriv fra fakultetet til enhetene</a:t>
            </a:r>
          </a:p>
        </p:txBody>
      </p:sp>
      <p:cxnSp>
        <p:nvCxnSpPr>
          <p:cNvPr id="48" name="Rett pilkobling 47">
            <a:extLst>
              <a:ext uri="{FF2B5EF4-FFF2-40B4-BE49-F238E27FC236}">
                <a16:creationId xmlns:a16="http://schemas.microsoft.com/office/drawing/2014/main" id="{35ED8C54-820B-7171-8B38-B7CAC01A7BD8}"/>
              </a:ext>
            </a:extLst>
          </p:cNvPr>
          <p:cNvCxnSpPr>
            <a:cxnSpLocks/>
          </p:cNvCxnSpPr>
          <p:nvPr/>
        </p:nvCxnSpPr>
        <p:spPr bwMode="auto">
          <a:xfrm>
            <a:off x="5580210" y="4826447"/>
            <a:ext cx="807" cy="4769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C333C260-38B2-14C4-438C-CAA3D8D58F38}"/>
              </a:ext>
            </a:extLst>
          </p:cNvPr>
          <p:cNvCxnSpPr>
            <a:cxnSpLocks/>
          </p:cNvCxnSpPr>
          <p:nvPr/>
        </p:nvCxnSpPr>
        <p:spPr bwMode="auto">
          <a:xfrm>
            <a:off x="6841157" y="2071799"/>
            <a:ext cx="0" cy="1440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A89D3299-147A-5868-EA74-F681B7998DFD}"/>
              </a:ext>
            </a:extLst>
          </p:cNvPr>
          <p:cNvSpPr txBox="1"/>
          <p:nvPr/>
        </p:nvSpPr>
        <p:spPr>
          <a:xfrm>
            <a:off x="7320406" y="5329907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Styret vedtar årsbudsjett og langtidsprognose</a:t>
            </a:r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CBCD1704-5C3A-2DC9-73CA-1CFE384618AF}"/>
              </a:ext>
            </a:extLst>
          </p:cNvPr>
          <p:cNvSpPr txBox="1"/>
          <p:nvPr/>
        </p:nvSpPr>
        <p:spPr>
          <a:xfrm>
            <a:off x="7273205" y="4249787"/>
            <a:ext cx="1191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Styret vedtar årsbudsjett og langtidsprognose</a:t>
            </a:r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E9508824-5A7C-B18A-EAB3-25B58304E313}"/>
              </a:ext>
            </a:extLst>
          </p:cNvPr>
          <p:cNvSpPr txBox="1"/>
          <p:nvPr/>
        </p:nvSpPr>
        <p:spPr>
          <a:xfrm>
            <a:off x="9361437" y="5329907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Informasjon om justert tildeling</a:t>
            </a:r>
          </a:p>
          <a:p>
            <a:pPr algn="ctr"/>
            <a:endParaRPr lang="nb-NO" sz="900" dirty="0"/>
          </a:p>
        </p:txBody>
      </p:sp>
      <p:sp>
        <p:nvSpPr>
          <p:cNvPr id="102" name="TekstSylinder 101">
            <a:extLst>
              <a:ext uri="{FF2B5EF4-FFF2-40B4-BE49-F238E27FC236}">
                <a16:creationId xmlns:a16="http://schemas.microsoft.com/office/drawing/2014/main" id="{B3AF446B-1684-F061-92ED-F1CB921FD087}"/>
              </a:ext>
            </a:extLst>
          </p:cNvPr>
          <p:cNvSpPr txBox="1"/>
          <p:nvPr/>
        </p:nvSpPr>
        <p:spPr>
          <a:xfrm>
            <a:off x="7944946" y="1153443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800" dirty="0"/>
              <a:t>Frist for budsjett </a:t>
            </a:r>
          </a:p>
          <a:p>
            <a:pPr algn="ctr"/>
            <a:r>
              <a:rPr lang="nb-NO" sz="800" dirty="0"/>
              <a:t>og langtidsprognose</a:t>
            </a:r>
          </a:p>
          <a:p>
            <a:pPr algn="ctr"/>
            <a:r>
              <a:rPr lang="nb-NO" sz="800" dirty="0"/>
              <a:t>15.12</a:t>
            </a:r>
          </a:p>
        </p:txBody>
      </p:sp>
      <p:sp>
        <p:nvSpPr>
          <p:cNvPr id="111" name="TekstSylinder 110">
            <a:extLst>
              <a:ext uri="{FF2B5EF4-FFF2-40B4-BE49-F238E27FC236}">
                <a16:creationId xmlns:a16="http://schemas.microsoft.com/office/drawing/2014/main" id="{AE44DABA-E90C-6E85-267B-3E7CCE25C72A}"/>
              </a:ext>
            </a:extLst>
          </p:cNvPr>
          <p:cNvSpPr txBox="1"/>
          <p:nvPr/>
        </p:nvSpPr>
        <p:spPr>
          <a:xfrm>
            <a:off x="6697140" y="4825851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Budsjettmøte dekan og instituttleder</a:t>
            </a:r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E2C552B1-C0E2-9FCF-061E-3398D7612AE7}"/>
              </a:ext>
            </a:extLst>
          </p:cNvPr>
          <p:cNvSpPr/>
          <p:nvPr/>
        </p:nvSpPr>
        <p:spPr bwMode="auto">
          <a:xfrm>
            <a:off x="5701410" y="2402019"/>
            <a:ext cx="2803598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Budsjettarbeid på enhetene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885976D-86D4-E5E1-7542-A0A6563155B8}"/>
              </a:ext>
            </a:extLst>
          </p:cNvPr>
          <p:cNvSpPr txBox="1"/>
          <p:nvPr/>
        </p:nvSpPr>
        <p:spPr>
          <a:xfrm>
            <a:off x="9336630" y="4249787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Endelig disponeringsskriv fra UiO sentralt.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9859F16-9168-A4E7-29F6-72B49DCFB99D}"/>
              </a:ext>
            </a:extLst>
          </p:cNvPr>
          <p:cNvCxnSpPr/>
          <p:nvPr/>
        </p:nvCxnSpPr>
        <p:spPr bwMode="auto">
          <a:xfrm>
            <a:off x="0" y="3961755"/>
            <a:ext cx="11522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32BC70A-2D02-6215-3DEB-18F5E041935F}"/>
              </a:ext>
            </a:extLst>
          </p:cNvPr>
          <p:cNvSpPr txBox="1"/>
          <p:nvPr/>
        </p:nvSpPr>
        <p:spPr>
          <a:xfrm>
            <a:off x="7345213" y="3025651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Universitetsstyret vedtar endelig fordeling</a:t>
            </a:r>
          </a:p>
        </p:txBody>
      </p:sp>
      <p:cxnSp>
        <p:nvCxnSpPr>
          <p:cNvPr id="61" name="Straight Connector 52">
            <a:extLst>
              <a:ext uri="{FF2B5EF4-FFF2-40B4-BE49-F238E27FC236}">
                <a16:creationId xmlns:a16="http://schemas.microsoft.com/office/drawing/2014/main" id="{FBEC2B0B-CA07-6F31-F767-C3A2E8B4755A}"/>
              </a:ext>
            </a:extLst>
          </p:cNvPr>
          <p:cNvCxnSpPr/>
          <p:nvPr/>
        </p:nvCxnSpPr>
        <p:spPr bwMode="auto">
          <a:xfrm>
            <a:off x="397" y="6121995"/>
            <a:ext cx="11522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Rett pilkobling 65">
            <a:extLst>
              <a:ext uri="{FF2B5EF4-FFF2-40B4-BE49-F238E27FC236}">
                <a16:creationId xmlns:a16="http://schemas.microsoft.com/office/drawing/2014/main" id="{BEBFDD79-00D5-6245-6A6E-A0CA648390F6}"/>
              </a:ext>
            </a:extLst>
          </p:cNvPr>
          <p:cNvCxnSpPr>
            <a:stCxn id="102" idx="2"/>
          </p:cNvCxnSpPr>
          <p:nvPr/>
        </p:nvCxnSpPr>
        <p:spPr bwMode="auto">
          <a:xfrm>
            <a:off x="8502952" y="1615108"/>
            <a:ext cx="2055" cy="5286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5570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6F91F7-D27A-A2D9-A029-EC6DCA43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69130"/>
            <a:ext cx="11522075" cy="1081088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ctr"/>
            <a:r>
              <a:rPr lang="nb-NO" dirty="0"/>
              <a:t>Budsjett og økonomirapporter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EBE6DD-D5C7-9F97-7010-5E7929CD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EA7B74-D4FD-C7F3-D023-AA97472FA4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1123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62CB69-1D8B-7C79-4E6E-41DABA55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Økonomirapportering på fakultets- og instituttnivå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8C3F80-E337-392C-44CD-B837FDEEC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1512540"/>
            <a:ext cx="9985375" cy="3889375"/>
          </a:xfrm>
        </p:spPr>
        <p:txBody>
          <a:bodyPr/>
          <a:lstStyle/>
          <a:p>
            <a:r>
              <a:rPr lang="nb-NO" sz="1800" dirty="0"/>
              <a:t>Tertialrapportering (april, august og desember) for alle institutter/sentre</a:t>
            </a:r>
          </a:p>
          <a:p>
            <a:endParaRPr lang="nb-NO" sz="1800" dirty="0"/>
          </a:p>
          <a:p>
            <a:r>
              <a:rPr lang="nb-NO" sz="1800" dirty="0"/>
              <a:t>Fakultetet rapporterer økonomien for SV-fakultetet samlet til universitetsledelsen</a:t>
            </a:r>
          </a:p>
          <a:p>
            <a:endParaRPr lang="nb-NO" sz="1800" dirty="0"/>
          </a:p>
          <a:p>
            <a:r>
              <a:rPr lang="nb-NO" sz="1800" dirty="0"/>
              <a:t>Instituttenes tertialregnskap behandles av de respektive instituttstyrer</a:t>
            </a:r>
          </a:p>
          <a:p>
            <a:pPr lvl="1"/>
            <a:r>
              <a:rPr lang="nb-NO" sz="1400" dirty="0"/>
              <a:t>Regnskapsførte inntekter og kostnader sammenlignes med vedtatt budsjett</a:t>
            </a:r>
          </a:p>
          <a:p>
            <a:pPr lvl="1"/>
            <a:r>
              <a:rPr lang="nb-NO" sz="1400" dirty="0"/>
              <a:t>Oppdatert prognose («revidert budsjett») for året er inkludert</a:t>
            </a:r>
            <a:r>
              <a:rPr lang="nb-NO" sz="1400"/>
              <a:t>, dvs. </a:t>
            </a:r>
            <a:r>
              <a:rPr lang="nb-NO" sz="1400" dirty="0"/>
              <a:t>et oppdatert estimat for inntekter og kostnader for året. </a:t>
            </a:r>
          </a:p>
          <a:p>
            <a:pPr lvl="1"/>
            <a:r>
              <a:rPr lang="nb-NO" sz="1400" dirty="0"/>
              <a:t>Instituttenes arbeid med prognoser og regnskapsrapporten er en del av grunnlaget for fakultetets økonomirapport</a:t>
            </a:r>
          </a:p>
          <a:p>
            <a:pPr lvl="1"/>
            <a:endParaRPr lang="nb-NO" sz="1400" dirty="0"/>
          </a:p>
          <a:p>
            <a:r>
              <a:rPr lang="nb-NO" sz="1800" dirty="0"/>
              <a:t>Instituttenes regnskapsrapporter behandles ikke av fakultetsstyret. Det lages en kort oppsummering for hver enhet i notatet til fakultetsstyret og rapporten til UiO sentralt.</a:t>
            </a:r>
            <a:endParaRPr lang="nb-NO" sz="2200" dirty="0"/>
          </a:p>
          <a:p>
            <a:endParaRPr lang="nb-NO" sz="1600" dirty="0"/>
          </a:p>
          <a:p>
            <a:pPr lvl="1"/>
            <a:endParaRPr lang="nb-NO" sz="16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7619818-B181-CEC3-D776-2FAB7F83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C1F4BB2-0BF1-6ABB-D563-F915EA3D73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20963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278733-3035-ED6C-E0F0-9EE56275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Budsjett 2024 og langtidsprognose 2025-2028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C0F58F-ECB4-0FF8-F886-A517335B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18B9C2-BEA0-286B-2336-0CB71885A2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19</a:t>
            </a:fld>
            <a:endParaRPr lang="en-US" alt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E38041E-7430-298C-8371-18D4ED816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57" y="1729507"/>
            <a:ext cx="7920880" cy="39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94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0A3DDE-0C83-4EC4-DF9F-ECA094FB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22.02.2024</a:t>
            </a:fld>
            <a:endParaRPr lang="nb-NO" alt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E5BB8B7-7D88-1A5C-5635-4EFC0F95EF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20</a:t>
            </a:fld>
            <a:endParaRPr lang="en-US" alt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E5C9AF8-496F-85BC-C62F-F715502D11C4}"/>
              </a:ext>
            </a:extLst>
          </p:cNvPr>
          <p:cNvSpPr txBox="1"/>
          <p:nvPr/>
        </p:nvSpPr>
        <p:spPr>
          <a:xfrm>
            <a:off x="792485" y="1369467"/>
            <a:ext cx="9721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Tre standard tabeller i regnskapsrapporten med samme oppsett</a:t>
            </a:r>
          </a:p>
          <a:p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altLang="nb-NO" sz="1600" dirty="0"/>
              <a:t>Innledning, vil inneholde oppsummering og viktige momenter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Totalvirksomhet: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/>
              <a:t>summen av basisvirksomhet og eksternt finansiert virksomhet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Basisvirksomhet: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/>
              <a:t>Instituttets primæroppgaver som undervisning, forskning og formidling som dekkes av bevilgning fra KD.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 Eksternt finansiert virksomhet (BOA):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/>
              <a:t>summen av alle enkeltprosjektene på enheten.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/>
              <a:t>forskningsprosjekter, tjenesteyting (oppdragsprosjekter), etter- og videreutdanning som ikke er finansiert av tildelingen fra KD.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/>
              <a:t>Økonomien i hvert prosjekt følges opp separat over prosjektets levetid.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Vedlegg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600" dirty="0"/>
          </a:p>
          <a:p>
            <a:r>
              <a:rPr lang="nb-NO" sz="1600" dirty="0"/>
              <a:t>For hver del er det en tabell som viser den økonomiske statusen på rapporteringstidspunkt og kommentarer til regnskapet. Tabellene har et fastsatt oppsett og er lik for alle instituttene.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A37FB2-20CC-4595-A2DD-C9FA917F9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7389" y="361355"/>
            <a:ext cx="9982200" cy="1081088"/>
          </a:xfrm>
        </p:spPr>
        <p:txBody>
          <a:bodyPr/>
          <a:lstStyle/>
          <a:p>
            <a:pPr eaLnBrk="1" hangingPunct="1"/>
            <a:r>
              <a:rPr lang="nb-NO" altLang="nb-NO" sz="2800" dirty="0"/>
              <a:t>Hvordan er økonomi-/regnskapsrapporten bygget opp</a:t>
            </a:r>
          </a:p>
        </p:txBody>
      </p:sp>
    </p:spTree>
    <p:extLst>
      <p:ext uri="{BB962C8B-B14F-4D97-AF65-F5344CB8AC3E}">
        <p14:creationId xmlns:p14="http://schemas.microsoft.com/office/powerpoint/2010/main" val="53388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EEB6D5-E6EA-4959-9298-5F29ACCBDC6E}" type="datetime1">
              <a:rPr lang="nb-NO" altLang="nb-NO" sz="90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22.02.2024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A57365-10BE-4559-A36C-3D3FF151F48C}" type="slidenum">
              <a:rPr lang="en-US" altLang="nb-NO" sz="90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pPr eaLnBrk="1" hangingPunct="1"/>
            <a:r>
              <a:rPr lang="nb-NO" altLang="nb-NO" dirty="0"/>
              <a:t>Innhold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1369467"/>
            <a:ext cx="9985375" cy="3889375"/>
          </a:xfrm>
        </p:spPr>
        <p:txBody>
          <a:bodyPr/>
          <a:lstStyle/>
          <a:p>
            <a:pPr eaLnBrk="1" hangingPunct="1"/>
            <a:r>
              <a:rPr lang="nb-NO" altLang="nb-NO" sz="1800" dirty="0"/>
              <a:t>Instituttstyrets rolle og ansvar innen økonomiområdet</a:t>
            </a:r>
          </a:p>
          <a:p>
            <a:pPr eaLnBrk="1" hangingPunct="1"/>
            <a:r>
              <a:rPr lang="nb-NO" altLang="nb-NO" sz="1800" dirty="0"/>
              <a:t>Regelverk </a:t>
            </a:r>
          </a:p>
          <a:p>
            <a:pPr eaLnBrk="1" hangingPunct="1"/>
            <a:r>
              <a:rPr lang="nb-NO" altLang="nb-NO" sz="1800" dirty="0"/>
              <a:t>Økonomistyring ved UiO, SV-fakultetet og instituttene</a:t>
            </a:r>
          </a:p>
          <a:p>
            <a:pPr eaLnBrk="1" hangingPunct="1"/>
            <a:r>
              <a:rPr lang="nb-NO" altLang="nb-NO" sz="1800" dirty="0"/>
              <a:t>SV-fakultetets fordelingsmodell</a:t>
            </a:r>
          </a:p>
          <a:p>
            <a:pPr eaLnBrk="1" hangingPunct="1"/>
            <a:r>
              <a:rPr lang="nb-NO" altLang="nb-NO" sz="1800" dirty="0" err="1"/>
              <a:t>Årbudsjett</a:t>
            </a:r>
            <a:r>
              <a:rPr lang="nb-NO" altLang="nb-NO" sz="1800" dirty="0"/>
              <a:t> og langtidsprognose</a:t>
            </a:r>
          </a:p>
          <a:p>
            <a:pPr eaLnBrk="1" hangingPunct="1"/>
            <a:r>
              <a:rPr lang="nb-NO" altLang="nb-NO" sz="1800" dirty="0"/>
              <a:t>Økonomirapportering </a:t>
            </a:r>
          </a:p>
          <a:p>
            <a:pPr eaLnBrk="1" hangingPunct="1"/>
            <a:r>
              <a:rPr lang="nb-NO" altLang="nb-NO" sz="1800" dirty="0"/>
              <a:t>Hvordan er økonomirapportene bygget opp</a:t>
            </a:r>
          </a:p>
          <a:p>
            <a:pPr eaLnBrk="1" hangingPunct="1"/>
            <a:r>
              <a:rPr lang="nb-NO" altLang="nb-NO" sz="1800" dirty="0"/>
              <a:t>Begreper og definisjoner</a:t>
            </a:r>
          </a:p>
          <a:p>
            <a:pPr eaLnBrk="1" hangingPunct="1"/>
            <a:endParaRPr lang="nb-NO" altLang="nb-NO" sz="1800" dirty="0"/>
          </a:p>
          <a:p>
            <a:pPr eaLnBrk="1" hangingPunct="1"/>
            <a:endParaRPr lang="nb-NO" altLang="nb-NO" sz="1800" dirty="0"/>
          </a:p>
          <a:p>
            <a:pPr eaLnBrk="1" hangingPunct="1"/>
            <a:endParaRPr lang="nb-NO" altLang="nb-NO" sz="1800" dirty="0"/>
          </a:p>
        </p:txBody>
      </p:sp>
    </p:spTree>
    <p:extLst>
      <p:ext uri="{BB962C8B-B14F-4D97-AF65-F5344CB8AC3E}">
        <p14:creationId xmlns:p14="http://schemas.microsoft.com/office/powerpoint/2010/main" val="3682549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BE40CD0A-9A81-64F1-3036-26FC2BA13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35" y="2953643"/>
            <a:ext cx="4752856" cy="3890010"/>
          </a:xfrm>
        </p:spPr>
        <p:txBody>
          <a:bodyPr/>
          <a:lstStyle/>
          <a:p>
            <a:pPr marL="0" indent="0">
              <a:buNone/>
            </a:pPr>
            <a:r>
              <a:rPr lang="nb-NO" sz="1100" b="1" dirty="0"/>
              <a:t>Kolonner</a:t>
            </a:r>
          </a:p>
          <a:p>
            <a:r>
              <a:rPr lang="nb-NO" sz="1100" b="1" dirty="0"/>
              <a:t>Regnskap</a:t>
            </a:r>
            <a:r>
              <a:rPr lang="nb-NO" sz="1100" dirty="0"/>
              <a:t>: Faktiske inntekter og kostnader på rapporteringstidspunktet, dvs. til og med rapporteringsmåneden (her august 2023)</a:t>
            </a:r>
          </a:p>
          <a:p>
            <a:r>
              <a:rPr lang="nb-NO" sz="1100" b="1" dirty="0"/>
              <a:t>Budsjett</a:t>
            </a:r>
            <a:r>
              <a:rPr lang="nb-NO" sz="1100" dirty="0"/>
              <a:t>: budsjetterte inntekter og kostnader på rapporteringstidspunktet, dvs. til og med rapporteringsmåneden (her august 2023</a:t>
            </a:r>
          </a:p>
          <a:p>
            <a:r>
              <a:rPr lang="nb-NO" sz="1100" b="1" dirty="0"/>
              <a:t>Budsjettavvik</a:t>
            </a:r>
            <a:r>
              <a:rPr lang="nb-NO" sz="1100" dirty="0"/>
              <a:t>: avvik mellom regnskapsførte inntekter/kostnader og budsjett</a:t>
            </a:r>
          </a:p>
          <a:p>
            <a:r>
              <a:rPr lang="nb-NO" sz="1100" b="1" dirty="0"/>
              <a:t>Regnskap i fjor: </a:t>
            </a:r>
            <a:r>
              <a:rPr lang="nb-NO" sz="1100" dirty="0"/>
              <a:t>inntekter og kostnader på samme tidspunkt i fjor (her august 2022)</a:t>
            </a:r>
          </a:p>
          <a:p>
            <a:r>
              <a:rPr lang="nb-NO" sz="1100" b="1" dirty="0"/>
              <a:t>Årsbudsjett</a:t>
            </a:r>
            <a:r>
              <a:rPr lang="nb-NO" sz="1100" dirty="0"/>
              <a:t>: budsjett vedtatt av instituttstyret desember</a:t>
            </a:r>
          </a:p>
          <a:p>
            <a:r>
              <a:rPr lang="nb-NO" sz="1100" b="1" dirty="0"/>
              <a:t>Oppdatert årsprognose</a:t>
            </a:r>
            <a:r>
              <a:rPr lang="nb-NO" sz="1100" dirty="0"/>
              <a:t>: prognose utarbeidet til tertialavslutningen</a:t>
            </a:r>
          </a:p>
          <a:p>
            <a:r>
              <a:rPr lang="nb-NO" sz="1100" b="1" dirty="0"/>
              <a:t>Budsjettendring</a:t>
            </a:r>
            <a:r>
              <a:rPr lang="nb-NO" sz="1100" dirty="0"/>
              <a:t>: forskjellen mellom opprinnelig budsjett og oppdatert prognose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122AC2-CA12-44E5-59DB-5B49D8E8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22.02.2024</a:t>
            </a:fld>
            <a:endParaRPr lang="nb-NO" alt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A9E1233-F167-B126-FBBC-098E2ECDA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21</a:t>
            </a:fld>
            <a:endParaRPr lang="en-US" alt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039EC44-D153-8743-BAFC-AFC227471F48}"/>
              </a:ext>
            </a:extLst>
          </p:cNvPr>
          <p:cNvSpPr txBox="1"/>
          <p:nvPr/>
        </p:nvSpPr>
        <p:spPr>
          <a:xfrm>
            <a:off x="6481118" y="1187430"/>
            <a:ext cx="5040559" cy="4358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Rader</a:t>
            </a: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Inntekter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er inntekter fra bevilgning </a:t>
            </a: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Personalkostnader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er fastlønn, timelønn, sosiale kostnader, refusjoner fra NAV, andre personalkostnader</a:t>
            </a:r>
            <a:endParaRPr lang="nb-NO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Driftskostnader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er internhusleie, reisekostnader, driftsmidler til vit. ansatte, kurs, seminarer</a:t>
            </a:r>
            <a:endParaRPr lang="nb-NO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Investeringer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er innkjøp av inventar, it- og </a:t>
            </a:r>
            <a:r>
              <a:rPr lang="nb-NO" sz="1100" dirty="0" err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av-utstyr</a:t>
            </a:r>
            <a:endParaRPr lang="nb-NO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Isolert </a:t>
            </a:r>
            <a:r>
              <a:rPr lang="nb-NO" sz="11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esultat uten nettobidrag og prosjektavslutning 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sum av inntekter og kostnader. Dersom beløpet er negativt er årets kostnader lavere enn årets inntekter. Er beløpet positivt er kostnadene høyere enn inntektene. </a:t>
            </a: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Nettobidrag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er frikjøp, indirekte kostnader og egenandel fra prosjektene.</a:t>
            </a: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Overforbruk BOA </a:t>
            </a:r>
            <a:r>
              <a:rPr lang="nb-NO" sz="1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er en beregning av framtidig mer-/mindreforbruk på aktive prosjekter.</a:t>
            </a:r>
            <a:endParaRPr lang="nb-NO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Prosjektavslutning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er mer- eller mindreforbruk på prosjektene ved prosjektavslutning</a:t>
            </a:r>
            <a:endParaRPr lang="nb-NO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Akkumulert resultat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viser resultatet etter at bidrag fra prosjektene er inkludert.</a:t>
            </a: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Overført fra i fjor 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er ubrukte midler/merforbruk fra forrige kalenderår. Negativt beløp = ubrukte midler. Positivt tall = merforbruk. </a:t>
            </a:r>
            <a:endParaRPr lang="nb-NO" sz="1200" dirty="0">
              <a:latin typeface="+mn-lt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463998E-DE6B-9634-3D9D-CC863D12E74D}"/>
              </a:ext>
            </a:extLst>
          </p:cNvPr>
          <p:cNvSpPr txBox="1"/>
          <p:nvPr/>
        </p:nvSpPr>
        <p:spPr>
          <a:xfrm>
            <a:off x="6949169" y="297090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Tallene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dirty="0"/>
              <a:t>Disponible midler </a:t>
            </a:r>
            <a:r>
              <a:rPr lang="nb-NO" sz="1100" dirty="0"/>
              <a:t>(inntekter, nettobidrag fra prosjektene og ubrukte midler fra i fjor)  er negative tall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dirty="0"/>
              <a:t>Kostnader</a:t>
            </a:r>
            <a:r>
              <a:rPr lang="nb-NO" sz="1100" dirty="0"/>
              <a:t> (personal, drift, investeringer) er positive tall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8515A5F-34BF-353D-18D8-9B25F4912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46" y="717647"/>
            <a:ext cx="6246179" cy="21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43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EEB6D5-E6EA-4959-9298-5F29ACCBDC6E}" type="datetime1">
              <a:rPr lang="nb-NO" altLang="nb-NO" sz="90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22.02.2024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A57365-10BE-4559-A36C-3D3FF151F48C}" type="slidenum">
              <a:rPr lang="en-US" altLang="nb-NO" sz="90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Begreper og definisjoner spesifikt for BOA- virksomhet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sz="1600" b="1" dirty="0"/>
              <a:t>Bidragsaktivitet</a:t>
            </a:r>
            <a:r>
              <a:rPr lang="nb-NO" altLang="nb-NO" sz="1600" dirty="0"/>
              <a:t>: </a:t>
            </a:r>
            <a:r>
              <a:rPr lang="nb-NO" sz="1600" dirty="0"/>
              <a:t>Bidrag eller gave fra en bidragsyter som helt eller delvis finansierer aktivitet ved UiO. </a:t>
            </a:r>
          </a:p>
          <a:p>
            <a:r>
              <a:rPr lang="nb-NO" altLang="nb-NO" sz="1600" b="1" dirty="0"/>
              <a:t>Oppdragsvirksomhet</a:t>
            </a:r>
            <a:r>
              <a:rPr lang="nb-NO" altLang="nb-NO" sz="1600" dirty="0"/>
              <a:t>: </a:t>
            </a:r>
            <a:r>
              <a:rPr lang="nb-NO" sz="1600" dirty="0"/>
              <a:t>Omsetning av forsknings-, undervisnings- og ev. andre tjenester mot vederlag.</a:t>
            </a:r>
          </a:p>
          <a:p>
            <a:r>
              <a:rPr lang="nb-NO" sz="1600" b="1" dirty="0"/>
              <a:t>Frikjøp</a:t>
            </a:r>
            <a:r>
              <a:rPr lang="nb-NO" sz="1600" dirty="0"/>
              <a:t>: Den delen av en ansattes arbeidstid som inkluderes i et prosjekt, skiller mellom tid som finansieres av prosjektet og egeninnsats.</a:t>
            </a:r>
          </a:p>
          <a:p>
            <a:r>
              <a:rPr lang="nb-NO" sz="1600" b="1" dirty="0"/>
              <a:t>Overhead</a:t>
            </a:r>
            <a:r>
              <a:rPr lang="nb-NO" sz="1600" dirty="0"/>
              <a:t>: indirekte kostnader, eks. administrasjon, husleie, strøm, infrastruktur m.m. </a:t>
            </a:r>
          </a:p>
          <a:p>
            <a:r>
              <a:rPr lang="nb-NO" sz="1600" b="1" dirty="0"/>
              <a:t>Nettobidrag</a:t>
            </a:r>
            <a:r>
              <a:rPr lang="nb-NO" sz="1600" dirty="0"/>
              <a:t>: Den andel av frikjøp og overhead som finansieres av ekstern </a:t>
            </a:r>
            <a:r>
              <a:rPr lang="nb-NO" sz="1600" dirty="0" err="1"/>
              <a:t>finansiør</a:t>
            </a:r>
            <a:r>
              <a:rPr lang="nb-NO" sz="1600" dirty="0"/>
              <a:t>. Dette er altså hva et prosjekt bidrar med inn på basissiden av virksomheten. </a:t>
            </a:r>
          </a:p>
          <a:p>
            <a:r>
              <a:rPr lang="nb-NO" sz="1600" b="1" dirty="0"/>
              <a:t>Egeninnsats</a:t>
            </a:r>
            <a:r>
              <a:rPr lang="nb-NO" sz="1600" dirty="0"/>
              <a:t>: Den interne ressursinnsatsen institusjonen stiller til rådighet i prosjektet, uavhengig av finansiering. </a:t>
            </a:r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938628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0438" y="2305571"/>
            <a:ext cx="9982200" cy="1081088"/>
          </a:xfrm>
        </p:spPr>
        <p:txBody>
          <a:bodyPr/>
          <a:lstStyle/>
          <a:p>
            <a:pPr algn="ctr"/>
            <a:r>
              <a:rPr lang="nb-NO" dirty="0"/>
              <a:t>Takk for oppmerksomheten 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AE73E8-DA15-CFE6-5A93-DD4004800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483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29C078-F353-5CA9-1197-45FCB009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Instituttstyrets ansvar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0D2A64-2FC1-C8AD-5FF9-CEA0F680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EEBF00E-28BF-892F-A5FC-533AFC0115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E060DEF-0EB4-AD4F-5D9E-59E07D9C919E}"/>
              </a:ext>
            </a:extLst>
          </p:cNvPr>
          <p:cNvSpPr txBox="1"/>
          <p:nvPr/>
        </p:nvSpPr>
        <p:spPr>
          <a:xfrm>
            <a:off x="947475" y="1369467"/>
            <a:ext cx="43095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b-NO" sz="1800" dirty="0"/>
              <a:t>budsjettansvar for enheten</a:t>
            </a:r>
          </a:p>
          <a:p>
            <a:pPr marL="342900" indent="-342900">
              <a:buFontTx/>
              <a:buChar char="-"/>
            </a:pPr>
            <a:r>
              <a:rPr lang="nb-NO" sz="1800" dirty="0"/>
              <a:t>ansvar for økonomiske prioriteringer og løpende disposisjoner</a:t>
            </a:r>
          </a:p>
          <a:p>
            <a:pPr marL="342900" indent="-342900">
              <a:buFontTx/>
              <a:buChar char="-"/>
            </a:pPr>
            <a:r>
              <a:rPr lang="nb-NO" sz="1800" dirty="0"/>
              <a:t>Instituttleder har budsjettdisponeringsmyndighet (BDM) delegert fra dekan</a:t>
            </a:r>
          </a:p>
          <a:p>
            <a:pPr marL="342900" indent="-342900">
              <a:buFontTx/>
              <a:buChar char="-"/>
            </a:pPr>
            <a:endParaRPr lang="nb-NO" sz="1800" dirty="0"/>
          </a:p>
          <a:p>
            <a:r>
              <a:rPr lang="nb-NO" sz="1800" dirty="0"/>
              <a:t>Hva er BDM:</a:t>
            </a:r>
          </a:p>
          <a:p>
            <a:pPr marL="800100" lvl="1" indent="-342900">
              <a:buFontTx/>
              <a:buChar char="-"/>
            </a:pPr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Budsjettdisponeringsmyndighet er myndighet eller fullmakt til å disponere statlige midler (skattepenger) på vegne av staten og fellesskapet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7ECC856-63F8-7CEA-0A11-A14994A7D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753" y="361355"/>
            <a:ext cx="4319104" cy="3041427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F3D04ECC-11DD-35BB-44A7-8BF805594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152" y="3313683"/>
            <a:ext cx="4227652" cy="3041427"/>
          </a:xfrm>
          <a:prstGeom prst="rect">
            <a:avLst/>
          </a:prstGeom>
        </p:spPr>
      </p:pic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E369503E-22A5-5FFD-0BA6-0EF2B399B77B}"/>
              </a:ext>
            </a:extLst>
          </p:cNvPr>
          <p:cNvSpPr/>
          <p:nvPr/>
        </p:nvSpPr>
        <p:spPr bwMode="auto">
          <a:xfrm>
            <a:off x="5761037" y="2377579"/>
            <a:ext cx="4824536" cy="28803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663CDFA4-B766-E049-2323-92D1D45E7DAF}"/>
              </a:ext>
            </a:extLst>
          </p:cNvPr>
          <p:cNvSpPr/>
          <p:nvPr/>
        </p:nvSpPr>
        <p:spPr bwMode="auto">
          <a:xfrm>
            <a:off x="5761037" y="3529707"/>
            <a:ext cx="4824536" cy="28803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763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2E32EF-C35E-6C22-5C6A-D49EC3B4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Regelverk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8D510CBE-185F-8097-C2C1-56415AEBD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1369467"/>
            <a:ext cx="9985375" cy="4682083"/>
          </a:xfrm>
        </p:spPr>
        <p:txBody>
          <a:bodyPr/>
          <a:lstStyle/>
          <a:p>
            <a:r>
              <a:rPr lang="nb-NO" sz="2000" dirty="0"/>
              <a:t>Finansdepartementet</a:t>
            </a:r>
          </a:p>
          <a:p>
            <a:pPr lvl="1"/>
            <a:r>
              <a:rPr lang="nb-NO" sz="1800" dirty="0">
                <a:hlinkClick r:id="rId3"/>
              </a:rPr>
              <a:t>Reglement for økonomistyring i staten</a:t>
            </a:r>
            <a:endParaRPr lang="nb-NO" sz="1800" dirty="0"/>
          </a:p>
          <a:p>
            <a:pPr lvl="1"/>
            <a:r>
              <a:rPr lang="nb-NO" sz="1800" dirty="0">
                <a:hlinkClick r:id="rId4"/>
              </a:rPr>
              <a:t>Bestemmelser om økonomistyring i staten</a:t>
            </a:r>
            <a:endParaRPr lang="nb-NO" sz="1800" dirty="0"/>
          </a:p>
          <a:p>
            <a:r>
              <a:rPr lang="nb-NO" sz="2000" dirty="0"/>
              <a:t>Kunnskapsdepartementet</a:t>
            </a:r>
          </a:p>
          <a:p>
            <a:pPr lvl="1"/>
            <a:r>
              <a:rPr lang="nb-NO" sz="1800" dirty="0">
                <a:hlinkClick r:id="rId5"/>
              </a:rPr>
              <a:t>Universitets- og høgskoleloven</a:t>
            </a:r>
            <a:endParaRPr lang="nb-NO" sz="1800" dirty="0"/>
          </a:p>
          <a:p>
            <a:pPr lvl="1"/>
            <a:r>
              <a:rPr lang="nb-NO" sz="1800" dirty="0" err="1">
                <a:hlinkClick r:id="rId6"/>
              </a:rPr>
              <a:t>Hovedinstruks</a:t>
            </a:r>
            <a:r>
              <a:rPr lang="nb-NO" sz="1800" dirty="0">
                <a:hlinkClick r:id="rId6"/>
              </a:rPr>
              <a:t> fra KD om økonomiforvaltning i UH-sektoren</a:t>
            </a:r>
            <a:endParaRPr lang="nb-NO" sz="1800" dirty="0"/>
          </a:p>
          <a:p>
            <a:pPr lvl="1"/>
            <a:r>
              <a:rPr lang="nb-NO" sz="1800" dirty="0">
                <a:hlinkClick r:id="rId7"/>
              </a:rPr>
              <a:t>BOA-reglement for UH-sektoren (eksternt finansiert virksomhet)</a:t>
            </a:r>
            <a:endParaRPr lang="nb-NO" sz="1800" dirty="0"/>
          </a:p>
          <a:p>
            <a:r>
              <a:rPr lang="nb-NO" sz="2000" dirty="0"/>
              <a:t>Andre lover og forpliktelser</a:t>
            </a:r>
          </a:p>
          <a:p>
            <a:pPr lvl="1"/>
            <a:r>
              <a:rPr lang="nb-NO" sz="1600" dirty="0">
                <a:hlinkClick r:id="rId8"/>
              </a:rPr>
              <a:t>Bevilgningsreglement</a:t>
            </a:r>
            <a:endParaRPr lang="nb-NO" sz="1600" dirty="0"/>
          </a:p>
          <a:p>
            <a:pPr lvl="1"/>
            <a:r>
              <a:rPr lang="nb-NO" sz="1600" dirty="0">
                <a:hlinkClick r:id="rId9"/>
              </a:rPr>
              <a:t>Lov og forskrift om offentlige anskaffelser</a:t>
            </a:r>
            <a:endParaRPr lang="nb-NO" sz="1600" dirty="0"/>
          </a:p>
          <a:p>
            <a:pPr lvl="1"/>
            <a:r>
              <a:rPr lang="nb-NO" sz="1600" dirty="0">
                <a:hlinkClick r:id="rId10"/>
              </a:rPr>
              <a:t>Reglement fm statlige universiteter og høgskolers forpliktende samarbeid og erverv av aksjer</a:t>
            </a:r>
            <a:endParaRPr lang="nb-NO" sz="1600" dirty="0"/>
          </a:p>
          <a:p>
            <a:pPr lvl="1"/>
            <a:r>
              <a:rPr lang="nb-NO" sz="1600" dirty="0"/>
              <a:t>Statstjenestemannsloven, ferieloven, arbeidsmiljøloven, hovedavtale og tariffavtaler i staten</a:t>
            </a:r>
            <a:endParaRPr lang="nb-NO" sz="20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6135CA-6488-6D97-F045-79272E4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4663138-A9D1-B040-F2D1-2BFB81039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750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6F91F7-D27A-A2D9-A029-EC6DCA43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69130"/>
            <a:ext cx="11522075" cy="1081088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ctr"/>
            <a:r>
              <a:rPr lang="nb-NO" dirty="0"/>
              <a:t>Økonomistyring ved UiO - rammestyring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EBE6DD-D5C7-9F97-7010-5E7929CD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EA7B74-D4FD-C7F3-D023-AA97472FA4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7866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83E0F6-DC20-373D-0EA4-3E26B063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Hva betyr det å ha økonomiansvar i staten?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7979C9-AB86-C187-1BED-70A31D013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Planlegge i ettårig og flerårig perspektiv (ved UiO femårig perspektiv)</a:t>
            </a:r>
          </a:p>
          <a:p>
            <a:r>
              <a:rPr lang="nb-NO" sz="2400" dirty="0"/>
              <a:t>Gjennomføre planer</a:t>
            </a:r>
          </a:p>
          <a:p>
            <a:r>
              <a:rPr lang="nb-NO" sz="2400" dirty="0"/>
              <a:t>Sørge for effektiv ressursbruk</a:t>
            </a:r>
          </a:p>
          <a:p>
            <a:r>
              <a:rPr lang="nb-NO" sz="2400" dirty="0"/>
              <a:t>Ikke overskride budsjetter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00F6B9-B161-CF2C-D39C-F10B4F35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F3C42EB-A304-1AEE-4E96-3CE1D9E109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7</a:t>
            </a:fld>
            <a:endParaRPr lang="en-US" alt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2A35496-D11E-39CD-083B-E43A30FF11CF}"/>
              </a:ext>
            </a:extLst>
          </p:cNvPr>
          <p:cNvSpPr txBox="1"/>
          <p:nvPr/>
        </p:nvSpPr>
        <p:spPr>
          <a:xfrm>
            <a:off x="6265093" y="3097659"/>
            <a:ext cx="5256982" cy="2800767"/>
          </a:xfrm>
          <a:prstGeom prst="rect">
            <a:avLst/>
          </a:prstGeom>
          <a:solidFill>
            <a:srgbClr val="92D050"/>
          </a:solidFill>
          <a:ln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/>
              <a:t>Del av en større helhet: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Samfunnsoppdrag og sektormål for UH-sektoren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UiOs strategi – Strategi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Årsplan, utviklingsplan og fordeling for UiO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Disponeringsskriv til enhetene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Fordeling og økonomiske rammer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Føringer i årsplan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Utviklingsplan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Fakultetets årsplan og tildeling til enhetene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Enhetenes årsplaner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Budsjett og langtidsprognoser</a:t>
            </a:r>
          </a:p>
        </p:txBody>
      </p:sp>
    </p:spTree>
    <p:extLst>
      <p:ext uri="{BB962C8B-B14F-4D97-AF65-F5344CB8AC3E}">
        <p14:creationId xmlns:p14="http://schemas.microsoft.com/office/powerpoint/2010/main" val="199108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888486-7680-F1C9-A7CE-1DE3CEBD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BD16C4-0871-852A-356C-B40A054A4E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8</a:t>
            </a:fld>
            <a:endParaRPr lang="en-US" altLang="nb-NO"/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8857C00C-9623-A666-7D4A-F070EDF20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743" y="793579"/>
            <a:ext cx="6894662" cy="5184400"/>
          </a:xfrm>
        </p:spPr>
      </p:pic>
    </p:spTree>
    <p:extLst>
      <p:ext uri="{BB962C8B-B14F-4D97-AF65-F5344CB8AC3E}">
        <p14:creationId xmlns:p14="http://schemas.microsoft.com/office/powerpoint/2010/main" val="269538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00145A-B8E0-2794-FFEE-1C6188C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389" y="361355"/>
            <a:ext cx="9982200" cy="1081088"/>
          </a:xfrm>
        </p:spPr>
        <p:txBody>
          <a:bodyPr/>
          <a:lstStyle/>
          <a:p>
            <a:r>
              <a:rPr lang="nb-NO" dirty="0"/>
              <a:t>Mer- og mindreforbruk på basis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E18F39-3A01-76AF-692C-DC4ED1444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1369467"/>
            <a:ext cx="9985375" cy="3889375"/>
          </a:xfrm>
        </p:spPr>
        <p:txBody>
          <a:bodyPr/>
          <a:lstStyle/>
          <a:p>
            <a:r>
              <a:rPr lang="nb-NO" sz="1800" b="0" i="0" u="none" strike="noStrike" baseline="0" dirty="0">
                <a:solidFill>
                  <a:srgbClr val="000000"/>
                </a:solidFill>
              </a:rPr>
              <a:t>I utgangspunktet skal den årlige tildelingen fra KD disponeres det året den tildeles </a:t>
            </a:r>
            <a:endParaRPr lang="nb-NO" sz="1800" dirty="0">
              <a:solidFill>
                <a:srgbClr val="000000"/>
              </a:solidFill>
            </a:endParaRP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</a:rPr>
              <a:t>Universitetene har fullmakt til å overføre midler fra år til år</a:t>
            </a:r>
            <a:endParaRPr lang="nb-NO" sz="1800" dirty="0">
              <a:solidFill>
                <a:srgbClr val="000000"/>
              </a:solidFill>
            </a:endParaRP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</a:rPr>
              <a:t>Dette er videreført til enhetene ved UiO, og innebærer at </a:t>
            </a:r>
          </a:p>
          <a:p>
            <a:pPr lvl="1"/>
            <a:r>
              <a:rPr lang="nb-NO" sz="1400" b="0" i="0" u="none" strike="noStrike" baseline="0" dirty="0">
                <a:solidFill>
                  <a:srgbClr val="000000"/>
                </a:solidFill>
              </a:rPr>
              <a:t>Ubrukt inntektsramme (mindreforbruk) overføres til bruk i fremtidige år</a:t>
            </a:r>
          </a:p>
          <a:p>
            <a:pPr lvl="1"/>
            <a:r>
              <a:rPr lang="nb-NO" sz="1400" b="0" i="0" u="none" strike="noStrike" baseline="0" dirty="0">
                <a:solidFill>
                  <a:srgbClr val="000000"/>
                </a:solidFill>
              </a:rPr>
              <a:t>Negativ saldo (merforbruk) overføres for inndekning i fremtidige år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</a:rPr>
              <a:t>KD har innført et nytt regelverk som innebærer at mindreforbruk utover 5% av bevilgningen fra departementet vil trekkes inn.</a:t>
            </a:r>
          </a:p>
          <a:p>
            <a:pPr lvl="1"/>
            <a:r>
              <a:rPr lang="nb-NO" sz="1400" b="0" i="0" u="none" strike="noStrike" baseline="0" dirty="0">
                <a:solidFill>
                  <a:srgbClr val="000000"/>
                </a:solidFill>
              </a:rPr>
              <a:t>Avsetning til konkrete påbegynte investeringer holdes utenom beregningene.</a:t>
            </a:r>
          </a:p>
          <a:p>
            <a:endParaRPr lang="nb-NO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b-NO" sz="1800" b="0" i="0" u="none" strike="noStrike" baseline="0" dirty="0">
                <a:solidFill>
                  <a:srgbClr val="000000"/>
                </a:solidFill>
              </a:rPr>
              <a:t>Noen begreper:</a:t>
            </a:r>
          </a:p>
          <a:p>
            <a:r>
              <a:rPr lang="nb-NO" sz="1800" dirty="0">
                <a:solidFill>
                  <a:srgbClr val="000000"/>
                </a:solidFill>
              </a:rPr>
              <a:t>Merforbruk: bruker mer enn disponibelt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</a:rPr>
              <a:t>Mindreforbruk: bruker mindre enn disponibel tildeling</a:t>
            </a:r>
          </a:p>
          <a:p>
            <a:r>
              <a:rPr lang="nb-NO" sz="1800" b="1" i="1" u="none" strike="noStrike" baseline="0" dirty="0">
                <a:solidFill>
                  <a:srgbClr val="00B050"/>
                </a:solidFill>
              </a:rPr>
              <a:t>Isolert resultat</a:t>
            </a:r>
            <a:r>
              <a:rPr lang="nb-NO" sz="1800" b="1" i="1" u="none" strike="noStrike" baseline="0" dirty="0">
                <a:solidFill>
                  <a:srgbClr val="000000"/>
                </a:solidFill>
              </a:rPr>
              <a:t> </a:t>
            </a:r>
            <a:r>
              <a:rPr lang="nb-NO" sz="1800" b="0" i="0" u="none" strike="noStrike" baseline="0" dirty="0">
                <a:solidFill>
                  <a:srgbClr val="000000"/>
                </a:solidFill>
              </a:rPr>
              <a:t>mer-/mindreforbruk er resultatet for et bestemt år</a:t>
            </a:r>
          </a:p>
          <a:p>
            <a:r>
              <a:rPr lang="nb-NO" sz="1800" b="1" i="1" u="none" strike="noStrike" baseline="0" dirty="0">
                <a:solidFill>
                  <a:srgbClr val="0070C0"/>
                </a:solidFill>
              </a:rPr>
              <a:t>Akkumulert resultat</a:t>
            </a:r>
            <a:r>
              <a:rPr lang="nb-NO" sz="1800" b="1" i="1" u="none" strike="noStrike" baseline="0" dirty="0">
                <a:solidFill>
                  <a:srgbClr val="000000"/>
                </a:solidFill>
              </a:rPr>
              <a:t> </a:t>
            </a:r>
            <a:r>
              <a:rPr lang="nb-NO" sz="1800" b="0" i="0" u="none" strike="noStrike" baseline="0" dirty="0">
                <a:solidFill>
                  <a:srgbClr val="000000"/>
                </a:solidFill>
              </a:rPr>
              <a:t>mer-/mindreforbruk er det samlede resultatet over alle år</a:t>
            </a:r>
          </a:p>
          <a:p>
            <a:endParaRPr lang="nb-NO" sz="1800" b="0" i="0" u="none" strike="noStrike" baseline="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1D1BC9-08EA-A5F7-B6B9-CB90E810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37BEDF8-51C4-7273-0674-A51820A74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7390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FD0AAB-B626-6DB1-BBF1-B38183DF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Økonomimodell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CAD7DF-6715-D273-F733-06368AB20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1369467"/>
            <a:ext cx="9985375" cy="4536504"/>
          </a:xfrm>
        </p:spPr>
        <p:txBody>
          <a:bodyPr/>
          <a:lstStyle/>
          <a:p>
            <a:r>
              <a:rPr lang="nb-NO" sz="1800" dirty="0"/>
              <a:t>Inntektene til UiO deles grovt sett i to</a:t>
            </a:r>
          </a:p>
          <a:p>
            <a:pPr lvl="1"/>
            <a:r>
              <a:rPr lang="nb-NO" sz="1600" dirty="0"/>
              <a:t>Basisvirksomhet som er tildeling fra Kunnskapsdepartementet og som skal dekke primæroppgaver som undervisning, forskning (stadig mindre) og formidling</a:t>
            </a:r>
          </a:p>
          <a:p>
            <a:pPr lvl="1"/>
            <a:r>
              <a:rPr lang="nb-NO" sz="1600" dirty="0"/>
              <a:t>Eksternt finansiert virksomhet/BOA som er inntekter fra eksternt finansierte prosjekter (f.eks. NFR, EU med mer) som er prosjekter innen forskning, tjenesteyting/oppdrag og etter- og videreutdanning.</a:t>
            </a:r>
          </a:p>
          <a:p>
            <a:r>
              <a:rPr lang="nb-NO" sz="1800" dirty="0"/>
              <a:t>Basis disponeres av instituttet. Instituttets budsjettdisponeringer vedtas av instituttstyret og ikke av fakultetsstyret (ref. rammestyring).  </a:t>
            </a:r>
          </a:p>
          <a:p>
            <a:r>
              <a:rPr lang="nb-NO" sz="1800" dirty="0"/>
              <a:t>Midler til eksternt finansierte prosjekter disponeres av prosjektleder:</a:t>
            </a:r>
          </a:p>
          <a:p>
            <a:pPr lvl="1"/>
            <a:r>
              <a:rPr lang="nb-NO" sz="1600" b="1" dirty="0"/>
              <a:t>Nettobidrag</a:t>
            </a:r>
            <a:r>
              <a:rPr lang="nb-NO" sz="1600" dirty="0"/>
              <a:t> fra prosjektene er en viktig inndekning av kostnader ved den ordinære driften ved enhetene</a:t>
            </a:r>
          </a:p>
          <a:p>
            <a:pPr lvl="1"/>
            <a:r>
              <a:rPr lang="nb-NO" sz="1600" dirty="0"/>
              <a:t>alle nye søknader og større endringer i eksisterende prosjektene skal vurderes av forskerstøtte som har dialog med økonomiseksjonen </a:t>
            </a:r>
          </a:p>
          <a:p>
            <a:pPr lvl="1"/>
            <a:r>
              <a:rPr lang="nb-NO" sz="1600" dirty="0"/>
              <a:t>Søknader og endringsmeldinger skal godkjennes av instituttleder, da endringene kan påvirke instituttets basisøkonomi.</a:t>
            </a:r>
          </a:p>
          <a:p>
            <a:pPr lvl="1"/>
            <a:r>
              <a:rPr lang="nb-NO" sz="1600" dirty="0"/>
              <a:t>merforbruk i prosjektene må dekkes av instituttets basistildeling, mens ubrukte prosjektmidler i hovedsak returneres til </a:t>
            </a:r>
            <a:r>
              <a:rPr lang="nb-NO" sz="1600" dirty="0" err="1"/>
              <a:t>finansiør</a:t>
            </a:r>
            <a:endParaRPr lang="nb-NO" sz="1600" dirty="0"/>
          </a:p>
          <a:p>
            <a:pPr lvl="1"/>
            <a:endParaRPr lang="nb-NO" sz="14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3999D1-6719-D708-BD33-AAE313A5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22.02.2024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EC2F1A-CDE7-F361-7446-C445E343B3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82507865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atikk_brevi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V BOKMÅL16x9.ppt [Compatibility Mode]" id="{6989DE27-503B-43F2-96C6-C4F62908DA8E}" vid="{5DE75861-D2C7-4CE3-B59E-5010E66722D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sv-1 Bokmal - studenter og ESH</Template>
  <TotalTime>1</TotalTime>
  <Words>1555</Words>
  <Application>Microsoft Office PowerPoint</Application>
  <PresentationFormat>Custom</PresentationFormat>
  <Paragraphs>259</Paragraphs>
  <Slides>22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Informatikk_brevik</vt:lpstr>
      <vt:lpstr>Styreopplæring økonomi Institutt for statsvitenskap  Instituttstyremøte 29. februar 2024 av Reidunn T Nielsen  </vt:lpstr>
      <vt:lpstr>Innhold</vt:lpstr>
      <vt:lpstr>Instituttstyrets ansvar</vt:lpstr>
      <vt:lpstr>Regelverk</vt:lpstr>
      <vt:lpstr>Økonomistyring ved UiO - rammestyring</vt:lpstr>
      <vt:lpstr>Hva betyr det å ha økonomiansvar i staten?</vt:lpstr>
      <vt:lpstr>PowerPoint Presentation</vt:lpstr>
      <vt:lpstr>Mer- og mindreforbruk på basis</vt:lpstr>
      <vt:lpstr>Økonomimodell </vt:lpstr>
      <vt:lpstr>Nettobidrag – viktig å vite </vt:lpstr>
      <vt:lpstr>SV-fakultetets fordelingsmodell</vt:lpstr>
      <vt:lpstr>Fordelingsmodellen SV 2023 summert(før skatt)</vt:lpstr>
      <vt:lpstr>Fordelingsmodellen SV 2024 – tall for ISV</vt:lpstr>
      <vt:lpstr>Årsbudsjett og langtidsprognose</vt:lpstr>
      <vt:lpstr>Tidslinje budsjettprosessen</vt:lpstr>
      <vt:lpstr>Budsjett og økonomirapporter</vt:lpstr>
      <vt:lpstr>Økonomirapportering på fakultets- og instituttnivå</vt:lpstr>
      <vt:lpstr>Budsjett 2024 og langtidsprognose 2025-2028</vt:lpstr>
      <vt:lpstr>Hvordan er økonomi-/regnskapsrapporten bygget opp</vt:lpstr>
      <vt:lpstr>PowerPoint Presentation</vt:lpstr>
      <vt:lpstr>Begreper og definisjoner spesifikt for BOA- virksomhet</vt:lpstr>
      <vt:lpstr>Takk for oppmerksomheten !</vt:lpstr>
    </vt:vector>
  </TitlesOfParts>
  <Manager/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Vegar Balstad</dc:creator>
  <cp:keywords/>
  <dc:description/>
  <cp:lastModifiedBy>Ida Weseth Bjøru</cp:lastModifiedBy>
  <cp:revision>113</cp:revision>
  <cp:lastPrinted>2024-01-09T12:39:40Z</cp:lastPrinted>
  <dcterms:created xsi:type="dcterms:W3CDTF">2020-03-19T07:59:26Z</dcterms:created>
  <dcterms:modified xsi:type="dcterms:W3CDTF">2024-02-22T13:44:50Z</dcterms:modified>
  <cp:category/>
</cp:coreProperties>
</file>