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0C9C4-23BB-4F2E-BEE3-452CB02E67D6}" v="16" dt="2021-04-21T11:54:23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0A0B-3091-44AD-BD29-8F392F209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DF471-4C06-4D2E-AF33-7890CE916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8683-DC39-4EBD-A4A7-39F0CD6B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0E3E7-FE14-4970-A7D6-24B092F1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8571-DC0E-4578-9109-FAA925B1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62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932D-B827-4545-9547-3FBF02C8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D1FCE-78D3-4FF4-BB8C-D23B0161C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3EFBB-B8D1-44F8-8175-61F9C907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FA6D-E9ED-40CC-9AAA-D250EE57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26CC-3CEA-4709-8BB7-56CBBE08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229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B8A85C-E0A0-40AA-A9E4-0CDDD959E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21661-3306-415B-9BFA-BB1DE4DB4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A348F-3A37-4F3B-93E1-AC813DEC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1371F-E7E8-4C65-B76B-D60A6EF3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10DCE-CBE9-4794-B976-2A7B5070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591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C60F-18EF-4BDC-8AE4-274245C7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19C99-3AD1-4791-9719-E12B189A5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92B9D-62C0-4010-896E-E9259107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35E76-7772-4DA3-BE29-2742E42BA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14296-DD7D-4BF6-8FCF-D05C4152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433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4CF1-C444-48EF-9BFE-5A76FC7A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893F7-3DCF-42C0-AB2E-812691B2A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38F89-D196-4CD6-80D8-D06660C9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086F7-D93F-448B-ACAC-8C014DF0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D7725-2615-4E9E-B67C-98254060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537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6B2E-19E1-436C-A10A-7524B60D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72058-F161-4BAE-A9A2-19486E6C5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2D995-8B6A-43ED-BA75-4EECE582A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C38F2-40C1-49C7-BBE0-17DBF3E4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457DD-FCCE-47E3-A20B-01D52C0F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4255E-A0AC-4CE2-96D4-00E3B796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890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12E7-BED1-4BC3-B277-C03B24BCD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B1B27-10AB-4FD7-A514-3E76FB6AB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4CC11-253E-489B-AFB8-A1B10EFF2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C2896-7258-4F76-A03E-4480BFF00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1C490C-7DD1-4FA8-8310-759E7D263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A4517-D0E4-46C1-AD64-CBBB40D8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36362-EB52-4652-A855-D3B845B2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88300-39F7-47A2-8591-47BABEA8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2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D736-3DB5-43A8-B84F-7B75F56C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C8C1C-2AA4-46D2-A68D-C9A9FF9B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8D94C-18CD-4CD9-9504-CB68121B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5F99B-60CF-45C9-992B-389A49D8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570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E5785-FA88-4B27-8063-27FE4070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693AEF-F8E7-4960-A118-3D444FD6B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816AC-E48F-4876-B3A4-C6836939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44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151FB-48F5-4B60-BF8C-416FBEC0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71B00-23FC-4785-951C-8222CC3EE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7A8BFD-821C-4BC7-B33D-D94B1A92D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EE56D-B23C-4039-B4F1-BAC03CFB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0326-C051-49FD-BAC4-18A85233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5D883-EA7B-48DC-A7BF-54E888AC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88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7F1F-A810-43DA-B2B3-80F45E90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5AD9C6-2770-4D4C-B6A6-7EBE6618B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46CF3-7A3F-460B-8596-347668000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D5375-A645-4611-944F-E0527721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351CD-3833-4CE8-B1D2-71B4725B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7DD26-7AAC-46D2-9011-DB8BA47F8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2B189-CA07-402A-8E44-404A64CD0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6410B-9D08-4AF4-A635-CCE86B6B5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294B9-8350-4EB8-95D4-EEEECF65E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A50D-B4A1-4A31-A7A7-6C6F241C95E7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DCA35-AB4E-407B-879B-2E25115CD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7D96B-53CA-4FD8-ABF2-9EFD67DE0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1665-B4D7-4977-A66F-5BDAA4384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173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apport-dv.uhad.no/#/views/PHD2gjennomfringogtidsbruk_SV/Utviklingovertid-Tidsbrukinnlevering-disputas?:iid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8214-6411-4180-BAF0-C2428FDA0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Tidsbruk innlevering </a:t>
            </a:r>
            <a:r>
              <a:rPr lang="nb-NO"/>
              <a:t>- disputas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C71EB-DE19-48E8-B84C-096DBB567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000" dirty="0">
                <a:hlinkClick r:id="rId2"/>
              </a:rPr>
              <a:t>https://rapport-dv.uhad.no/#/views/PHD2gjennomfringogtidsbruk_SV/Utviklingovertid-Tidsbrukinnlevering-disputas?:iid=1</a:t>
            </a:r>
            <a:endParaRPr lang="nb-NO" sz="1000" dirty="0"/>
          </a:p>
          <a:p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87227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3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CB2B0-BF64-434D-94FB-4E6DA54FF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 err="1">
                <a:solidFill>
                  <a:srgbClr val="FFFFFF"/>
                </a:solidFill>
              </a:rPr>
              <a:t>Innstituttsammenligning</a:t>
            </a:r>
            <a:r>
              <a:rPr lang="en-US" sz="1700" dirty="0">
                <a:solidFill>
                  <a:srgbClr val="FFFFFF"/>
                </a:solidFill>
              </a:rPr>
              <a:t>, </a:t>
            </a:r>
            <a:r>
              <a:rPr lang="en-US" sz="1700" dirty="0" err="1">
                <a:solidFill>
                  <a:srgbClr val="FFFFFF"/>
                </a:solidFill>
              </a:rPr>
              <a:t>gjennomsnittlig</a:t>
            </a:r>
            <a:r>
              <a:rPr lang="en-US" sz="1700" dirty="0">
                <a:solidFill>
                  <a:srgbClr val="FFFFFF"/>
                </a:solidFill>
              </a:rPr>
              <a:t> </a:t>
            </a:r>
            <a:r>
              <a:rPr lang="en-US" sz="1700" dirty="0" err="1">
                <a:solidFill>
                  <a:srgbClr val="FFFFFF"/>
                </a:solidFill>
              </a:rPr>
              <a:t>tidsbruk</a:t>
            </a:r>
            <a:r>
              <a:rPr lang="en-US" sz="1700" dirty="0">
                <a:solidFill>
                  <a:srgbClr val="FFFFFF"/>
                </a:solidFill>
              </a:rPr>
              <a:t> </a:t>
            </a:r>
            <a:r>
              <a:rPr lang="en-US" sz="1700" dirty="0" err="1">
                <a:solidFill>
                  <a:srgbClr val="FFFFFF"/>
                </a:solidFill>
              </a:rPr>
              <a:t>siste</a:t>
            </a:r>
            <a:r>
              <a:rPr lang="en-US" sz="1700" dirty="0">
                <a:solidFill>
                  <a:srgbClr val="FFFFFF"/>
                </a:solidFill>
              </a:rPr>
              <a:t> 3 </a:t>
            </a:r>
            <a:r>
              <a:rPr lang="en-US" sz="1700" dirty="0" err="1">
                <a:solidFill>
                  <a:srgbClr val="FFFFFF"/>
                </a:solidFill>
              </a:rPr>
              <a:t>år</a:t>
            </a:r>
            <a:endParaRPr lang="en-US" sz="1700" dirty="0" err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45BC79B-F0FF-45CD-BCB6-3C88EA5ED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6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5791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Psykologi</a:t>
            </a:r>
            <a:r>
              <a:rPr lang="en-US" sz="2400" dirty="0">
                <a:solidFill>
                  <a:srgbClr val="FFFFFF"/>
                </a:solidFill>
              </a:rPr>
              <a:t>: </a:t>
            </a: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FB4067-76D3-4079-9247-7BC733FC5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21" y="484632"/>
            <a:ext cx="7903028" cy="5692331"/>
          </a:xfrm>
        </p:spPr>
      </p:pic>
    </p:spTree>
    <p:extLst>
      <p:ext uri="{BB962C8B-B14F-4D97-AF65-F5344CB8AC3E}">
        <p14:creationId xmlns:p14="http://schemas.microsoft.com/office/powerpoint/2010/main" val="220746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Samfunnsgeografi</a:t>
            </a:r>
            <a:r>
              <a:rPr lang="en-US" sz="2400" dirty="0">
                <a:solidFill>
                  <a:srgbClr val="FFFFFF"/>
                </a:solidFill>
              </a:rPr>
              <a:t>: </a:t>
            </a: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088231-2600-4A72-9B16-7C23CDB5C4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5" y="484632"/>
            <a:ext cx="8115510" cy="5692331"/>
          </a:xfrm>
        </p:spPr>
      </p:pic>
    </p:spTree>
    <p:extLst>
      <p:ext uri="{BB962C8B-B14F-4D97-AF65-F5344CB8AC3E}">
        <p14:creationId xmlns:p14="http://schemas.microsoft.com/office/powerpoint/2010/main" val="299490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Samfunnsøkonomi</a:t>
            </a:r>
            <a:r>
              <a:rPr lang="en-US" sz="2400" dirty="0">
                <a:solidFill>
                  <a:srgbClr val="FFFFFF"/>
                </a:solidFill>
              </a:rPr>
              <a:t>: </a:t>
            </a: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E45BB1-0789-4C7A-8443-C96B814200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55" y="484632"/>
            <a:ext cx="8115509" cy="5692331"/>
          </a:xfrm>
        </p:spPr>
      </p:pic>
    </p:spTree>
    <p:extLst>
      <p:ext uri="{BB962C8B-B14F-4D97-AF65-F5344CB8AC3E}">
        <p14:creationId xmlns:p14="http://schemas.microsoft.com/office/powerpoint/2010/main" val="298783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Sosialantropologi</a:t>
            </a:r>
            <a:r>
              <a:rPr lang="en-US" sz="2400" dirty="0">
                <a:solidFill>
                  <a:srgbClr val="FFFFFF"/>
                </a:solidFill>
              </a:rPr>
              <a:t>: </a:t>
            </a: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E6863E9-3160-4407-AC7A-EBEEBE414D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5" y="649224"/>
            <a:ext cx="7937059" cy="5527739"/>
          </a:xfrm>
        </p:spPr>
      </p:pic>
    </p:spTree>
    <p:extLst>
      <p:ext uri="{BB962C8B-B14F-4D97-AF65-F5344CB8AC3E}">
        <p14:creationId xmlns:p14="http://schemas.microsoft.com/office/powerpoint/2010/main" val="390744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Sosiologi</a:t>
            </a:r>
            <a:r>
              <a:rPr lang="en-US" sz="2400" dirty="0">
                <a:solidFill>
                  <a:srgbClr val="FFFFFF"/>
                </a:solidFill>
              </a:rPr>
              <a:t>: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3ADF08-2815-48ED-96CA-7E4CEB0AF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5" y="649224"/>
            <a:ext cx="7918399" cy="5527739"/>
          </a:xfrm>
        </p:spPr>
      </p:pic>
    </p:spTree>
    <p:extLst>
      <p:ext uri="{BB962C8B-B14F-4D97-AF65-F5344CB8AC3E}">
        <p14:creationId xmlns:p14="http://schemas.microsoft.com/office/powerpoint/2010/main" val="396583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Statsvitenskap</a:t>
            </a:r>
            <a:r>
              <a:rPr lang="en-US" sz="2400" dirty="0">
                <a:solidFill>
                  <a:srgbClr val="FFFFFF"/>
                </a:solidFill>
              </a:rPr>
              <a:t>: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423E92A-4908-4E9F-A93C-87DD85782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30" y="618681"/>
            <a:ext cx="7931020" cy="5558282"/>
          </a:xfrm>
        </p:spPr>
      </p:pic>
    </p:spTree>
    <p:extLst>
      <p:ext uri="{BB962C8B-B14F-4D97-AF65-F5344CB8AC3E}">
        <p14:creationId xmlns:p14="http://schemas.microsoft.com/office/powerpoint/2010/main" val="276277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2A7FC-8A8C-48CF-ADB8-592E488E8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TIK: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err="1">
                <a:solidFill>
                  <a:srgbClr val="FFFFFF"/>
                </a:solidFill>
              </a:rPr>
              <a:t>Tidsbruk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innlevering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til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disputas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dirty="0" err="1">
                <a:solidFill>
                  <a:srgbClr val="FFFFFF"/>
                </a:solidFill>
              </a:rPr>
              <a:t>utvikling</a:t>
            </a:r>
            <a:r>
              <a:rPr lang="en-US" sz="2400" dirty="0">
                <a:solidFill>
                  <a:srgbClr val="FFFFFF"/>
                </a:solidFill>
              </a:rPr>
              <a:t> over </a:t>
            </a:r>
            <a:r>
              <a:rPr lang="en-US" sz="2400" dirty="0" err="1">
                <a:solidFill>
                  <a:srgbClr val="FFFFFF"/>
                </a:solidFill>
              </a:rPr>
              <a:t>tid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C0B5EA2-6044-4367-8533-CDE513D52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9" y="484632"/>
            <a:ext cx="7875036" cy="5692331"/>
          </a:xfrm>
        </p:spPr>
      </p:pic>
    </p:spTree>
    <p:extLst>
      <p:ext uri="{BB962C8B-B14F-4D97-AF65-F5344CB8AC3E}">
        <p14:creationId xmlns:p14="http://schemas.microsoft.com/office/powerpoint/2010/main" val="726539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D17837A2A72E4CBA16A0C671BA8502" ma:contentTypeVersion="11" ma:contentTypeDescription="Opprett et nytt dokument." ma:contentTypeScope="" ma:versionID="758a2254317450d98492f8280210f035">
  <xsd:schema xmlns:xsd="http://www.w3.org/2001/XMLSchema" xmlns:xs="http://www.w3.org/2001/XMLSchema" xmlns:p="http://schemas.microsoft.com/office/2006/metadata/properties" xmlns:ns3="21fed00c-a797-4218-a111-bc7a97734371" xmlns:ns4="13d59d47-9ab5-4ecf-bb5e-c11b82a4985f" targetNamespace="http://schemas.microsoft.com/office/2006/metadata/properties" ma:root="true" ma:fieldsID="7d76efd2bb2f87fb597f55ed3a3bc786" ns3:_="" ns4:_="">
    <xsd:import namespace="21fed00c-a797-4218-a111-bc7a97734371"/>
    <xsd:import namespace="13d59d47-9ab5-4ecf-bb5e-c11b82a498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d00c-a797-4218-a111-bc7a977343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59d47-9ab5-4ecf-bb5e-c11b82a498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B76346-C37E-41F7-A2AA-69EAE58117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C9648B-6C39-47E1-A328-23391F7DD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ed00c-a797-4218-a111-bc7a97734371"/>
    <ds:schemaRef ds:uri="13d59d47-9ab5-4ecf-bb5e-c11b82a49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91D4B2-C56D-436F-8482-D74471747C7C}">
  <ds:schemaRefs>
    <ds:schemaRef ds:uri="http://schemas.microsoft.com/office/infopath/2007/PartnerControls"/>
    <ds:schemaRef ds:uri="13d59d47-9ab5-4ecf-bb5e-c11b82a4985f"/>
    <ds:schemaRef ds:uri="http://purl.org/dc/elements/1.1/"/>
    <ds:schemaRef ds:uri="21fed00c-a797-4218-a111-bc7a97734371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Tidsbruk innlevering - disputas</vt:lpstr>
      <vt:lpstr>Innstituttsammenligning, gjennomsnittlig tidsbruk siste 3 år</vt:lpstr>
      <vt:lpstr>Psykologi: Tidsbruk innlevering til disputas – utvikling over tid</vt:lpstr>
      <vt:lpstr>Samfunnsgeografi: Tidsbruk innlevering til disputas – utvikling over tid</vt:lpstr>
      <vt:lpstr>Samfunnsøkonomi: Tidsbruk innlevering til disputas – utvikling over tid</vt:lpstr>
      <vt:lpstr>Sosialantropologi: Tidsbruk innlevering til disputas – utvikling over tid</vt:lpstr>
      <vt:lpstr>Sosiologi:  Tidsbruk innlevering til disputas – utvikling over tid</vt:lpstr>
      <vt:lpstr>Statsvitenskap:  Tidsbruk innlevering til disputas – utvikling over tid</vt:lpstr>
      <vt:lpstr>TIK:  Tidsbruk innlevering til disputas – utvikling over 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 Rudi Bellizia</dc:creator>
  <cp:lastModifiedBy>Malin Folgerø Stensland</cp:lastModifiedBy>
  <cp:revision>17</cp:revision>
  <dcterms:created xsi:type="dcterms:W3CDTF">2021-04-20T12:15:44Z</dcterms:created>
  <dcterms:modified xsi:type="dcterms:W3CDTF">2021-04-21T12:14:37Z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0x0101004AD17837A2A72E4CBA16A0C671BA8502</vt:lpwstr>
  </property>
</Properties>
</file>