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D19EB-02E5-41FF-A984-FAF335C5F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B425F8-AE83-4BCF-B74E-6932E8D03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A50C8-202E-4F9A-BB15-948FC227C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7437-F807-4B6A-BC61-15803B69C3C1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0CDA0-184A-4EBF-BE42-5B968265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75524-577E-4BD6-A983-A690CAD2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9C35-8DEC-4713-880E-642740C67E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40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61070-5941-485A-B137-718BAC02E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46A60-CBA0-4AF0-832A-E248367A8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24BD3-33BC-4FD7-96CA-8F3DEAB26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7437-F807-4B6A-BC61-15803B69C3C1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A0782-FA0F-4059-BFFE-B772DA0C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4410B-A706-4CF7-8C0C-B004B7C64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9C35-8DEC-4713-880E-642740C67E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213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F3F704-D1B0-4135-B9AD-9DCB0C05A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A2D173-19F1-47E8-882F-D7B26685F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56267-EBE1-417E-A7CE-F95388E08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7437-F807-4B6A-BC61-15803B69C3C1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C4D86-14F0-4501-A395-6BA0C3F4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B6E90-B9D7-4FFE-801F-22A5D2DCD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9C35-8DEC-4713-880E-642740C67E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20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E59B-AAE1-41AE-9F56-D4A92F93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C64CB-3246-4D26-B607-AA6C93865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919E6-6417-4706-840E-0EA6D89A3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7437-F807-4B6A-BC61-15803B69C3C1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061CE-28DD-425F-AC25-91223AA5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EA317-9D9E-4A63-9AA4-8F504ECB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9C35-8DEC-4713-880E-642740C67E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752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6CB7-1C5E-4DC4-BB86-B631336C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B4D2F-0CF5-40DF-8AE6-B78EDFB89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D979D-45BA-40B2-9B9B-8E8D5E596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7437-F807-4B6A-BC61-15803B69C3C1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841D6-1A5A-40F5-930D-56C470BB1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69131-654B-445B-B5F2-EBD988A5B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9C35-8DEC-4713-880E-642740C67E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219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BB86-870A-4FE3-B5FE-2A0DCF3A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599AE-A684-4CA8-897E-134C30201C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A1100-4223-44A5-89AD-A36CC481F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CB4E2-7966-4BD5-A634-A60D546B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7437-F807-4B6A-BC61-15803B69C3C1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FEB10-57BF-43CA-AE4B-7E28D7ADF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947F8-F6B6-4FAE-BC12-ED84EAC01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9C35-8DEC-4713-880E-642740C67E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85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3B3B5-CA26-42E5-922E-C098E7DAD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05F58-8844-40AC-ADF3-909E18C9B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A1A2A-DCDB-4E38-8D73-15028DFD3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237A5-01B7-4B0D-BD66-3F4915E89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AC179E-9DE6-4B7A-96F8-43E02C4DD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09D5A8-7347-4B33-A2E8-52DF0E303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7437-F807-4B6A-BC61-15803B69C3C1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15BD8-B901-4EEE-9307-B69C4BD7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F3B7A6-448D-4A97-9140-BDA60ADA1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9C35-8DEC-4713-880E-642740C67E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9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82C46-E4C1-4C95-B8AF-AE0749B2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9B77E2-1734-4918-92EB-A93A38A71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7437-F807-4B6A-BC61-15803B69C3C1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EB209A-21F7-4474-A896-C2BC2F18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DE9D2B-37DB-43EF-AC16-6ED13960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9C35-8DEC-4713-880E-642740C67E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91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0CD0B-CB3B-4422-9F1D-19351F55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7437-F807-4B6A-BC61-15803B69C3C1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1D4506-7392-48A1-A9E5-2F79A4BB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83E42-D13B-4AC7-B355-0336AD272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9C35-8DEC-4713-880E-642740C67E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792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A6E3-4D01-4183-8915-D96818CCD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8F3B3-B88D-4FAA-B28D-ED485AD32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94B9E-8AA4-4555-88B7-4004007B1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FCC61-23DA-4763-B5D0-B74F147A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7437-F807-4B6A-BC61-15803B69C3C1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8009E-91F5-4BDB-8D28-F5ABAF51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903C5-E294-48B7-820F-752DEC7A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9C35-8DEC-4713-880E-642740C67E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354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D311-B7F5-4893-B526-B35029F01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E7618D-D189-4A71-8678-F9FD95F3B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8BA6A-29C3-4593-A34C-07741824D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4DA3F-1A67-4781-B0E8-44747A368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7437-F807-4B6A-BC61-15803B69C3C1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EAF96-6F0F-45EF-B1B7-305E7886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C9AEA-BD12-454C-9145-4FA900532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9C35-8DEC-4713-880E-642740C67E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827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132969-45CE-43EB-837C-99B6D8BD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29A84-A682-4FE9-9C38-03FE63C28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5AA14-30B3-43D5-B076-4818399587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37437-F807-4B6A-BC61-15803B69C3C1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40F77-7E8C-431A-8C0A-1D9F1EE7E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D8AEF-75CA-4FD8-89D8-B62B49A0EA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9C35-8DEC-4713-880E-642740C67E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846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895BE2E-96B6-4677-A10A-6F587EF8B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5919"/>
            <a:ext cx="9144000" cy="522490"/>
          </a:xfrm>
        </p:spPr>
        <p:txBody>
          <a:bodyPr>
            <a:normAutofit/>
          </a:bodyPr>
          <a:lstStyle/>
          <a:p>
            <a:r>
              <a:rPr lang="nb-NO" sz="2800" b="1" dirty="0"/>
              <a:t>Opptakstall, siste 10 år (2022 ikke inkludert)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466AB78-4EBB-46F5-9D44-7644CB056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562" y="1862306"/>
            <a:ext cx="9497438" cy="332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4CDC02-04D4-4064-B145-3CF61243D876}"/>
              </a:ext>
            </a:extLst>
          </p:cNvPr>
          <p:cNvSpPr txBox="1"/>
          <p:nvPr/>
        </p:nvSpPr>
        <p:spPr>
          <a:xfrm>
            <a:off x="3048811" y="5882749"/>
            <a:ext cx="60943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800" b="1" dirty="0"/>
              <a:t>Vi har tatt opp 58 ph.d.-kandidater så langt i 2022. (tall hentet ut 27.09.2022)</a:t>
            </a:r>
          </a:p>
        </p:txBody>
      </p:sp>
    </p:spTree>
    <p:extLst>
      <p:ext uri="{BB962C8B-B14F-4D97-AF65-F5344CB8AC3E}">
        <p14:creationId xmlns:p14="http://schemas.microsoft.com/office/powerpoint/2010/main" val="8547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7647-9ECE-4467-A482-408F0170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830"/>
            <a:ext cx="10515600" cy="834654"/>
          </a:xfrm>
        </p:spPr>
        <p:txBody>
          <a:bodyPr>
            <a:normAutofit/>
          </a:bodyPr>
          <a:lstStyle/>
          <a:p>
            <a:r>
              <a:rPr lang="nb-NO" sz="2800" b="1" dirty="0">
                <a:latin typeface="+mn-lt"/>
              </a:rPr>
              <a:t>Opptakstall fordelt på retning, siste 10 år (2022 ikke inkludert)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7AC7513-D109-43EF-924B-CE7F64EAE5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232238"/>
            <a:ext cx="11010089" cy="549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47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Opptakstall fordelt på retning, siste 10 år (2022 ikke inkludert)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Ingebjørg Hovde</dc:creator>
  <cp:lastModifiedBy>Ingebjørg Hovde</cp:lastModifiedBy>
  <cp:revision>1</cp:revision>
  <dcterms:created xsi:type="dcterms:W3CDTF">2022-09-27T12:00:20Z</dcterms:created>
  <dcterms:modified xsi:type="dcterms:W3CDTF">2022-09-27T12:06:30Z</dcterms:modified>
</cp:coreProperties>
</file>