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5"/>
  </p:sldMasterIdLst>
  <p:notesMasterIdLst>
    <p:notesMasterId r:id="rId15"/>
  </p:notesMasterIdLst>
  <p:handoutMasterIdLst>
    <p:handoutMasterId r:id="rId16"/>
  </p:handoutMasterIdLst>
  <p:sldIdLst>
    <p:sldId id="264" r:id="rId6"/>
    <p:sldId id="296" r:id="rId7"/>
    <p:sldId id="300" r:id="rId8"/>
    <p:sldId id="299" r:id="rId9"/>
    <p:sldId id="298" r:id="rId10"/>
    <p:sldId id="302" r:id="rId11"/>
    <p:sldId id="301" r:id="rId12"/>
    <p:sldId id="303" r:id="rId13"/>
    <p:sldId id="297" r:id="rId14"/>
  </p:sldIdLst>
  <p:sldSz cx="12192000" cy="6858000"/>
  <p:notesSz cx="6794500" cy="9931400"/>
  <p:custDataLst>
    <p:tags r:id="rId17"/>
  </p:custData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000"/>
    <a:srgbClr val="020000"/>
    <a:srgbClr val="010000"/>
    <a:srgbClr val="CEFFDF"/>
    <a:srgbClr val="FFFFFF"/>
    <a:srgbClr val="0000FF"/>
    <a:srgbClr val="0000FE"/>
    <a:srgbClr val="524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2" autoAdjust="0"/>
    <p:restoredTop sz="72419" autoAdjust="0"/>
  </p:normalViewPr>
  <p:slideViewPr>
    <p:cSldViewPr snapToGrid="0">
      <p:cViewPr varScale="1">
        <p:scale>
          <a:sx n="117" d="100"/>
          <a:sy n="117" d="100"/>
        </p:scale>
        <p:origin x="1758"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31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2" Type="http://schemas.openxmlformats.org/officeDocument/2006/relationships/oleObject" Target="file:///\\kant\sv-fak-u1\gudleik\pc\Dokumenter\SV-dokumenter\Gudleik\Presentasjonar\adm_vit_201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kant\sv-fak-u1\gudleik\pc\Dokumenter\SV-dokumenter\Gudleik\Presentasjonar\adm_vit_2014.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kant\sv-fak-u1\gudleik\pc\Dokumenter\SV-dokumenter\Gudleik\Presentasjonar\adm_vit_2014.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a:t>Heile UiO</a:t>
            </a:r>
          </a:p>
        </c:rich>
      </c:tx>
      <c:overlay val="0"/>
    </c:title>
    <c:autoTitleDeleted val="0"/>
    <c:plotArea>
      <c:layout/>
      <c:lineChart>
        <c:grouping val="standard"/>
        <c:varyColors val="0"/>
        <c:ser>
          <c:idx val="0"/>
          <c:order val="0"/>
          <c:tx>
            <c:strRef>
              <c:f>Fakultetsvis!$B$98</c:f>
              <c:strCache>
                <c:ptCount val="1"/>
                <c:pt idx="0">
                  <c:v>VIT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Fakultetsvis!$C$97:$O$97</c:f>
              <c:numCache>
                <c:formatCode>General</c:formatCode>
                <c:ptCount val="13"/>
                <c:pt idx="0">
                  <c:v>2009</c:v>
                </c:pt>
                <c:pt idx="1">
                  <c:v>2010</c:v>
                </c:pt>
                <c:pt idx="2">
                  <c:v>2011</c:v>
                </c:pt>
                <c:pt idx="3">
                  <c:v>2012</c:v>
                </c:pt>
                <c:pt idx="4">
                  <c:v>2013</c:v>
                </c:pt>
                <c:pt idx="5">
                  <c:v>2104</c:v>
                </c:pt>
                <c:pt idx="6">
                  <c:v>2015</c:v>
                </c:pt>
                <c:pt idx="7">
                  <c:v>2016</c:v>
                </c:pt>
                <c:pt idx="8">
                  <c:v>2017</c:v>
                </c:pt>
                <c:pt idx="9">
                  <c:v>2018</c:v>
                </c:pt>
                <c:pt idx="10">
                  <c:v>2019</c:v>
                </c:pt>
                <c:pt idx="11">
                  <c:v>2020</c:v>
                </c:pt>
                <c:pt idx="12">
                  <c:v>2021</c:v>
                </c:pt>
              </c:numCache>
            </c:numRef>
          </c:cat>
          <c:val>
            <c:numRef>
              <c:f>Fakultetsvis!$C$98:$O$98</c:f>
              <c:numCache>
                <c:formatCode>General</c:formatCode>
                <c:ptCount val="13"/>
                <c:pt idx="0">
                  <c:v>3237</c:v>
                </c:pt>
                <c:pt idx="1">
                  <c:v>3349</c:v>
                </c:pt>
                <c:pt idx="2">
                  <c:v>3333</c:v>
                </c:pt>
                <c:pt idx="3">
                  <c:v>3344</c:v>
                </c:pt>
                <c:pt idx="4">
                  <c:v>3394</c:v>
                </c:pt>
                <c:pt idx="5">
                  <c:v>3425.5</c:v>
                </c:pt>
                <c:pt idx="6">
                  <c:v>3529.4199999999996</c:v>
                </c:pt>
                <c:pt idx="7">
                  <c:v>3726.64</c:v>
                </c:pt>
                <c:pt idx="8">
                  <c:v>3773.58</c:v>
                </c:pt>
                <c:pt idx="9">
                  <c:v>3813.78</c:v>
                </c:pt>
                <c:pt idx="10">
                  <c:v>3804.04</c:v>
                </c:pt>
                <c:pt idx="11">
                  <c:v>3826.07</c:v>
                </c:pt>
                <c:pt idx="12">
                  <c:v>4053.94</c:v>
                </c:pt>
              </c:numCache>
            </c:numRef>
          </c:val>
          <c:smooth val="1"/>
          <c:extLst>
            <c:ext xmlns:c16="http://schemas.microsoft.com/office/drawing/2014/chart" uri="{C3380CC4-5D6E-409C-BE32-E72D297353CC}">
              <c16:uniqueId val="{00000000-53D9-41FC-93F5-A1A44CE41ED0}"/>
            </c:ext>
          </c:extLst>
        </c:ser>
        <c:ser>
          <c:idx val="1"/>
          <c:order val="1"/>
          <c:tx>
            <c:strRef>
              <c:f>Fakultetsvis!$B$99</c:f>
              <c:strCache>
                <c:ptCount val="1"/>
                <c:pt idx="0">
                  <c:v>ANDRE</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Fakultetsvis!$C$97:$O$97</c:f>
              <c:numCache>
                <c:formatCode>General</c:formatCode>
                <c:ptCount val="13"/>
                <c:pt idx="0">
                  <c:v>2009</c:v>
                </c:pt>
                <c:pt idx="1">
                  <c:v>2010</c:v>
                </c:pt>
                <c:pt idx="2">
                  <c:v>2011</c:v>
                </c:pt>
                <c:pt idx="3">
                  <c:v>2012</c:v>
                </c:pt>
                <c:pt idx="4">
                  <c:v>2013</c:v>
                </c:pt>
                <c:pt idx="5">
                  <c:v>2104</c:v>
                </c:pt>
                <c:pt idx="6">
                  <c:v>2015</c:v>
                </c:pt>
                <c:pt idx="7">
                  <c:v>2016</c:v>
                </c:pt>
                <c:pt idx="8">
                  <c:v>2017</c:v>
                </c:pt>
                <c:pt idx="9">
                  <c:v>2018</c:v>
                </c:pt>
                <c:pt idx="10">
                  <c:v>2019</c:v>
                </c:pt>
                <c:pt idx="11">
                  <c:v>2020</c:v>
                </c:pt>
                <c:pt idx="12">
                  <c:v>2021</c:v>
                </c:pt>
              </c:numCache>
            </c:numRef>
          </c:cat>
          <c:val>
            <c:numRef>
              <c:f>Fakultetsvis!$C$99:$O$99</c:f>
              <c:numCache>
                <c:formatCode>General</c:formatCode>
                <c:ptCount val="13"/>
                <c:pt idx="0">
                  <c:v>2567</c:v>
                </c:pt>
                <c:pt idx="1">
                  <c:v>2620</c:v>
                </c:pt>
                <c:pt idx="2">
                  <c:v>2607</c:v>
                </c:pt>
                <c:pt idx="3">
                  <c:v>2611</c:v>
                </c:pt>
                <c:pt idx="4">
                  <c:v>2565</c:v>
                </c:pt>
                <c:pt idx="5">
                  <c:v>2699.7999999999997</c:v>
                </c:pt>
                <c:pt idx="6">
                  <c:v>2724.44</c:v>
                </c:pt>
                <c:pt idx="7">
                  <c:v>2883.35</c:v>
                </c:pt>
                <c:pt idx="8">
                  <c:v>2894.08</c:v>
                </c:pt>
                <c:pt idx="9">
                  <c:v>2793.15</c:v>
                </c:pt>
                <c:pt idx="10">
                  <c:v>2791.4</c:v>
                </c:pt>
                <c:pt idx="11">
                  <c:v>2859.32</c:v>
                </c:pt>
                <c:pt idx="12">
                  <c:v>2915.08</c:v>
                </c:pt>
              </c:numCache>
            </c:numRef>
          </c:val>
          <c:smooth val="1"/>
          <c:extLst>
            <c:ext xmlns:c16="http://schemas.microsoft.com/office/drawing/2014/chart" uri="{C3380CC4-5D6E-409C-BE32-E72D297353CC}">
              <c16:uniqueId val="{00000001-53D9-41FC-93F5-A1A44CE41ED0}"/>
            </c:ext>
          </c:extLst>
        </c:ser>
        <c:dLbls>
          <c:showLegendKey val="0"/>
          <c:showVal val="0"/>
          <c:showCatName val="0"/>
          <c:showSerName val="0"/>
          <c:showPercent val="0"/>
          <c:showBubbleSize val="0"/>
        </c:dLbls>
        <c:smooth val="0"/>
        <c:axId val="121852288"/>
        <c:axId val="121853824"/>
        <c:extLst/>
      </c:lineChart>
      <c:catAx>
        <c:axId val="121852288"/>
        <c:scaling>
          <c:orientation val="minMax"/>
        </c:scaling>
        <c:delete val="0"/>
        <c:axPos val="b"/>
        <c:numFmt formatCode="General" sourceLinked="1"/>
        <c:majorTickMark val="none"/>
        <c:minorTickMark val="none"/>
        <c:tickLblPos val="nextTo"/>
        <c:crossAx val="121853824"/>
        <c:crossesAt val="100"/>
        <c:auto val="1"/>
        <c:lblAlgn val="ctr"/>
        <c:lblOffset val="100"/>
        <c:noMultiLvlLbl val="0"/>
      </c:catAx>
      <c:valAx>
        <c:axId val="121853824"/>
        <c:scaling>
          <c:orientation val="minMax"/>
        </c:scaling>
        <c:delete val="0"/>
        <c:axPos val="l"/>
        <c:majorGridlines/>
        <c:minorGridlines>
          <c:spPr>
            <a:ln>
              <a:noFill/>
            </a:ln>
          </c:spPr>
        </c:minorGridlines>
        <c:title>
          <c:tx>
            <c:rich>
              <a:bodyPr/>
              <a:lstStyle/>
              <a:p>
                <a:pPr>
                  <a:defRPr/>
                </a:pPr>
                <a:r>
                  <a:rPr lang="en-US"/>
                  <a:t>Årsverk</a:t>
                </a:r>
              </a:p>
            </c:rich>
          </c:tx>
          <c:overlay val="0"/>
        </c:title>
        <c:numFmt formatCode="General" sourceLinked="1"/>
        <c:majorTickMark val="none"/>
        <c:minorTickMark val="none"/>
        <c:tickLblPos val="nextTo"/>
        <c:crossAx val="121852288"/>
        <c:crosses val="autoZero"/>
        <c:crossBetween val="between"/>
        <c:majorUnit val="500"/>
        <c:minorUnit val="100"/>
      </c:valAx>
      <c:dTable>
        <c:showHorzBorder val="1"/>
        <c:showVertBorder val="1"/>
        <c:showOutline val="1"/>
        <c:showKeys val="1"/>
      </c:dTable>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dirty="0"/>
              <a:t>Prosentandel </a:t>
            </a:r>
            <a:r>
              <a:rPr lang="nb-NO" dirty="0" err="1"/>
              <a:t>ikkje-vitskaplege</a:t>
            </a:r>
            <a:r>
              <a:rPr lang="nb-NO" baseline="0" dirty="0"/>
              <a:t> </a:t>
            </a:r>
            <a:r>
              <a:rPr lang="nb-NO" baseline="0" dirty="0" err="1"/>
              <a:t>stillingar</a:t>
            </a:r>
            <a:r>
              <a:rPr lang="nb-NO" baseline="0" dirty="0"/>
              <a:t> av alle </a:t>
            </a:r>
            <a:r>
              <a:rPr lang="nb-NO" baseline="0" dirty="0" err="1"/>
              <a:t>stillingar</a:t>
            </a:r>
            <a:r>
              <a:rPr lang="nb-NO" baseline="0" dirty="0"/>
              <a:t> per fakultet 2009 - 2021</a:t>
            </a:r>
          </a:p>
          <a:p>
            <a:pPr>
              <a:defRPr/>
            </a:pPr>
            <a:endParaRPr lang="nb-NO" sz="1400" b="0" i="0" u="none" strike="noStrike" baseline="0" dirty="0">
              <a:effectLst/>
            </a:endParaRPr>
          </a:p>
          <a:p>
            <a:pPr>
              <a:defRPr/>
            </a:pPr>
            <a:r>
              <a:rPr lang="nb-NO" sz="1400" b="0" i="0" u="none" strike="noStrike" baseline="0" dirty="0">
                <a:effectLst/>
              </a:rPr>
              <a:t>(</a:t>
            </a:r>
            <a:r>
              <a:rPr lang="nb-NO" sz="1400" b="0" i="0" u="none" strike="noStrike" baseline="0" dirty="0" err="1">
                <a:effectLst/>
              </a:rPr>
              <a:t>Ikkje-vitskaplege</a:t>
            </a:r>
            <a:r>
              <a:rPr lang="nb-NO" sz="1400" b="0" i="0" u="none" strike="noStrike" baseline="0" dirty="0">
                <a:effectLst/>
              </a:rPr>
              <a:t> = administrative, tekniske o.a.)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8209199259928578E-2"/>
          <c:y val="0.13426778242677825"/>
          <c:w val="0.95222795921001679"/>
          <c:h val="0.7902648832075907"/>
        </c:manualLayout>
      </c:layout>
      <c:lineChart>
        <c:grouping val="standard"/>
        <c:varyColors val="0"/>
        <c:ser>
          <c:idx val="0"/>
          <c:order val="0"/>
          <c:tx>
            <c:strRef>
              <c:f>'Andel TA'!$A$2</c:f>
              <c:strCache>
                <c:ptCount val="1"/>
                <c:pt idx="0">
                  <c:v>HF</c:v>
                </c:pt>
              </c:strCache>
            </c:strRef>
          </c:tx>
          <c:spPr>
            <a:ln w="28575" cap="rnd">
              <a:solidFill>
                <a:schemeClr val="accent1"/>
              </a:solidFill>
              <a:round/>
            </a:ln>
            <a:effectLst/>
          </c:spPr>
          <c:marker>
            <c:symbol val="none"/>
          </c:marker>
          <c:cat>
            <c:numRef>
              <c:f>'Andel TA'!$B$1:$N$1</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'Andel TA'!$B$2:$N$2</c:f>
              <c:numCache>
                <c:formatCode>General</c:formatCode>
                <c:ptCount val="13"/>
                <c:pt idx="0">
                  <c:v>29</c:v>
                </c:pt>
                <c:pt idx="1">
                  <c:v>28</c:v>
                </c:pt>
                <c:pt idx="2">
                  <c:v>27</c:v>
                </c:pt>
                <c:pt idx="3">
                  <c:v>27</c:v>
                </c:pt>
                <c:pt idx="4">
                  <c:v>27</c:v>
                </c:pt>
                <c:pt idx="5">
                  <c:v>28</c:v>
                </c:pt>
                <c:pt idx="6">
                  <c:v>27</c:v>
                </c:pt>
                <c:pt idx="7">
                  <c:v>28</c:v>
                </c:pt>
                <c:pt idx="8">
                  <c:v>27</c:v>
                </c:pt>
                <c:pt idx="9">
                  <c:v>26</c:v>
                </c:pt>
                <c:pt idx="10">
                  <c:v>27</c:v>
                </c:pt>
                <c:pt idx="11">
                  <c:v>27</c:v>
                </c:pt>
                <c:pt idx="12">
                  <c:v>25</c:v>
                </c:pt>
              </c:numCache>
            </c:numRef>
          </c:val>
          <c:smooth val="0"/>
          <c:extLst>
            <c:ext xmlns:c16="http://schemas.microsoft.com/office/drawing/2014/chart" uri="{C3380CC4-5D6E-409C-BE32-E72D297353CC}">
              <c16:uniqueId val="{00000000-E046-4490-8131-BF4504B66EB1}"/>
            </c:ext>
          </c:extLst>
        </c:ser>
        <c:ser>
          <c:idx val="1"/>
          <c:order val="1"/>
          <c:tx>
            <c:strRef>
              <c:f>'Andel TA'!$A$3</c:f>
              <c:strCache>
                <c:ptCount val="1"/>
                <c:pt idx="0">
                  <c:v>JUR</c:v>
                </c:pt>
              </c:strCache>
            </c:strRef>
          </c:tx>
          <c:spPr>
            <a:ln w="28575" cap="rnd">
              <a:solidFill>
                <a:schemeClr val="accent2"/>
              </a:solidFill>
              <a:round/>
            </a:ln>
            <a:effectLst/>
          </c:spPr>
          <c:marker>
            <c:symbol val="none"/>
          </c:marker>
          <c:cat>
            <c:numRef>
              <c:f>'Andel TA'!$B$1:$N$1</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'Andel TA'!$B$3:$N$3</c:f>
              <c:numCache>
                <c:formatCode>General</c:formatCode>
                <c:ptCount val="13"/>
                <c:pt idx="0">
                  <c:v>40</c:v>
                </c:pt>
                <c:pt idx="1">
                  <c:v>42</c:v>
                </c:pt>
                <c:pt idx="2">
                  <c:v>47</c:v>
                </c:pt>
                <c:pt idx="3">
                  <c:v>46</c:v>
                </c:pt>
                <c:pt idx="4">
                  <c:v>45</c:v>
                </c:pt>
                <c:pt idx="5">
                  <c:v>48</c:v>
                </c:pt>
                <c:pt idx="6">
                  <c:v>46</c:v>
                </c:pt>
                <c:pt idx="7">
                  <c:v>47</c:v>
                </c:pt>
                <c:pt idx="8">
                  <c:v>36</c:v>
                </c:pt>
                <c:pt idx="9">
                  <c:v>36</c:v>
                </c:pt>
                <c:pt idx="10">
                  <c:v>35</c:v>
                </c:pt>
                <c:pt idx="11">
                  <c:v>36</c:v>
                </c:pt>
                <c:pt idx="12">
                  <c:v>35</c:v>
                </c:pt>
              </c:numCache>
            </c:numRef>
          </c:val>
          <c:smooth val="0"/>
          <c:extLst>
            <c:ext xmlns:c16="http://schemas.microsoft.com/office/drawing/2014/chart" uri="{C3380CC4-5D6E-409C-BE32-E72D297353CC}">
              <c16:uniqueId val="{00000001-E046-4490-8131-BF4504B66EB1}"/>
            </c:ext>
          </c:extLst>
        </c:ser>
        <c:ser>
          <c:idx val="2"/>
          <c:order val="2"/>
          <c:tx>
            <c:strRef>
              <c:f>'Andel TA'!$A$4</c:f>
              <c:strCache>
                <c:ptCount val="1"/>
                <c:pt idx="0">
                  <c:v>MN</c:v>
                </c:pt>
              </c:strCache>
            </c:strRef>
          </c:tx>
          <c:spPr>
            <a:ln w="28575" cap="rnd">
              <a:solidFill>
                <a:schemeClr val="accent3"/>
              </a:solidFill>
              <a:round/>
            </a:ln>
            <a:effectLst/>
          </c:spPr>
          <c:marker>
            <c:symbol val="none"/>
          </c:marker>
          <c:cat>
            <c:numRef>
              <c:f>'Andel TA'!$B$1:$N$1</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'Andel TA'!$B$4:$N$4</c:f>
              <c:numCache>
                <c:formatCode>General</c:formatCode>
                <c:ptCount val="13"/>
                <c:pt idx="0">
                  <c:v>26</c:v>
                </c:pt>
                <c:pt idx="1">
                  <c:v>24</c:v>
                </c:pt>
                <c:pt idx="2">
                  <c:v>25</c:v>
                </c:pt>
                <c:pt idx="3">
                  <c:v>26</c:v>
                </c:pt>
                <c:pt idx="4">
                  <c:v>26</c:v>
                </c:pt>
                <c:pt idx="5">
                  <c:v>26</c:v>
                </c:pt>
                <c:pt idx="6">
                  <c:v>26</c:v>
                </c:pt>
                <c:pt idx="7">
                  <c:v>25</c:v>
                </c:pt>
                <c:pt idx="8">
                  <c:v>26</c:v>
                </c:pt>
                <c:pt idx="9">
                  <c:v>27</c:v>
                </c:pt>
                <c:pt idx="10">
                  <c:v>27</c:v>
                </c:pt>
                <c:pt idx="11">
                  <c:v>27</c:v>
                </c:pt>
                <c:pt idx="12">
                  <c:v>27</c:v>
                </c:pt>
              </c:numCache>
            </c:numRef>
          </c:val>
          <c:smooth val="0"/>
          <c:extLst>
            <c:ext xmlns:c16="http://schemas.microsoft.com/office/drawing/2014/chart" uri="{C3380CC4-5D6E-409C-BE32-E72D297353CC}">
              <c16:uniqueId val="{00000002-E046-4490-8131-BF4504B66EB1}"/>
            </c:ext>
          </c:extLst>
        </c:ser>
        <c:ser>
          <c:idx val="3"/>
          <c:order val="3"/>
          <c:tx>
            <c:strRef>
              <c:f>'Andel TA'!$A$5</c:f>
              <c:strCache>
                <c:ptCount val="1"/>
                <c:pt idx="0">
                  <c:v>MED</c:v>
                </c:pt>
              </c:strCache>
            </c:strRef>
          </c:tx>
          <c:spPr>
            <a:ln w="28575" cap="rnd">
              <a:solidFill>
                <a:schemeClr val="accent4"/>
              </a:solidFill>
              <a:round/>
            </a:ln>
            <a:effectLst/>
          </c:spPr>
          <c:marker>
            <c:symbol val="none"/>
          </c:marker>
          <c:cat>
            <c:numRef>
              <c:f>'Andel TA'!$B$1:$N$1</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'Andel TA'!$B$5:$N$5</c:f>
              <c:numCache>
                <c:formatCode>General</c:formatCode>
                <c:ptCount val="13"/>
                <c:pt idx="0">
                  <c:v>39</c:v>
                </c:pt>
                <c:pt idx="1">
                  <c:v>39</c:v>
                </c:pt>
                <c:pt idx="2">
                  <c:v>35</c:v>
                </c:pt>
                <c:pt idx="3">
                  <c:v>35</c:v>
                </c:pt>
                <c:pt idx="4">
                  <c:v>36</c:v>
                </c:pt>
                <c:pt idx="5">
                  <c:v>36</c:v>
                </c:pt>
                <c:pt idx="6">
                  <c:v>36</c:v>
                </c:pt>
                <c:pt idx="7">
                  <c:v>35</c:v>
                </c:pt>
                <c:pt idx="8">
                  <c:v>34</c:v>
                </c:pt>
                <c:pt idx="9">
                  <c:v>34</c:v>
                </c:pt>
                <c:pt idx="10">
                  <c:v>34</c:v>
                </c:pt>
                <c:pt idx="11">
                  <c:v>35</c:v>
                </c:pt>
                <c:pt idx="12">
                  <c:v>34</c:v>
                </c:pt>
              </c:numCache>
            </c:numRef>
          </c:val>
          <c:smooth val="0"/>
          <c:extLst>
            <c:ext xmlns:c16="http://schemas.microsoft.com/office/drawing/2014/chart" uri="{C3380CC4-5D6E-409C-BE32-E72D297353CC}">
              <c16:uniqueId val="{00000003-E046-4490-8131-BF4504B66EB1}"/>
            </c:ext>
          </c:extLst>
        </c:ser>
        <c:ser>
          <c:idx val="4"/>
          <c:order val="4"/>
          <c:tx>
            <c:strRef>
              <c:f>'Andel TA'!$A$6</c:f>
              <c:strCache>
                <c:ptCount val="1"/>
                <c:pt idx="0">
                  <c:v>OD</c:v>
                </c:pt>
              </c:strCache>
            </c:strRef>
          </c:tx>
          <c:spPr>
            <a:ln w="28575" cap="rnd">
              <a:solidFill>
                <a:schemeClr val="accent5"/>
              </a:solidFill>
              <a:round/>
            </a:ln>
            <a:effectLst/>
          </c:spPr>
          <c:marker>
            <c:symbol val="none"/>
          </c:marker>
          <c:cat>
            <c:numRef>
              <c:f>'Andel TA'!$B$1:$N$1</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'Andel TA'!$B$6:$N$6</c:f>
              <c:numCache>
                <c:formatCode>General</c:formatCode>
                <c:ptCount val="13"/>
                <c:pt idx="0">
                  <c:v>54</c:v>
                </c:pt>
                <c:pt idx="1">
                  <c:v>55</c:v>
                </c:pt>
                <c:pt idx="2">
                  <c:v>54</c:v>
                </c:pt>
                <c:pt idx="3">
                  <c:v>52</c:v>
                </c:pt>
                <c:pt idx="4">
                  <c:v>53</c:v>
                </c:pt>
                <c:pt idx="5">
                  <c:v>52</c:v>
                </c:pt>
                <c:pt idx="6">
                  <c:v>50</c:v>
                </c:pt>
                <c:pt idx="7">
                  <c:v>51</c:v>
                </c:pt>
                <c:pt idx="8">
                  <c:v>50</c:v>
                </c:pt>
                <c:pt idx="9">
                  <c:v>50</c:v>
                </c:pt>
                <c:pt idx="10">
                  <c:v>49</c:v>
                </c:pt>
                <c:pt idx="11">
                  <c:v>50</c:v>
                </c:pt>
                <c:pt idx="12">
                  <c:v>52</c:v>
                </c:pt>
              </c:numCache>
            </c:numRef>
          </c:val>
          <c:smooth val="0"/>
          <c:extLst>
            <c:ext xmlns:c16="http://schemas.microsoft.com/office/drawing/2014/chart" uri="{C3380CC4-5D6E-409C-BE32-E72D297353CC}">
              <c16:uniqueId val="{00000004-E046-4490-8131-BF4504B66EB1}"/>
            </c:ext>
          </c:extLst>
        </c:ser>
        <c:ser>
          <c:idx val="5"/>
          <c:order val="5"/>
          <c:tx>
            <c:strRef>
              <c:f>'Andel TA'!$A$7</c:f>
              <c:strCache>
                <c:ptCount val="1"/>
                <c:pt idx="0">
                  <c:v>SV</c:v>
                </c:pt>
              </c:strCache>
            </c:strRef>
          </c:tx>
          <c:spPr>
            <a:ln w="28575" cap="rnd">
              <a:solidFill>
                <a:schemeClr val="accent6"/>
              </a:solidFill>
              <a:round/>
            </a:ln>
            <a:effectLst/>
          </c:spPr>
          <c:marker>
            <c:symbol val="none"/>
          </c:marker>
          <c:cat>
            <c:numRef>
              <c:f>'Andel TA'!$B$1:$N$1</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'Andel TA'!$B$7:$N$7</c:f>
              <c:numCache>
                <c:formatCode>General</c:formatCode>
                <c:ptCount val="13"/>
                <c:pt idx="0">
                  <c:v>30</c:v>
                </c:pt>
                <c:pt idx="1">
                  <c:v>28</c:v>
                </c:pt>
                <c:pt idx="2">
                  <c:v>28</c:v>
                </c:pt>
                <c:pt idx="3">
                  <c:v>25</c:v>
                </c:pt>
                <c:pt idx="4">
                  <c:v>25</c:v>
                </c:pt>
                <c:pt idx="5">
                  <c:v>26</c:v>
                </c:pt>
                <c:pt idx="6">
                  <c:v>26</c:v>
                </c:pt>
                <c:pt idx="7">
                  <c:v>26</c:v>
                </c:pt>
                <c:pt idx="8">
                  <c:v>26</c:v>
                </c:pt>
                <c:pt idx="9">
                  <c:v>26</c:v>
                </c:pt>
                <c:pt idx="10">
                  <c:v>26</c:v>
                </c:pt>
                <c:pt idx="11">
                  <c:v>24</c:v>
                </c:pt>
                <c:pt idx="12">
                  <c:v>22</c:v>
                </c:pt>
              </c:numCache>
            </c:numRef>
          </c:val>
          <c:smooth val="0"/>
          <c:extLst>
            <c:ext xmlns:c16="http://schemas.microsoft.com/office/drawing/2014/chart" uri="{C3380CC4-5D6E-409C-BE32-E72D297353CC}">
              <c16:uniqueId val="{00000005-E046-4490-8131-BF4504B66EB1}"/>
            </c:ext>
          </c:extLst>
        </c:ser>
        <c:ser>
          <c:idx val="6"/>
          <c:order val="6"/>
          <c:tx>
            <c:strRef>
              <c:f>'Andel TA'!$A$8</c:f>
              <c:strCache>
                <c:ptCount val="1"/>
                <c:pt idx="0">
                  <c:v>TF</c:v>
                </c:pt>
              </c:strCache>
            </c:strRef>
          </c:tx>
          <c:spPr>
            <a:ln w="28575" cap="rnd">
              <a:solidFill>
                <a:schemeClr val="accent1">
                  <a:lumMod val="60000"/>
                </a:schemeClr>
              </a:solidFill>
              <a:round/>
            </a:ln>
            <a:effectLst/>
          </c:spPr>
          <c:marker>
            <c:symbol val="none"/>
          </c:marker>
          <c:cat>
            <c:numRef>
              <c:f>'Andel TA'!$B$1:$N$1</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'Andel TA'!$B$8:$N$8</c:f>
              <c:numCache>
                <c:formatCode>General</c:formatCode>
                <c:ptCount val="13"/>
                <c:pt idx="0">
                  <c:v>26</c:v>
                </c:pt>
                <c:pt idx="1">
                  <c:v>29</c:v>
                </c:pt>
                <c:pt idx="2">
                  <c:v>26</c:v>
                </c:pt>
                <c:pt idx="3">
                  <c:v>27</c:v>
                </c:pt>
                <c:pt idx="4">
                  <c:v>25</c:v>
                </c:pt>
                <c:pt idx="5">
                  <c:v>26</c:v>
                </c:pt>
                <c:pt idx="6">
                  <c:v>24</c:v>
                </c:pt>
                <c:pt idx="7">
                  <c:v>26</c:v>
                </c:pt>
                <c:pt idx="8">
                  <c:v>25</c:v>
                </c:pt>
                <c:pt idx="9">
                  <c:v>25</c:v>
                </c:pt>
                <c:pt idx="10">
                  <c:v>30</c:v>
                </c:pt>
                <c:pt idx="11">
                  <c:v>29</c:v>
                </c:pt>
                <c:pt idx="12">
                  <c:v>26</c:v>
                </c:pt>
              </c:numCache>
            </c:numRef>
          </c:val>
          <c:smooth val="0"/>
          <c:extLst>
            <c:ext xmlns:c16="http://schemas.microsoft.com/office/drawing/2014/chart" uri="{C3380CC4-5D6E-409C-BE32-E72D297353CC}">
              <c16:uniqueId val="{00000006-E046-4490-8131-BF4504B66EB1}"/>
            </c:ext>
          </c:extLst>
        </c:ser>
        <c:ser>
          <c:idx val="7"/>
          <c:order val="7"/>
          <c:tx>
            <c:strRef>
              <c:f>'Andel TA'!$A$9</c:f>
              <c:strCache>
                <c:ptCount val="1"/>
                <c:pt idx="0">
                  <c:v>UV</c:v>
                </c:pt>
              </c:strCache>
            </c:strRef>
          </c:tx>
          <c:spPr>
            <a:ln w="28575" cap="rnd">
              <a:solidFill>
                <a:schemeClr val="accent2">
                  <a:lumMod val="60000"/>
                </a:schemeClr>
              </a:solidFill>
              <a:round/>
            </a:ln>
            <a:effectLst/>
          </c:spPr>
          <c:marker>
            <c:symbol val="none"/>
          </c:marker>
          <c:cat>
            <c:numRef>
              <c:f>'Andel TA'!$B$1:$N$1</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'Andel TA'!$B$9:$N$9</c:f>
              <c:numCache>
                <c:formatCode>General</c:formatCode>
                <c:ptCount val="13"/>
                <c:pt idx="0">
                  <c:v>35</c:v>
                </c:pt>
                <c:pt idx="1">
                  <c:v>33</c:v>
                </c:pt>
                <c:pt idx="2">
                  <c:v>36</c:v>
                </c:pt>
                <c:pt idx="3">
                  <c:v>36</c:v>
                </c:pt>
                <c:pt idx="4">
                  <c:v>36</c:v>
                </c:pt>
                <c:pt idx="5">
                  <c:v>36</c:v>
                </c:pt>
                <c:pt idx="6">
                  <c:v>36</c:v>
                </c:pt>
                <c:pt idx="7">
                  <c:v>34</c:v>
                </c:pt>
                <c:pt idx="8">
                  <c:v>33</c:v>
                </c:pt>
                <c:pt idx="9">
                  <c:v>37</c:v>
                </c:pt>
                <c:pt idx="10">
                  <c:v>36</c:v>
                </c:pt>
                <c:pt idx="11">
                  <c:v>36</c:v>
                </c:pt>
                <c:pt idx="12">
                  <c:v>36</c:v>
                </c:pt>
              </c:numCache>
            </c:numRef>
          </c:val>
          <c:smooth val="0"/>
          <c:extLst>
            <c:ext xmlns:c16="http://schemas.microsoft.com/office/drawing/2014/chart" uri="{C3380CC4-5D6E-409C-BE32-E72D297353CC}">
              <c16:uniqueId val="{00000007-E046-4490-8131-BF4504B66EB1}"/>
            </c:ext>
          </c:extLst>
        </c:ser>
        <c:ser>
          <c:idx val="8"/>
          <c:order val="8"/>
          <c:tx>
            <c:strRef>
              <c:f>'Andel TA'!$A$10</c:f>
              <c:strCache>
                <c:ptCount val="1"/>
                <c:pt idx="0">
                  <c:v>KHM</c:v>
                </c:pt>
              </c:strCache>
            </c:strRef>
          </c:tx>
          <c:spPr>
            <a:ln w="28575" cap="rnd">
              <a:solidFill>
                <a:schemeClr val="accent3">
                  <a:lumMod val="60000"/>
                </a:schemeClr>
              </a:solidFill>
              <a:round/>
            </a:ln>
            <a:effectLst/>
          </c:spPr>
          <c:marker>
            <c:symbol val="none"/>
          </c:marker>
          <c:cat>
            <c:numRef>
              <c:f>'Andel TA'!$B$1:$N$1</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'Andel TA'!$B$10:$N$10</c:f>
              <c:numCache>
                <c:formatCode>General</c:formatCode>
                <c:ptCount val="13"/>
                <c:pt idx="0">
                  <c:v>73</c:v>
                </c:pt>
                <c:pt idx="1">
                  <c:v>76</c:v>
                </c:pt>
                <c:pt idx="2">
                  <c:v>71</c:v>
                </c:pt>
                <c:pt idx="3">
                  <c:v>72</c:v>
                </c:pt>
                <c:pt idx="4">
                  <c:v>68</c:v>
                </c:pt>
                <c:pt idx="5">
                  <c:v>72</c:v>
                </c:pt>
                <c:pt idx="6">
                  <c:v>69</c:v>
                </c:pt>
                <c:pt idx="7">
                  <c:v>69</c:v>
                </c:pt>
                <c:pt idx="8">
                  <c:v>73</c:v>
                </c:pt>
                <c:pt idx="9">
                  <c:v>71</c:v>
                </c:pt>
                <c:pt idx="10">
                  <c:v>69</c:v>
                </c:pt>
                <c:pt idx="11">
                  <c:v>73</c:v>
                </c:pt>
                <c:pt idx="12">
                  <c:v>76</c:v>
                </c:pt>
              </c:numCache>
            </c:numRef>
          </c:val>
          <c:smooth val="0"/>
          <c:extLst>
            <c:ext xmlns:c16="http://schemas.microsoft.com/office/drawing/2014/chart" uri="{C3380CC4-5D6E-409C-BE32-E72D297353CC}">
              <c16:uniqueId val="{00000008-E046-4490-8131-BF4504B66EB1}"/>
            </c:ext>
          </c:extLst>
        </c:ser>
        <c:ser>
          <c:idx val="9"/>
          <c:order val="9"/>
          <c:tx>
            <c:strRef>
              <c:f>'Andel TA'!$A$11</c:f>
              <c:strCache>
                <c:ptCount val="1"/>
                <c:pt idx="0">
                  <c:v>NHM</c:v>
                </c:pt>
              </c:strCache>
            </c:strRef>
          </c:tx>
          <c:spPr>
            <a:ln w="28575" cap="rnd">
              <a:solidFill>
                <a:schemeClr val="accent4">
                  <a:lumMod val="60000"/>
                </a:schemeClr>
              </a:solidFill>
              <a:round/>
            </a:ln>
            <a:effectLst/>
          </c:spPr>
          <c:marker>
            <c:symbol val="none"/>
          </c:marker>
          <c:cat>
            <c:numRef>
              <c:f>'Andel TA'!$B$1:$N$1</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'Andel TA'!$B$11:$N$11</c:f>
              <c:numCache>
                <c:formatCode>General</c:formatCode>
                <c:ptCount val="13"/>
                <c:pt idx="0">
                  <c:v>57</c:v>
                </c:pt>
                <c:pt idx="1">
                  <c:v>54</c:v>
                </c:pt>
                <c:pt idx="2">
                  <c:v>56</c:v>
                </c:pt>
                <c:pt idx="3">
                  <c:v>53</c:v>
                </c:pt>
                <c:pt idx="4">
                  <c:v>55</c:v>
                </c:pt>
                <c:pt idx="5">
                  <c:v>59</c:v>
                </c:pt>
                <c:pt idx="6">
                  <c:v>56</c:v>
                </c:pt>
                <c:pt idx="7">
                  <c:v>56</c:v>
                </c:pt>
                <c:pt idx="8">
                  <c:v>56</c:v>
                </c:pt>
                <c:pt idx="9">
                  <c:v>55</c:v>
                </c:pt>
                <c:pt idx="10">
                  <c:v>58</c:v>
                </c:pt>
                <c:pt idx="11">
                  <c:v>56</c:v>
                </c:pt>
                <c:pt idx="12">
                  <c:v>56</c:v>
                </c:pt>
              </c:numCache>
            </c:numRef>
          </c:val>
          <c:smooth val="0"/>
          <c:extLst>
            <c:ext xmlns:c16="http://schemas.microsoft.com/office/drawing/2014/chart" uri="{C3380CC4-5D6E-409C-BE32-E72D297353CC}">
              <c16:uniqueId val="{00000009-E046-4490-8131-BF4504B66EB1}"/>
            </c:ext>
          </c:extLst>
        </c:ser>
        <c:dLbls>
          <c:showLegendKey val="0"/>
          <c:showVal val="0"/>
          <c:showCatName val="0"/>
          <c:showSerName val="0"/>
          <c:showPercent val="0"/>
          <c:showBubbleSize val="0"/>
        </c:dLbls>
        <c:smooth val="0"/>
        <c:axId val="292306352"/>
        <c:axId val="292306024"/>
      </c:lineChart>
      <c:catAx>
        <c:axId val="29230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92306024"/>
        <c:crosses val="autoZero"/>
        <c:auto val="1"/>
        <c:lblAlgn val="ctr"/>
        <c:lblOffset val="100"/>
        <c:noMultiLvlLbl val="0"/>
      </c:catAx>
      <c:valAx>
        <c:axId val="292306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92306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aseline="0" dirty="0"/>
              <a:t>TA-årsverk ved </a:t>
            </a:r>
            <a:r>
              <a:rPr lang="nb-NO" baseline="0" dirty="0" err="1"/>
              <a:t>fakadm</a:t>
            </a:r>
            <a:r>
              <a:rPr lang="nb-NO" baseline="0" dirty="0"/>
              <a:t> og ved institutt/sentre SV 2009 - 2021 </a:t>
            </a:r>
            <a:endParaRPr lang="nb-NO"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'adm inst og fakadm'!$A$3</c:f>
              <c:strCache>
                <c:ptCount val="1"/>
                <c:pt idx="0">
                  <c:v>Alle</c:v>
                </c:pt>
              </c:strCache>
            </c:strRef>
          </c:tx>
          <c:spPr>
            <a:ln w="28575" cap="rnd">
              <a:solidFill>
                <a:schemeClr val="accent1"/>
              </a:solidFill>
              <a:round/>
            </a:ln>
            <a:effectLst/>
          </c:spPr>
          <c:marker>
            <c:symbol val="none"/>
          </c:marker>
          <c:cat>
            <c:numRef>
              <c:f>'adm inst og fakadm'!$B$2:$N$2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'adm inst og fakadm'!$B$3:$N$3</c:f>
              <c:numCache>
                <c:formatCode>General</c:formatCode>
                <c:ptCount val="13"/>
                <c:pt idx="0">
                  <c:v>136</c:v>
                </c:pt>
                <c:pt idx="1">
                  <c:v>124</c:v>
                </c:pt>
                <c:pt idx="2">
                  <c:v>127</c:v>
                </c:pt>
                <c:pt idx="3">
                  <c:v>119</c:v>
                </c:pt>
                <c:pt idx="4">
                  <c:v>130</c:v>
                </c:pt>
                <c:pt idx="5">
                  <c:v>135.30000000000001</c:v>
                </c:pt>
                <c:pt idx="6">
                  <c:v>138.25</c:v>
                </c:pt>
                <c:pt idx="7">
                  <c:v>152.12</c:v>
                </c:pt>
                <c:pt idx="8">
                  <c:v>150.35</c:v>
                </c:pt>
                <c:pt idx="9">
                  <c:v>153.35</c:v>
                </c:pt>
                <c:pt idx="10">
                  <c:v>153.38</c:v>
                </c:pt>
                <c:pt idx="11">
                  <c:v>160.44999999999999</c:v>
                </c:pt>
                <c:pt idx="12">
                  <c:v>180.75</c:v>
                </c:pt>
              </c:numCache>
            </c:numRef>
          </c:val>
          <c:smooth val="0"/>
          <c:extLst xmlns:c15="http://schemas.microsoft.com/office/drawing/2012/chart">
            <c:ext xmlns:c16="http://schemas.microsoft.com/office/drawing/2014/chart" uri="{C3380CC4-5D6E-409C-BE32-E72D297353CC}">
              <c16:uniqueId val="{00000000-5984-41AB-9B64-495D80422E4C}"/>
            </c:ext>
          </c:extLst>
        </c:ser>
        <c:ser>
          <c:idx val="1"/>
          <c:order val="1"/>
          <c:tx>
            <c:strRef>
              <c:f>'adm inst og fakadm'!$A$4</c:f>
              <c:strCache>
                <c:ptCount val="1"/>
                <c:pt idx="0">
                  <c:v>Fakadm</c:v>
                </c:pt>
              </c:strCache>
            </c:strRef>
          </c:tx>
          <c:spPr>
            <a:ln w="28575" cap="rnd">
              <a:solidFill>
                <a:schemeClr val="accent2"/>
              </a:solidFill>
              <a:round/>
            </a:ln>
            <a:effectLst/>
          </c:spPr>
          <c:marker>
            <c:symbol val="none"/>
          </c:marker>
          <c:cat>
            <c:numRef>
              <c:f>'adm inst og fakadm'!$B$2:$N$2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'adm inst og fakadm'!$B$4:$N$4</c:f>
              <c:numCache>
                <c:formatCode>General</c:formatCode>
                <c:ptCount val="13"/>
                <c:pt idx="0">
                  <c:v>35</c:v>
                </c:pt>
                <c:pt idx="1">
                  <c:v>35</c:v>
                </c:pt>
                <c:pt idx="2">
                  <c:v>47</c:v>
                </c:pt>
                <c:pt idx="3">
                  <c:v>44</c:v>
                </c:pt>
                <c:pt idx="4">
                  <c:v>58</c:v>
                </c:pt>
                <c:pt idx="5">
                  <c:v>64.5</c:v>
                </c:pt>
                <c:pt idx="6">
                  <c:v>62.2</c:v>
                </c:pt>
                <c:pt idx="7">
                  <c:v>68.7</c:v>
                </c:pt>
                <c:pt idx="8">
                  <c:v>64.400000000000006</c:v>
                </c:pt>
                <c:pt idx="9">
                  <c:v>64.099999999999994</c:v>
                </c:pt>
                <c:pt idx="10">
                  <c:v>59.25</c:v>
                </c:pt>
                <c:pt idx="11">
                  <c:v>62.35</c:v>
                </c:pt>
                <c:pt idx="12">
                  <c:v>64.349999999999994</c:v>
                </c:pt>
              </c:numCache>
            </c:numRef>
          </c:val>
          <c:smooth val="0"/>
          <c:extLst>
            <c:ext xmlns:c16="http://schemas.microsoft.com/office/drawing/2014/chart" uri="{C3380CC4-5D6E-409C-BE32-E72D297353CC}">
              <c16:uniqueId val="{00000001-5984-41AB-9B64-495D80422E4C}"/>
            </c:ext>
          </c:extLst>
        </c:ser>
        <c:ser>
          <c:idx val="2"/>
          <c:order val="2"/>
          <c:tx>
            <c:strRef>
              <c:f>'adm inst og fakadm'!$A$5</c:f>
              <c:strCache>
                <c:ptCount val="1"/>
                <c:pt idx="0">
                  <c:v>Institutt/sentre</c:v>
                </c:pt>
              </c:strCache>
            </c:strRef>
          </c:tx>
          <c:spPr>
            <a:ln w="28575" cap="rnd">
              <a:solidFill>
                <a:schemeClr val="accent3"/>
              </a:solidFill>
              <a:round/>
            </a:ln>
            <a:effectLst/>
          </c:spPr>
          <c:marker>
            <c:symbol val="none"/>
          </c:marker>
          <c:cat>
            <c:numRef>
              <c:f>'adm inst og fakadm'!$B$2:$N$2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'adm inst og fakadm'!$B$5:$N$5</c:f>
              <c:numCache>
                <c:formatCode>General</c:formatCode>
                <c:ptCount val="13"/>
                <c:pt idx="0">
                  <c:v>101</c:v>
                </c:pt>
                <c:pt idx="1">
                  <c:v>89</c:v>
                </c:pt>
                <c:pt idx="2">
                  <c:v>80</c:v>
                </c:pt>
                <c:pt idx="3">
                  <c:v>75</c:v>
                </c:pt>
                <c:pt idx="4">
                  <c:v>72</c:v>
                </c:pt>
                <c:pt idx="5">
                  <c:v>70.800000000000011</c:v>
                </c:pt>
                <c:pt idx="6">
                  <c:v>76.05</c:v>
                </c:pt>
                <c:pt idx="7">
                  <c:v>83.42</c:v>
                </c:pt>
                <c:pt idx="8">
                  <c:v>85.949999999999989</c:v>
                </c:pt>
                <c:pt idx="9">
                  <c:v>89.25</c:v>
                </c:pt>
                <c:pt idx="10">
                  <c:v>94.13</c:v>
                </c:pt>
                <c:pt idx="11">
                  <c:v>98.1</c:v>
                </c:pt>
                <c:pt idx="12">
                  <c:v>116.4</c:v>
                </c:pt>
              </c:numCache>
            </c:numRef>
          </c:val>
          <c:smooth val="0"/>
          <c:extLst>
            <c:ext xmlns:c16="http://schemas.microsoft.com/office/drawing/2014/chart" uri="{C3380CC4-5D6E-409C-BE32-E72D297353CC}">
              <c16:uniqueId val="{00000002-5984-41AB-9B64-495D80422E4C}"/>
            </c:ext>
          </c:extLst>
        </c:ser>
        <c:dLbls>
          <c:showLegendKey val="0"/>
          <c:showVal val="0"/>
          <c:showCatName val="0"/>
          <c:showSerName val="0"/>
          <c:showPercent val="0"/>
          <c:showBubbleSize val="0"/>
        </c:dLbls>
        <c:smooth val="0"/>
        <c:axId val="330380480"/>
        <c:axId val="330389664"/>
        <c:extLst/>
      </c:lineChart>
      <c:catAx>
        <c:axId val="33038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30389664"/>
        <c:crosses val="autoZero"/>
        <c:auto val="1"/>
        <c:lblAlgn val="ctr"/>
        <c:lblOffset val="100"/>
        <c:noMultiLvlLbl val="0"/>
      </c:catAx>
      <c:valAx>
        <c:axId val="330389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30380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Inntektsutvikling resultat (2018-2021) og prognose (2022-2023)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Sheet1!$A$2</c:f>
              <c:strCache>
                <c:ptCount val="1"/>
                <c:pt idx="0">
                  <c:v>Eksterne inntekter</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numRef>
              <c:f>Sheet1!$B$1:$N$1</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numCache>
            </c:numRef>
          </c:cat>
          <c:val>
            <c:numRef>
              <c:f>Sheet1!$B$2:$N$2</c:f>
              <c:numCache>
                <c:formatCode>General</c:formatCode>
                <c:ptCount val="13"/>
                <c:pt idx="0">
                  <c:v>103</c:v>
                </c:pt>
                <c:pt idx="1">
                  <c:v>109</c:v>
                </c:pt>
                <c:pt idx="2">
                  <c:v>133</c:v>
                </c:pt>
                <c:pt idx="3">
                  <c:v>156</c:v>
                </c:pt>
                <c:pt idx="4">
                  <c:v>153</c:v>
                </c:pt>
                <c:pt idx="5">
                  <c:v>183</c:v>
                </c:pt>
                <c:pt idx="6">
                  <c:v>197</c:v>
                </c:pt>
                <c:pt idx="7">
                  <c:v>204</c:v>
                </c:pt>
                <c:pt idx="8">
                  <c:v>268</c:v>
                </c:pt>
                <c:pt idx="9">
                  <c:v>249</c:v>
                </c:pt>
                <c:pt idx="10">
                  <c:v>232</c:v>
                </c:pt>
                <c:pt idx="11">
                  <c:v>230</c:v>
                </c:pt>
                <c:pt idx="12">
                  <c:v>209</c:v>
                </c:pt>
              </c:numCache>
            </c:numRef>
          </c:val>
          <c:smooth val="0"/>
          <c:extLst>
            <c:ext xmlns:c16="http://schemas.microsoft.com/office/drawing/2014/chart" uri="{C3380CC4-5D6E-409C-BE32-E72D297353CC}">
              <c16:uniqueId val="{00000001-38B8-464E-915E-5BCC595E98C6}"/>
            </c:ext>
          </c:extLst>
        </c:ser>
        <c:ser>
          <c:idx val="1"/>
          <c:order val="1"/>
          <c:tx>
            <c:strRef>
              <c:f>Sheet1!$A$3</c:f>
              <c:strCache>
                <c:ptCount val="1"/>
                <c:pt idx="0">
                  <c:v>Basisinntekter</c:v>
                </c:pt>
              </c:strCache>
            </c:strRef>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numRef>
              <c:f>Sheet1!$B$1:$N$1</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numCache>
            </c:numRef>
          </c:cat>
          <c:val>
            <c:numRef>
              <c:f>Sheet1!$B$3:$N$3</c:f>
              <c:numCache>
                <c:formatCode>General</c:formatCode>
                <c:ptCount val="13"/>
                <c:pt idx="0">
                  <c:v>408</c:v>
                </c:pt>
                <c:pt idx="1">
                  <c:v>441</c:v>
                </c:pt>
                <c:pt idx="2">
                  <c:v>461</c:v>
                </c:pt>
                <c:pt idx="3">
                  <c:v>474</c:v>
                </c:pt>
                <c:pt idx="4">
                  <c:v>500</c:v>
                </c:pt>
                <c:pt idx="5">
                  <c:v>517</c:v>
                </c:pt>
                <c:pt idx="6">
                  <c:v>516</c:v>
                </c:pt>
                <c:pt idx="7">
                  <c:v>510</c:v>
                </c:pt>
                <c:pt idx="8">
                  <c:v>538</c:v>
                </c:pt>
                <c:pt idx="9">
                  <c:v>546</c:v>
                </c:pt>
                <c:pt idx="10">
                  <c:v>550</c:v>
                </c:pt>
                <c:pt idx="11">
                  <c:v>547</c:v>
                </c:pt>
                <c:pt idx="12">
                  <c:v>547</c:v>
                </c:pt>
              </c:numCache>
            </c:numRef>
          </c:val>
          <c:smooth val="0"/>
          <c:extLst>
            <c:ext xmlns:c16="http://schemas.microsoft.com/office/drawing/2014/chart" uri="{C3380CC4-5D6E-409C-BE32-E72D297353CC}">
              <c16:uniqueId val="{00000003-38B8-464E-915E-5BCC595E98C6}"/>
            </c:ext>
          </c:extLst>
        </c:ser>
        <c:dLbls>
          <c:showLegendKey val="0"/>
          <c:showVal val="0"/>
          <c:showCatName val="0"/>
          <c:showSerName val="0"/>
          <c:showPercent val="0"/>
          <c:showBubbleSize val="0"/>
        </c:dLbls>
        <c:smooth val="0"/>
        <c:axId val="755317712"/>
        <c:axId val="755316048"/>
      </c:lineChart>
      <c:catAx>
        <c:axId val="75531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55316048"/>
        <c:crosses val="autoZero"/>
        <c:auto val="1"/>
        <c:lblAlgn val="ctr"/>
        <c:lblOffset val="100"/>
        <c:noMultiLvlLbl val="0"/>
      </c:catAx>
      <c:valAx>
        <c:axId val="755316048"/>
        <c:scaling>
          <c:orientation val="minMax"/>
          <c:max val="5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55317712"/>
        <c:crosses val="autoZero"/>
        <c:crossBetween val="between"/>
        <c:majorUnit val="25"/>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0.58095</cdr:x>
      <cdr:y>0.0796</cdr:y>
    </cdr:from>
    <cdr:to>
      <cdr:x>0.58502</cdr:x>
      <cdr:y>0.89438</cdr:y>
    </cdr:to>
    <cdr:cxnSp macro="">
      <cdr:nvCxnSpPr>
        <cdr:cNvPr id="3" name="Straight Connector 2">
          <a:extLst xmlns:a="http://schemas.openxmlformats.org/drawingml/2006/main">
            <a:ext uri="{FF2B5EF4-FFF2-40B4-BE49-F238E27FC236}">
              <a16:creationId xmlns:a16="http://schemas.microsoft.com/office/drawing/2014/main" id="{302E2218-D3E4-47C2-8F38-D40D24331C90}"/>
            </a:ext>
          </a:extLst>
        </cdr:cNvPr>
        <cdr:cNvCxnSpPr/>
      </cdr:nvCxnSpPr>
      <cdr:spPr>
        <a:xfrm xmlns:a="http://schemas.openxmlformats.org/drawingml/2006/main" flipH="1">
          <a:off x="6664287" y="383494"/>
          <a:ext cx="46688" cy="392566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0.35428</cdr:x>
      <cdr:y>0.29029</cdr:y>
    </cdr:from>
    <cdr:to>
      <cdr:x>0.45257</cdr:x>
      <cdr:y>0.44075</cdr:y>
    </cdr:to>
    <cdr:sp macro="" textlink="">
      <cdr:nvSpPr>
        <cdr:cNvPr id="5" name="TextBox 4">
          <a:extLst xmlns:a="http://schemas.openxmlformats.org/drawingml/2006/main">
            <a:ext uri="{FF2B5EF4-FFF2-40B4-BE49-F238E27FC236}">
              <a16:creationId xmlns:a16="http://schemas.microsoft.com/office/drawing/2014/main" id="{C8E27E30-F33D-4D3C-ACB6-862C708262A8}"/>
            </a:ext>
          </a:extLst>
        </cdr:cNvPr>
        <cdr:cNvSpPr txBox="1"/>
      </cdr:nvSpPr>
      <cdr:spPr>
        <a:xfrm xmlns:a="http://schemas.openxmlformats.org/drawingml/2006/main">
          <a:off x="3295866" y="176429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1100"/>
            <a:t>Resultat</a:t>
          </a:r>
        </a:p>
      </cdr:txBody>
    </cdr:sp>
  </cdr:relSizeAnchor>
  <cdr:relSizeAnchor xmlns:cdr="http://schemas.openxmlformats.org/drawingml/2006/chartDrawing">
    <cdr:from>
      <cdr:x>0.71495</cdr:x>
      <cdr:y>0.29297</cdr:y>
    </cdr:from>
    <cdr:to>
      <cdr:x>0.81324</cdr:x>
      <cdr:y>0.44342</cdr:y>
    </cdr:to>
    <cdr:sp macro="" textlink="">
      <cdr:nvSpPr>
        <cdr:cNvPr id="6" name="TextBox 5">
          <a:extLst xmlns:a="http://schemas.openxmlformats.org/drawingml/2006/main">
            <a:ext uri="{FF2B5EF4-FFF2-40B4-BE49-F238E27FC236}">
              <a16:creationId xmlns:a16="http://schemas.microsoft.com/office/drawing/2014/main" id="{83EB7EDD-6A85-48B9-B92E-A9EB568052CC}"/>
            </a:ext>
          </a:extLst>
        </cdr:cNvPr>
        <cdr:cNvSpPr txBox="1"/>
      </cdr:nvSpPr>
      <cdr:spPr>
        <a:xfrm xmlns:a="http://schemas.openxmlformats.org/drawingml/2006/main">
          <a:off x="6651264" y="178052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1100"/>
            <a:t>Prognose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BB1AE-B262-4787-8C52-A05D0CE60495}"/>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73FD16A-3B73-4A4E-801F-F604E6F8DCED}"/>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5DD0C3-4885-4BAA-9AA1-C9918694A477}"/>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08D4A009-C602-41F4-8272-F25F5B05B5AE}" type="slidenum">
              <a:rPr lang="en-US" smtClean="0"/>
              <a:t>‹#›</a:t>
            </a:fld>
            <a:endParaRPr lang="en-US"/>
          </a:p>
        </p:txBody>
      </p:sp>
    </p:spTree>
    <p:extLst>
      <p:ext uri="{BB962C8B-B14F-4D97-AF65-F5344CB8AC3E}">
        <p14:creationId xmlns:p14="http://schemas.microsoft.com/office/powerpoint/2010/main" val="338392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D5051F8B-E38A-4262-93D6-EEE8CE2CF8CB}" type="datetimeFigureOut">
              <a:rPr lang="en-US" smtClean="0"/>
              <a:t>6/2/2022</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EA72985F-36CD-4D87-8C89-674A558E8057}" type="slidenum">
              <a:rPr lang="en-US" smtClean="0"/>
              <a:t>‹#›</a:t>
            </a:fld>
            <a:endParaRPr lang="en-US"/>
          </a:p>
        </p:txBody>
      </p:sp>
    </p:spTree>
    <p:extLst>
      <p:ext uri="{BB962C8B-B14F-4D97-AF65-F5344CB8AC3E}">
        <p14:creationId xmlns:p14="http://schemas.microsoft.com/office/powerpoint/2010/main" val="383429150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EA72985F-36CD-4D87-8C89-674A558E8057}" type="slidenum">
              <a:rPr lang="en-US" smtClean="0"/>
              <a:t>1</a:t>
            </a:fld>
            <a:endParaRPr lang="en-US"/>
          </a:p>
        </p:txBody>
      </p:sp>
    </p:spTree>
    <p:extLst>
      <p:ext uri="{BB962C8B-B14F-4D97-AF65-F5344CB8AC3E}">
        <p14:creationId xmlns:p14="http://schemas.microsoft.com/office/powerpoint/2010/main" val="289655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Det går bra i sektoren:</a:t>
            </a:r>
          </a:p>
          <a:p>
            <a:pPr marL="171450" indent="-171450">
              <a:buFontTx/>
              <a:buChar char="-"/>
            </a:pPr>
            <a:r>
              <a:rPr lang="nb-NO" dirty="0" err="1"/>
              <a:t>Aukande</a:t>
            </a:r>
            <a:r>
              <a:rPr lang="nb-NO" dirty="0"/>
              <a:t> produksjon på KD sine </a:t>
            </a:r>
            <a:r>
              <a:rPr lang="nb-NO" dirty="0" err="1"/>
              <a:t>indikatorar</a:t>
            </a:r>
            <a:r>
              <a:rPr lang="nb-NO" dirty="0"/>
              <a:t> </a:t>
            </a:r>
          </a:p>
          <a:p>
            <a:pPr marL="171450" indent="-171450">
              <a:buFontTx/>
              <a:buChar char="-"/>
            </a:pPr>
            <a:r>
              <a:rPr lang="nb-NO" dirty="0"/>
              <a:t>Nyutdanna kjem raskt i arbeid (</a:t>
            </a:r>
            <a:r>
              <a:rPr lang="nb-NO" dirty="0" err="1"/>
              <a:t>realistar</a:t>
            </a:r>
            <a:r>
              <a:rPr lang="nb-NO" dirty="0"/>
              <a:t> og </a:t>
            </a:r>
            <a:r>
              <a:rPr lang="nb-NO" dirty="0" err="1"/>
              <a:t>humanistar</a:t>
            </a:r>
            <a:r>
              <a:rPr lang="nb-NO" dirty="0"/>
              <a:t> slit mest)</a:t>
            </a:r>
          </a:p>
          <a:p>
            <a:pPr marL="171450" indent="-171450">
              <a:buFontTx/>
              <a:buChar char="-"/>
            </a:pPr>
            <a:r>
              <a:rPr lang="nb-NO" dirty="0"/>
              <a:t>Nye universitet har større vekst enn gamle (nye </a:t>
            </a:r>
            <a:r>
              <a:rPr lang="nb-NO" dirty="0" err="1"/>
              <a:t>studieplassar</a:t>
            </a:r>
            <a:r>
              <a:rPr lang="nb-NO" dirty="0"/>
              <a:t>, </a:t>
            </a:r>
            <a:r>
              <a:rPr lang="nb-NO" dirty="0" err="1"/>
              <a:t>rekrutteringsstillingar</a:t>
            </a:r>
            <a:r>
              <a:rPr lang="nb-NO" dirty="0"/>
              <a:t>, resultat i lukka ramme premierer </a:t>
            </a:r>
            <a:r>
              <a:rPr lang="nb-NO" dirty="0" err="1"/>
              <a:t>dei</a:t>
            </a:r>
            <a:r>
              <a:rPr lang="nb-NO" dirty="0"/>
              <a:t> som låg </a:t>
            </a:r>
            <a:r>
              <a:rPr lang="nb-NO" dirty="0" err="1"/>
              <a:t>dårleg</a:t>
            </a:r>
            <a:r>
              <a:rPr lang="nb-NO" dirty="0"/>
              <a:t> an til å </a:t>
            </a:r>
            <a:r>
              <a:rPr lang="nb-NO" dirty="0" err="1"/>
              <a:t>byrje</a:t>
            </a:r>
            <a:r>
              <a:rPr lang="nb-NO" dirty="0"/>
              <a:t> med</a:t>
            </a:r>
          </a:p>
          <a:p>
            <a:pPr marL="171450" indent="-171450">
              <a:buFontTx/>
              <a:buChar char="-"/>
            </a:pPr>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2</a:t>
            </a:fld>
            <a:endParaRPr lang="en-US"/>
          </a:p>
        </p:txBody>
      </p:sp>
    </p:spTree>
    <p:extLst>
      <p:ext uri="{BB962C8B-B14F-4D97-AF65-F5344CB8AC3E}">
        <p14:creationId xmlns:p14="http://schemas.microsoft.com/office/powerpoint/2010/main" val="209058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Utvikling for TA- </a:t>
            </a:r>
            <a:r>
              <a:rPr lang="nb-NO" dirty="0" err="1"/>
              <a:t>stillingar</a:t>
            </a:r>
            <a:r>
              <a:rPr lang="nb-NO" dirty="0"/>
              <a:t> og VIT-</a:t>
            </a:r>
            <a:r>
              <a:rPr lang="nb-NO" dirty="0" err="1"/>
              <a:t>stillingar</a:t>
            </a:r>
            <a:r>
              <a:rPr lang="nb-NO" dirty="0"/>
              <a:t> ved UiO. Alle finansieringsformer. Kjelde DBH.</a:t>
            </a:r>
          </a:p>
        </p:txBody>
      </p:sp>
      <p:sp>
        <p:nvSpPr>
          <p:cNvPr id="4" name="Slide Number Placeholder 3"/>
          <p:cNvSpPr>
            <a:spLocks noGrp="1"/>
          </p:cNvSpPr>
          <p:nvPr>
            <p:ph type="sldNum" sz="quarter" idx="5"/>
          </p:nvPr>
        </p:nvSpPr>
        <p:spPr/>
        <p:txBody>
          <a:bodyPr/>
          <a:lstStyle/>
          <a:p>
            <a:fld id="{EA72985F-36CD-4D87-8C89-674A558E8057}" type="slidenum">
              <a:rPr lang="en-US" smtClean="0"/>
              <a:t>3</a:t>
            </a:fld>
            <a:endParaRPr lang="en-US"/>
          </a:p>
        </p:txBody>
      </p:sp>
    </p:spTree>
    <p:extLst>
      <p:ext uri="{BB962C8B-B14F-4D97-AF65-F5344CB8AC3E}">
        <p14:creationId xmlns:p14="http://schemas.microsoft.com/office/powerpoint/2010/main" val="292592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Prosentandel </a:t>
            </a:r>
            <a:r>
              <a:rPr lang="nb-NO" dirty="0" err="1"/>
              <a:t>ikkje-vitskaplege</a:t>
            </a:r>
            <a:r>
              <a:rPr lang="nb-NO" dirty="0"/>
              <a:t> </a:t>
            </a:r>
            <a:r>
              <a:rPr lang="nb-NO" dirty="0" err="1"/>
              <a:t>stillingar</a:t>
            </a:r>
            <a:r>
              <a:rPr lang="nb-NO" dirty="0"/>
              <a:t> ved alle </a:t>
            </a:r>
            <a:r>
              <a:rPr lang="nb-NO" dirty="0" err="1"/>
              <a:t>fakulteteta</a:t>
            </a:r>
            <a:r>
              <a:rPr lang="nb-NO" dirty="0"/>
              <a:t> ved UiO. Alle </a:t>
            </a:r>
            <a:r>
              <a:rPr lang="nb-NO" dirty="0" err="1"/>
              <a:t>finansieringsfomer</a:t>
            </a:r>
            <a:r>
              <a:rPr lang="nb-NO" dirty="0"/>
              <a:t>. Kjelde: DBH.</a:t>
            </a:r>
          </a:p>
          <a:p>
            <a:r>
              <a:rPr lang="nb-NO" dirty="0"/>
              <a:t> </a:t>
            </a:r>
          </a:p>
        </p:txBody>
      </p:sp>
      <p:sp>
        <p:nvSpPr>
          <p:cNvPr id="4" name="Slide Number Placeholder 3"/>
          <p:cNvSpPr>
            <a:spLocks noGrp="1"/>
          </p:cNvSpPr>
          <p:nvPr>
            <p:ph type="sldNum" sz="quarter" idx="5"/>
          </p:nvPr>
        </p:nvSpPr>
        <p:spPr/>
        <p:txBody>
          <a:bodyPr/>
          <a:lstStyle/>
          <a:p>
            <a:fld id="{EA72985F-36CD-4D87-8C89-674A558E8057}" type="slidenum">
              <a:rPr lang="en-US" smtClean="0"/>
              <a:t>4</a:t>
            </a:fld>
            <a:endParaRPr lang="en-US"/>
          </a:p>
        </p:txBody>
      </p:sp>
    </p:spTree>
    <p:extLst>
      <p:ext uri="{BB962C8B-B14F-4D97-AF65-F5344CB8AC3E}">
        <p14:creationId xmlns:p14="http://schemas.microsoft.com/office/powerpoint/2010/main" val="100176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Fakultetet sentraliserte </a:t>
            </a:r>
            <a:r>
              <a:rPr lang="nb-NO" dirty="0" err="1"/>
              <a:t>fleire</a:t>
            </a:r>
            <a:r>
              <a:rPr lang="nb-NO" dirty="0"/>
              <a:t> </a:t>
            </a:r>
            <a:r>
              <a:rPr lang="nb-NO" dirty="0" err="1"/>
              <a:t>adm</a:t>
            </a:r>
            <a:r>
              <a:rPr lang="nb-NO" dirty="0"/>
              <a:t> </a:t>
            </a:r>
            <a:r>
              <a:rPr lang="nb-NO" dirty="0" err="1"/>
              <a:t>funksjonar</a:t>
            </a:r>
            <a:r>
              <a:rPr lang="nb-NO" dirty="0"/>
              <a:t>: arkiv, økonomi og IT – VEKST FAKADM OG REDUKSJON INSTITUTT 2009 – 2014</a:t>
            </a:r>
          </a:p>
          <a:p>
            <a:r>
              <a:rPr lang="nb-NO" dirty="0"/>
              <a:t>I perioden etter 2014 har voksteren </a:t>
            </a:r>
            <a:r>
              <a:rPr lang="nb-NO" dirty="0" err="1"/>
              <a:t>vore</a:t>
            </a:r>
            <a:r>
              <a:rPr lang="nb-NO" dirty="0"/>
              <a:t> på instituttnivå: kommunikasjon, ekstern finansiering, </a:t>
            </a:r>
            <a:r>
              <a:rPr lang="nb-NO" dirty="0" err="1"/>
              <a:t>studiar</a:t>
            </a:r>
            <a:r>
              <a:rPr lang="nb-NO" dirty="0"/>
              <a:t>. </a:t>
            </a:r>
            <a:r>
              <a:rPr lang="nb-NO" dirty="0" err="1"/>
              <a:t>Fakultetsadm</a:t>
            </a:r>
            <a:r>
              <a:rPr lang="nb-NO" dirty="0"/>
              <a:t>/</a:t>
            </a:r>
            <a:r>
              <a:rPr lang="nb-NO" dirty="0" err="1"/>
              <a:t>fellestenester</a:t>
            </a:r>
            <a:r>
              <a:rPr lang="nb-NO" dirty="0"/>
              <a:t> er på same nivå som i 2014.</a:t>
            </a:r>
          </a:p>
          <a:p>
            <a:endParaRPr lang="nb-NO" dirty="0"/>
          </a:p>
          <a:p>
            <a:r>
              <a:rPr lang="nb-NO" dirty="0"/>
              <a:t>Det er sterkt trykk </a:t>
            </a:r>
            <a:r>
              <a:rPr lang="nb-NO" dirty="0" err="1"/>
              <a:t>frå</a:t>
            </a:r>
            <a:r>
              <a:rPr lang="nb-NO" dirty="0"/>
              <a:t> institutta på </a:t>
            </a:r>
            <a:r>
              <a:rPr lang="nb-NO" dirty="0" err="1"/>
              <a:t>auka</a:t>
            </a:r>
            <a:r>
              <a:rPr lang="nb-NO" dirty="0"/>
              <a:t> </a:t>
            </a:r>
            <a:r>
              <a:rPr lang="nb-NO" dirty="0" err="1"/>
              <a:t>tenester</a:t>
            </a:r>
            <a:r>
              <a:rPr lang="nb-NO" dirty="0"/>
              <a:t> </a:t>
            </a:r>
            <a:r>
              <a:rPr lang="nb-NO" dirty="0" err="1"/>
              <a:t>frå</a:t>
            </a:r>
            <a:r>
              <a:rPr lang="nb-NO" dirty="0"/>
              <a:t> fakultetet: kommunikasjon, økonomi prosjektstøtte, digitalisering og undervisningsstøtte (EILIN), disputasstøtte, </a:t>
            </a:r>
            <a:r>
              <a:rPr lang="nb-NO" dirty="0" err="1"/>
              <a:t>sommarvikar</a:t>
            </a:r>
            <a:r>
              <a:rPr lang="nb-NO" dirty="0"/>
              <a:t>, personalstøtte (</a:t>
            </a:r>
            <a:r>
              <a:rPr lang="nb-NO" dirty="0" err="1"/>
              <a:t>særleg</a:t>
            </a:r>
            <a:r>
              <a:rPr lang="nb-NO" dirty="0"/>
              <a:t> kontrakter, </a:t>
            </a:r>
            <a:r>
              <a:rPr lang="nb-NO" dirty="0" err="1"/>
              <a:t>onbording</a:t>
            </a:r>
            <a:r>
              <a:rPr lang="nb-NO" dirty="0"/>
              <a:t>, </a:t>
            </a:r>
            <a:r>
              <a:rPr lang="nb-NO" dirty="0" err="1"/>
              <a:t>leiarstøtte</a:t>
            </a:r>
            <a:r>
              <a:rPr lang="nb-NO" dirty="0"/>
              <a:t> til </a:t>
            </a:r>
            <a:r>
              <a:rPr lang="nb-NO" dirty="0" err="1"/>
              <a:t>inst</a:t>
            </a:r>
            <a:r>
              <a:rPr lang="nb-NO" dirty="0"/>
              <a:t> </a:t>
            </a:r>
            <a:r>
              <a:rPr lang="nb-NO" dirty="0" err="1"/>
              <a:t>leiarar</a:t>
            </a:r>
            <a:r>
              <a:rPr lang="nb-NO" dirty="0"/>
              <a:t>).</a:t>
            </a:r>
          </a:p>
          <a:p>
            <a:endParaRPr lang="nb-NO" dirty="0"/>
          </a:p>
          <a:p>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5</a:t>
            </a:fld>
            <a:endParaRPr lang="en-US"/>
          </a:p>
        </p:txBody>
      </p:sp>
    </p:spTree>
    <p:extLst>
      <p:ext uri="{BB962C8B-B14F-4D97-AF65-F5344CB8AC3E}">
        <p14:creationId xmlns:p14="http://schemas.microsoft.com/office/powerpoint/2010/main" val="3168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Frå</a:t>
            </a:r>
            <a:r>
              <a:rPr lang="nb-NO" dirty="0"/>
              <a:t> … til 806 </a:t>
            </a:r>
            <a:r>
              <a:rPr lang="nb-NO" dirty="0" err="1"/>
              <a:t>mkr</a:t>
            </a:r>
            <a:r>
              <a:rPr lang="nb-NO" dirty="0"/>
              <a:t> </a:t>
            </a:r>
            <a:r>
              <a:rPr lang="nb-NO" dirty="0" err="1"/>
              <a:t>frå</a:t>
            </a:r>
            <a:r>
              <a:rPr lang="nb-NO" dirty="0"/>
              <a:t> 2014 til 2021</a:t>
            </a:r>
          </a:p>
        </p:txBody>
      </p:sp>
      <p:sp>
        <p:nvSpPr>
          <p:cNvPr id="4" name="Slide Number Placeholder 3"/>
          <p:cNvSpPr>
            <a:spLocks noGrp="1"/>
          </p:cNvSpPr>
          <p:nvPr>
            <p:ph type="sldNum" sz="quarter" idx="5"/>
          </p:nvPr>
        </p:nvSpPr>
        <p:spPr/>
        <p:txBody>
          <a:bodyPr/>
          <a:lstStyle/>
          <a:p>
            <a:fld id="{EA72985F-36CD-4D87-8C89-674A558E8057}" type="slidenum">
              <a:rPr lang="en-US" smtClean="0"/>
              <a:t>6</a:t>
            </a:fld>
            <a:endParaRPr lang="en-US"/>
          </a:p>
        </p:txBody>
      </p:sp>
    </p:spTree>
    <p:extLst>
      <p:ext uri="{BB962C8B-B14F-4D97-AF65-F5344CB8AC3E}">
        <p14:creationId xmlns:p14="http://schemas.microsoft.com/office/powerpoint/2010/main" val="27347265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1.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1.svg"/><Relationship Id="rId4" Type="http://schemas.openxmlformats.org/officeDocument/2006/relationships/image" Target="../media/image6.svg"/><Relationship Id="rId9"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slideMaster" Target="../slideMasters/slideMaster1.xml"/><Relationship Id="rId7" Type="http://schemas.openxmlformats.org/officeDocument/2006/relationships/image" Target="../media/image16.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7.sv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halv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dirty="0"/>
              <a:t> </a:t>
            </a:r>
            <a:endParaRPr lang="en-US" dirty="0"/>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endParaRPr lang="en-US" dirty="0"/>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Universitet</a:t>
            </a:r>
            <a:endParaRPr lang="en-US" dirty="0"/>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dirty="0"/>
              <a:t> </a:t>
            </a:r>
            <a:endParaRPr lang="en-US" dirty="0"/>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7">
            <a:extLst>
              <a:ext uri="{96DAC541-7B7A-43D3-8B79-37D633B846F1}">
                <asvg:svgBlip xmlns:asvg="http://schemas.microsoft.com/office/drawing/2016/SVG/main" r:embed="rId6"/>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4" name="Text Placeholder 3">
            <a:extLst>
              <a:ext uri="{FF2B5EF4-FFF2-40B4-BE49-F238E27FC236}">
                <a16:creationId xmlns:a16="http://schemas.microsoft.com/office/drawing/2014/main" id="{33333ACA-8377-46D1-9D90-73F9F4A0D070}"/>
              </a:ext>
            </a:extLst>
          </p:cNvPr>
          <p:cNvSpPr>
            <a:spLocks noGrp="1"/>
          </p:cNvSpPr>
          <p:nvPr>
            <p:ph type="body" sz="quarter" idx="18" hasCustomPrompt="1"/>
          </p:nvPr>
        </p:nvSpPr>
        <p:spPr>
          <a:xfrm>
            <a:off x="379038" y="4237773"/>
            <a:ext cx="5716962" cy="757238"/>
          </a:xfrm>
        </p:spPr>
        <p:txBody>
          <a:bodyPr/>
          <a:lstStyle>
            <a:lvl1pPr marL="0" indent="0">
              <a:spcBef>
                <a:spcPts val="0"/>
              </a:spcBef>
              <a:buNone/>
              <a:defRPr/>
            </a:lvl1pPr>
          </a:lstStyle>
          <a:p>
            <a:pPr lvl="0"/>
            <a:r>
              <a:rPr lang="en-US" dirty="0" err="1"/>
              <a:t>Underoverskrift</a:t>
            </a:r>
            <a:endParaRPr lang="en-US" dirty="0"/>
          </a:p>
        </p:txBody>
      </p:sp>
    </p:spTree>
    <p:extLst>
      <p:ext uri="{BB962C8B-B14F-4D97-AF65-F5344CB8AC3E}">
        <p14:creationId xmlns:p14="http://schemas.microsoft.com/office/powerpoint/2010/main" val="295546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336777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en-US"/>
              <a:t>Click icon to add picture</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dirty="0"/>
              <a:t>Navn på institutt</a:t>
            </a:r>
            <a:endParaRPr lang="en-US" dirty="0"/>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en-US"/>
              <a:t>Click to edit Master text styles</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5046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45379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45" y="2503593"/>
            <a:ext cx="3717652" cy="1325563"/>
          </a:xfrm>
        </p:spPr>
        <p:txBody>
          <a:bodyPr/>
          <a:lstStyle>
            <a:lvl1pPr>
              <a:defRPr sz="4501"/>
            </a:lvl1pPr>
          </a:lstStyle>
          <a:p>
            <a:r>
              <a:rPr lang="en-US" noProof="0"/>
              <a:t>Click to edit Master title style</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dirty="0"/>
              <a:t>Punkt A</a:t>
            </a:r>
          </a:p>
          <a:p>
            <a:pPr lvl="0"/>
            <a:r>
              <a:rPr lang="nb-NO" dirty="0"/>
              <a:t>Punkt B</a:t>
            </a:r>
          </a:p>
          <a:p>
            <a:pPr lvl="0"/>
            <a:r>
              <a:rPr lang="nb-NO" dirty="0"/>
              <a:t>Punkt C</a:t>
            </a:r>
          </a:p>
          <a:p>
            <a:pPr lvl="0"/>
            <a:r>
              <a:rPr lang="nb-NO" dirty="0"/>
              <a:t>Punkt D</a:t>
            </a:r>
            <a:endParaRPr lang="en-US" dirty="0"/>
          </a:p>
        </p:txBody>
      </p:sp>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7905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45" y="2503593"/>
            <a:ext cx="3717652" cy="1325563"/>
          </a:xfrm>
        </p:spPr>
        <p:txBody>
          <a:bodyPr/>
          <a:lstStyle>
            <a:lvl1pPr>
              <a:defRPr sz="4501"/>
            </a:lvl1pPr>
          </a:lstStyle>
          <a:p>
            <a:r>
              <a:rPr lang="en-US" noProof="0"/>
              <a:t>Click to edit Master title style</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17262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dirty="0"/>
              <a:t>Trykk - &gt; Sett inn -&gt; Bilde for å endre eller sette inn bilde</a:t>
            </a:r>
            <a:endParaRPr lang="en-US"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a:t>
            </a:r>
            <a:endParaRPr lang="nb-NO" noProof="0"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en-US" noProof="0"/>
              <a:t>Click to edit Master title style</a:t>
            </a:r>
            <a:endParaRPr lang="nb-NO" noProof="0" dirty="0"/>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35868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Trykk - &gt; Sett inn -&gt; Bilde for å endre eller sette inn bilde</a:t>
            </a:r>
            <a:endParaRPr lang="en-US" dirty="0"/>
          </a:p>
          <a:p>
            <a:endParaRPr lang="en-US" dirty="0"/>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dirty="0"/>
              <a:t>Sitat</a:t>
            </a:r>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Tree>
    <p:extLst>
      <p:ext uri="{BB962C8B-B14F-4D97-AF65-F5344CB8AC3E}">
        <p14:creationId xmlns:p14="http://schemas.microsoft.com/office/powerpoint/2010/main" val="133147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60044" y="1757498"/>
            <a:ext cx="11471910"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dirty="0"/>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dirty="0"/>
              <a:t>Side </a:t>
            </a:r>
            <a:fld id="{5251F420-7306-4E7C-A79E-F31A38F7D392}" type="slidenum">
              <a:rPr lang="en-US" smtClean="0"/>
              <a:pPr/>
              <a:t>‹#›</a:t>
            </a:fld>
            <a:endParaRPr lang="en-US" dirty="0"/>
          </a:p>
        </p:txBody>
      </p:sp>
      <p:sp>
        <p:nvSpPr>
          <p:cNvPr id="2" name="Rectangle 1" hidden="1">
            <a:extLst>
              <a:ext uri="{FF2B5EF4-FFF2-40B4-BE49-F238E27FC236}">
                <a16:creationId xmlns:a16="http://schemas.microsoft.com/office/drawing/2014/main" id="{D2E7BD1C-79CF-4E20-AC8F-E2817B8B3D12}"/>
              </a:ext>
            </a:extLst>
          </p:cNvPr>
          <p:cNvSpPr/>
          <p:nvPr userDrawn="1"/>
        </p:nvSpPr>
        <p:spPr>
          <a:xfrm>
            <a:off x="540068" y="0"/>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hidden="1">
            <a:extLst>
              <a:ext uri="{FF2B5EF4-FFF2-40B4-BE49-F238E27FC236}">
                <a16:creationId xmlns:a16="http://schemas.microsoft.com/office/drawing/2014/main" id="{AD8EE3EE-092D-4B85-A85F-E434A4CB9A2F}"/>
              </a:ext>
            </a:extLst>
          </p:cNvPr>
          <p:cNvSpPr/>
          <p:nvPr userDrawn="1"/>
        </p:nvSpPr>
        <p:spPr>
          <a:xfrm>
            <a:off x="0" y="337731"/>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33BC282A-3B9D-407C-B9DA-F5A304A0AE2D}"/>
              </a:ext>
            </a:extLst>
          </p:cNvPr>
          <p:cNvSpPr/>
          <p:nvPr userDrawn="1"/>
        </p:nvSpPr>
        <p:spPr>
          <a:xfrm>
            <a:off x="11831955" y="482939"/>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hidden="1">
            <a:extLst>
              <a:ext uri="{FF2B5EF4-FFF2-40B4-BE49-F238E27FC236}">
                <a16:creationId xmlns:a16="http://schemas.microsoft.com/office/drawing/2014/main" id="{7DC556F4-6EA1-44E3-8D60-1261088C71C7}"/>
              </a:ext>
            </a:extLst>
          </p:cNvPr>
          <p:cNvSpPr/>
          <p:nvPr userDrawn="1"/>
        </p:nvSpPr>
        <p:spPr>
          <a:xfrm>
            <a:off x="1" y="902703"/>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74E62C8F-7CC6-4F3A-88DB-ADB3F3D757CE}"/>
              </a:ext>
            </a:extLst>
          </p:cNvPr>
          <p:cNvSpPr/>
          <p:nvPr userDrawn="1"/>
        </p:nvSpPr>
        <p:spPr>
          <a:xfrm>
            <a:off x="1" y="1577475"/>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ddin_colorlist" hidden="1">
            <a:extLst>
              <a:ext uri="{FF2B5EF4-FFF2-40B4-BE49-F238E27FC236}">
                <a16:creationId xmlns:a16="http://schemas.microsoft.com/office/drawing/2014/main" id="{FACBECEF-96F4-495B-97F3-507EB7C28F66}"/>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3" name="addin_colorbox" hidden="1">
            <a:extLst>
              <a:ext uri="{FF2B5EF4-FFF2-40B4-BE49-F238E27FC236}">
                <a16:creationId xmlns:a16="http://schemas.microsoft.com/office/drawing/2014/main" id="{114C26A2-23E4-405F-85D9-DD9C9C54205E}"/>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5" name="addin_title" hidden="1">
            <a:extLst>
              <a:ext uri="{FF2B5EF4-FFF2-40B4-BE49-F238E27FC236}">
                <a16:creationId xmlns:a16="http://schemas.microsoft.com/office/drawing/2014/main" id="{5EC6F0C5-ECE2-4737-B2DF-8CF464166E2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421DB65A-BA84-4BFC-81D8-7771342E61A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40EF0D78-486F-42E9-A20F-95C640555A5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DA2EA4FB-50DF-4085-A18C-D17518B88B8F}"/>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2409EBBA-4570-4718-9302-6A3DA50E3B8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3996591B-A5CC-4B02-887B-B726000BC3C6}"/>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background" hidden="1">
            <a:extLst>
              <a:ext uri="{FF2B5EF4-FFF2-40B4-BE49-F238E27FC236}">
                <a16:creationId xmlns:a16="http://schemas.microsoft.com/office/drawing/2014/main" id="{C04B5D41-8647-414B-A9F9-26967E7A232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182914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60045" y="1757498"/>
            <a:ext cx="5489213"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76623"/>
            <a:ext cx="5489213" cy="494749"/>
          </a:xfrm>
        </p:spPr>
        <p:txBody>
          <a:bodyPr/>
          <a:lstStyle>
            <a:lvl1pPr marL="0" indent="0">
              <a:buNone/>
              <a:defRPr lang="en-US" sz="1800" kern="1200" dirty="0">
                <a:solidFill>
                  <a:schemeClr val="tx1"/>
                </a:solidFill>
                <a:latin typeface="+mn-lt"/>
                <a:ea typeface="+mn-ea"/>
                <a:cs typeface="+mn-cs"/>
              </a:defRPr>
            </a:lvl1pPr>
          </a:lstStyle>
          <a:p>
            <a:pPr lvl="0"/>
            <a:r>
              <a:rPr lang="en-US"/>
              <a:t>Click to 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57498"/>
            <a:ext cx="5489213" cy="4301395"/>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dirty="0"/>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dirty="0"/>
          </a:p>
        </p:txBody>
      </p:sp>
      <p:sp>
        <p:nvSpPr>
          <p:cNvPr id="21" name="Title 1">
            <a:extLst>
              <a:ext uri="{FF2B5EF4-FFF2-40B4-BE49-F238E27FC236}">
                <a16:creationId xmlns:a16="http://schemas.microsoft.com/office/drawing/2014/main" id="{9602F61A-9452-4566-BD44-010DF2575066}"/>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2" name="Subtitle 2">
            <a:extLst>
              <a:ext uri="{FF2B5EF4-FFF2-40B4-BE49-F238E27FC236}">
                <a16:creationId xmlns:a16="http://schemas.microsoft.com/office/drawing/2014/main" id="{3374CAD7-B62E-4CF1-AD5A-43232DD10E25}"/>
              </a:ext>
            </a:extLst>
          </p:cNvPr>
          <p:cNvSpPr>
            <a:spLocks noGrp="1"/>
          </p:cNvSpPr>
          <p:nvPr>
            <p:ph type="subTitle" idx="13"/>
          </p:nvPr>
        </p:nvSpPr>
        <p:spPr>
          <a:xfrm>
            <a:off x="360045" y="1082726"/>
            <a:ext cx="5489213"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12" name="addin_colorbox" hidden="1">
            <a:extLst>
              <a:ext uri="{FF2B5EF4-FFF2-40B4-BE49-F238E27FC236}">
                <a16:creationId xmlns:a16="http://schemas.microsoft.com/office/drawing/2014/main" id="{1F56F7F2-0BBD-484C-9008-B8C0CB7D240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3" name="addin_title" hidden="1">
            <a:extLst>
              <a:ext uri="{FF2B5EF4-FFF2-40B4-BE49-F238E27FC236}">
                <a16:creationId xmlns:a16="http://schemas.microsoft.com/office/drawing/2014/main" id="{BE45413D-3777-488C-9081-98CD311209B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4" name="addin_text" hidden="1">
            <a:extLst>
              <a:ext uri="{FF2B5EF4-FFF2-40B4-BE49-F238E27FC236}">
                <a16:creationId xmlns:a16="http://schemas.microsoft.com/office/drawing/2014/main" id="{4BD0960F-BF1F-4126-A3F8-B418D42FDE7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5" name="addin_image" hidden="1">
            <a:extLst>
              <a:ext uri="{FF2B5EF4-FFF2-40B4-BE49-F238E27FC236}">
                <a16:creationId xmlns:a16="http://schemas.microsoft.com/office/drawing/2014/main" id="{C39DDD84-E44A-46C8-A71C-34C426FB8C92}"/>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6" name="addin_grouplist" hidden="1">
            <a:extLst>
              <a:ext uri="{FF2B5EF4-FFF2-40B4-BE49-F238E27FC236}">
                <a16:creationId xmlns:a16="http://schemas.microsoft.com/office/drawing/2014/main" id="{AEDE561B-E28A-4695-BEA3-2B6278A31E9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7" name="addin_logo" hidden="1">
            <a:extLst>
              <a:ext uri="{FF2B5EF4-FFF2-40B4-BE49-F238E27FC236}">
                <a16:creationId xmlns:a16="http://schemas.microsoft.com/office/drawing/2014/main" id="{2AAC8E8D-4887-45BD-9C03-DA53C4A7934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8" name="addin_fillplaceholders" hidden="1">
            <a:extLst>
              <a:ext uri="{FF2B5EF4-FFF2-40B4-BE49-F238E27FC236}">
                <a16:creationId xmlns:a16="http://schemas.microsoft.com/office/drawing/2014/main" id="{CBAE5DC2-094D-4983-A93E-68A430FDFDA5}"/>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9" name="addin_colorlist" hidden="1">
            <a:extLst>
              <a:ext uri="{FF2B5EF4-FFF2-40B4-BE49-F238E27FC236}">
                <a16:creationId xmlns:a16="http://schemas.microsoft.com/office/drawing/2014/main" id="{9821EDDB-6D76-4A0C-A80A-8E839D9FFA7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0" name="addin_background" hidden="1">
            <a:extLst>
              <a:ext uri="{FF2B5EF4-FFF2-40B4-BE49-F238E27FC236}">
                <a16:creationId xmlns:a16="http://schemas.microsoft.com/office/drawing/2014/main" id="{F537A33B-63F9-4866-8A22-F1702265B04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3120016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79219" y="360045"/>
            <a:ext cx="4152735" cy="5325998"/>
          </a:xfrm>
          <a:noFill/>
        </p:spPr>
        <p:txBody>
          <a:bodyPr/>
          <a:lstStyle>
            <a:lvl1pPr>
              <a:buNone/>
              <a:defRPr/>
            </a:lvl1pPr>
          </a:lstStyle>
          <a:p>
            <a:r>
              <a:rPr lang="en-US"/>
              <a:t>Click icon to add picture</a:t>
            </a:r>
            <a:endParaRPr lang="en-US" dirty="0"/>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79218" y="5870278"/>
            <a:ext cx="4152735"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2" name="Title 1">
            <a:extLst>
              <a:ext uri="{FF2B5EF4-FFF2-40B4-BE49-F238E27FC236}">
                <a16:creationId xmlns:a16="http://schemas.microsoft.com/office/drawing/2014/main" id="{3E75BE49-6169-4B52-B8E0-67F87720CC1B}"/>
              </a:ext>
            </a:extLst>
          </p:cNvPr>
          <p:cNvSpPr>
            <a:spLocks noGrp="1"/>
          </p:cNvSpPr>
          <p:nvPr>
            <p:ph type="title"/>
          </p:nvPr>
        </p:nvSpPr>
        <p:spPr>
          <a:xfrm>
            <a:off x="360044" y="360045"/>
            <a:ext cx="5489214" cy="542658"/>
          </a:xfrm>
        </p:spPr>
        <p:txBody>
          <a:bodyPr/>
          <a:lstStyle>
            <a:lvl1pPr>
              <a:defRPr sz="3500"/>
            </a:lvl1pPr>
          </a:lstStyle>
          <a:p>
            <a:r>
              <a:rPr lang="en-US" noProof="0"/>
              <a:t>Click to edit Master title style</a:t>
            </a:r>
            <a:endParaRPr lang="nb-NO" noProof="0" dirty="0"/>
          </a:p>
        </p:txBody>
      </p:sp>
      <p:sp>
        <p:nvSpPr>
          <p:cNvPr id="13" name="Subtitle 2">
            <a:extLst>
              <a:ext uri="{FF2B5EF4-FFF2-40B4-BE49-F238E27FC236}">
                <a16:creationId xmlns:a16="http://schemas.microsoft.com/office/drawing/2014/main" id="{DF549456-9E1A-4F2D-AB8B-11B375FF1CCA}"/>
              </a:ext>
            </a:extLst>
          </p:cNvPr>
          <p:cNvSpPr>
            <a:spLocks noGrp="1"/>
          </p:cNvSpPr>
          <p:nvPr>
            <p:ph type="subTitle" idx="13"/>
          </p:nvPr>
        </p:nvSpPr>
        <p:spPr>
          <a:xfrm>
            <a:off x="360044" y="1082726"/>
            <a:ext cx="548921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 name="Content Placeholder 1">
            <a:extLst>
              <a:ext uri="{FF2B5EF4-FFF2-40B4-BE49-F238E27FC236}">
                <a16:creationId xmlns:a16="http://schemas.microsoft.com/office/drawing/2014/main" id="{32305472-2CA1-4284-9F6B-FAE83898D055}"/>
              </a:ext>
            </a:extLst>
          </p:cNvPr>
          <p:cNvSpPr>
            <a:spLocks noGrp="1"/>
          </p:cNvSpPr>
          <p:nvPr>
            <p:ph sz="quarter" idx="30"/>
          </p:nvPr>
        </p:nvSpPr>
        <p:spPr>
          <a:xfrm>
            <a:off x="360044" y="1757499"/>
            <a:ext cx="5489214" cy="430110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addin_colorbox" hidden="1">
            <a:extLst>
              <a:ext uri="{FF2B5EF4-FFF2-40B4-BE49-F238E27FC236}">
                <a16:creationId xmlns:a16="http://schemas.microsoft.com/office/drawing/2014/main" id="{FFC296E0-39D4-4AF3-8EEB-7A54677345E2}"/>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89F5F7C1-30CB-486A-A1AB-777F98EC9EB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146F2B9F-A380-47D0-81A1-BF6A05CCD5A3}"/>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B18746CE-F568-4AB2-858E-6BA5E8D117B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A968A5A2-9154-4A90-8322-5433B94336E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B3EE9CD2-1CBB-48EF-8EDE-E560A4F427D0}"/>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69CC9A44-6E07-4DB9-A3DF-6C14488300B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colorlist" hidden="1">
            <a:extLst>
              <a:ext uri="{FF2B5EF4-FFF2-40B4-BE49-F238E27FC236}">
                <a16:creationId xmlns:a16="http://schemas.microsoft.com/office/drawing/2014/main" id="{216821DD-975F-4F3D-9D04-19B2277FA237}"/>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3" name="addin_background" hidden="1">
            <a:extLst>
              <a:ext uri="{FF2B5EF4-FFF2-40B4-BE49-F238E27FC236}">
                <a16:creationId xmlns:a16="http://schemas.microsoft.com/office/drawing/2014/main" id="{982A5CB8-CD5B-4CA2-8CE7-B095D5C741A5}"/>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394998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60044" y="1082726"/>
            <a:ext cx="11471910" cy="4817312"/>
          </a:xfrm>
          <a:prstGeom prst="rect">
            <a:avLst/>
          </a:prstGeom>
          <a:effectLst>
            <a:outerShdw blurRad="50800" dist="50800" dir="5400000" algn="ctr" rotWithShape="0">
              <a:srgbClr val="010000">
                <a:alpha val="0"/>
              </a:srgbClr>
            </a:outerShdw>
          </a:effectLst>
        </p:spPr>
        <p:txBody>
          <a:bodyPr lIns="0" tIns="0" rIns="0" bIns="0"/>
          <a:lstStyle>
            <a:lvl1pPr marL="125438" indent="-125438" algn="l">
              <a:lnSpc>
                <a:spcPct val="100000"/>
              </a:lnSpc>
              <a:spcBef>
                <a:spcPts val="1150"/>
              </a:spcBef>
              <a:spcAft>
                <a:spcPts val="0"/>
              </a:spcAft>
              <a:buClrTx/>
              <a:buFontTx/>
              <a:buNone/>
              <a:defRPr sz="1500" b="0" i="0" u="none" cap="none">
                <a:solidFill>
                  <a:srgbClr val="000000"/>
                </a:solidFill>
                <a:latin typeface="+mn-lt"/>
              </a:defRPr>
            </a:lvl1pPr>
          </a:lstStyle>
          <a:p>
            <a:pPr lvl="0"/>
            <a:r>
              <a:rPr lang="en-US"/>
              <a:t>Click to edit Master text styles</a:t>
            </a:r>
          </a:p>
        </p:txBody>
      </p:sp>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8" name="Title 1">
            <a:extLst>
              <a:ext uri="{FF2B5EF4-FFF2-40B4-BE49-F238E27FC236}">
                <a16:creationId xmlns:a16="http://schemas.microsoft.com/office/drawing/2014/main" id="{EA672648-934A-4F12-93E6-1D228EB52827}"/>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9" name="addin_colorbox" hidden="1">
            <a:extLst>
              <a:ext uri="{FF2B5EF4-FFF2-40B4-BE49-F238E27FC236}">
                <a16:creationId xmlns:a16="http://schemas.microsoft.com/office/drawing/2014/main" id="{03278B68-CC85-45D7-BC07-7A767805E25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0" name="addin_title" hidden="1">
            <a:extLst>
              <a:ext uri="{FF2B5EF4-FFF2-40B4-BE49-F238E27FC236}">
                <a16:creationId xmlns:a16="http://schemas.microsoft.com/office/drawing/2014/main" id="{8FCE75F0-EE57-496E-8BA4-489EBB8E5AF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1" name="addin_text" hidden="1">
            <a:extLst>
              <a:ext uri="{FF2B5EF4-FFF2-40B4-BE49-F238E27FC236}">
                <a16:creationId xmlns:a16="http://schemas.microsoft.com/office/drawing/2014/main" id="{269FBB4E-8C52-436E-BA48-6940B6731E12}"/>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2" name="addin_image" hidden="1">
            <a:extLst>
              <a:ext uri="{FF2B5EF4-FFF2-40B4-BE49-F238E27FC236}">
                <a16:creationId xmlns:a16="http://schemas.microsoft.com/office/drawing/2014/main" id="{42EA8043-85A0-4D8F-8348-BA355A7B5FF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3" name="addin_grouplist" hidden="1">
            <a:extLst>
              <a:ext uri="{FF2B5EF4-FFF2-40B4-BE49-F238E27FC236}">
                <a16:creationId xmlns:a16="http://schemas.microsoft.com/office/drawing/2014/main" id="{E563CD6A-A576-44D3-8CC3-9114D591672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4" name="addin_logo" hidden="1">
            <a:extLst>
              <a:ext uri="{FF2B5EF4-FFF2-40B4-BE49-F238E27FC236}">
                <a16:creationId xmlns:a16="http://schemas.microsoft.com/office/drawing/2014/main" id="{9CF18725-D8DB-4F08-9D16-41237AACFD4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6" name="addin_fillplaceholders" hidden="1">
            <a:extLst>
              <a:ext uri="{FF2B5EF4-FFF2-40B4-BE49-F238E27FC236}">
                <a16:creationId xmlns:a16="http://schemas.microsoft.com/office/drawing/2014/main" id="{991EC08D-EFD8-4694-9D89-D08AFA1A309F}"/>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7" name="addin_colorlist" hidden="1">
            <a:extLst>
              <a:ext uri="{FF2B5EF4-FFF2-40B4-BE49-F238E27FC236}">
                <a16:creationId xmlns:a16="http://schemas.microsoft.com/office/drawing/2014/main" id="{FD0BFB97-1416-4EB5-9378-C644C455BF7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8" name="addin_background" hidden="1">
            <a:extLst>
              <a:ext uri="{FF2B5EF4-FFF2-40B4-BE49-F238E27FC236}">
                <a16:creationId xmlns:a16="http://schemas.microsoft.com/office/drawing/2014/main" id="{1EE69F7B-96E4-4D08-8544-715743B31CD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158670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orside halv UiO 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Universitet</a:t>
            </a:r>
            <a:endParaRPr lang="en-US" dirty="0"/>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5" name="Title 1">
            <a:extLst>
              <a:ext uri="{FF2B5EF4-FFF2-40B4-BE49-F238E27FC236}">
                <a16:creationId xmlns:a16="http://schemas.microsoft.com/office/drawing/2014/main" id="{EFBE860A-1A40-435A-88FE-0EADB0DB8F79}"/>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endParaRPr lang="en-US" dirty="0"/>
          </a:p>
        </p:txBody>
      </p:sp>
      <p:sp>
        <p:nvSpPr>
          <p:cNvPr id="37" name="Text Placeholder 3">
            <a:extLst>
              <a:ext uri="{FF2B5EF4-FFF2-40B4-BE49-F238E27FC236}">
                <a16:creationId xmlns:a16="http://schemas.microsoft.com/office/drawing/2014/main" id="{05F523C6-A45B-4665-9FA1-E4FAB65FE5EE}"/>
              </a:ext>
            </a:extLst>
          </p:cNvPr>
          <p:cNvSpPr>
            <a:spLocks noGrp="1"/>
          </p:cNvSpPr>
          <p:nvPr>
            <p:ph type="body" sz="quarter" idx="20" hasCustomPrompt="1"/>
          </p:nvPr>
        </p:nvSpPr>
        <p:spPr>
          <a:xfrm>
            <a:off x="379038" y="4237730"/>
            <a:ext cx="5716962" cy="757238"/>
          </a:xfrm>
        </p:spPr>
        <p:txBody>
          <a:bodyPr/>
          <a:lstStyle>
            <a:lvl1pPr marL="0" indent="0">
              <a:spcBef>
                <a:spcPts val="0"/>
              </a:spcBef>
              <a:buNone/>
              <a:defRPr/>
            </a:lvl1pPr>
          </a:lstStyle>
          <a:p>
            <a:pPr lvl="0"/>
            <a:r>
              <a:rPr lang="en-US" dirty="0" err="1"/>
              <a:t>Underoverskrift</a:t>
            </a:r>
            <a:endParaRPr lang="en-US" dirty="0"/>
          </a:p>
        </p:txBody>
      </p:sp>
    </p:spTree>
    <p:extLst>
      <p:ext uri="{BB962C8B-B14F-4D97-AF65-F5344CB8AC3E}">
        <p14:creationId xmlns:p14="http://schemas.microsoft.com/office/powerpoint/2010/main" val="51000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60043"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0"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2"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0" name="Title 1">
            <a:extLst>
              <a:ext uri="{FF2B5EF4-FFF2-40B4-BE49-F238E27FC236}">
                <a16:creationId xmlns:a16="http://schemas.microsoft.com/office/drawing/2014/main" id="{69DB1BE3-558A-48DC-BDC0-99721DB83C28}"/>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 name="Content Placeholder 1">
            <a:extLst>
              <a:ext uri="{FF2B5EF4-FFF2-40B4-BE49-F238E27FC236}">
                <a16:creationId xmlns:a16="http://schemas.microsoft.com/office/drawing/2014/main" id="{57060C8D-FB51-4745-B5BA-28C1605AFCAA}"/>
              </a:ext>
            </a:extLst>
          </p:cNvPr>
          <p:cNvSpPr>
            <a:spLocks noGrp="1"/>
          </p:cNvSpPr>
          <p:nvPr>
            <p:ph sz="quarter" idx="38"/>
          </p:nvPr>
        </p:nvSpPr>
        <p:spPr>
          <a:xfrm>
            <a:off x="360043"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2">
            <a:extLst>
              <a:ext uri="{FF2B5EF4-FFF2-40B4-BE49-F238E27FC236}">
                <a16:creationId xmlns:a16="http://schemas.microsoft.com/office/drawing/2014/main" id="{89CBB1FA-9857-4CD5-A348-3131F0AEB2D9}"/>
              </a:ext>
            </a:extLst>
          </p:cNvPr>
          <p:cNvSpPr>
            <a:spLocks noGrp="1"/>
          </p:cNvSpPr>
          <p:nvPr>
            <p:ph sz="quarter" idx="39"/>
          </p:nvPr>
        </p:nvSpPr>
        <p:spPr>
          <a:xfrm>
            <a:off x="4333839"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835DB0-47DB-4C8D-91B7-06E75EAC9A45}"/>
              </a:ext>
            </a:extLst>
          </p:cNvPr>
          <p:cNvSpPr>
            <a:spLocks noGrp="1"/>
          </p:cNvSpPr>
          <p:nvPr>
            <p:ph sz="quarter" idx="40"/>
          </p:nvPr>
        </p:nvSpPr>
        <p:spPr>
          <a:xfrm>
            <a:off x="8284384"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addin_colorbox" hidden="1">
            <a:extLst>
              <a:ext uri="{FF2B5EF4-FFF2-40B4-BE49-F238E27FC236}">
                <a16:creationId xmlns:a16="http://schemas.microsoft.com/office/drawing/2014/main" id="{85B29458-A561-422C-8B22-C9C8019F05A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2" name="addin_title" hidden="1">
            <a:extLst>
              <a:ext uri="{FF2B5EF4-FFF2-40B4-BE49-F238E27FC236}">
                <a16:creationId xmlns:a16="http://schemas.microsoft.com/office/drawing/2014/main" id="{6DA48910-8F44-454E-B43A-1B5C4C20B2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3" name="addin_text" hidden="1">
            <a:extLst>
              <a:ext uri="{FF2B5EF4-FFF2-40B4-BE49-F238E27FC236}">
                <a16:creationId xmlns:a16="http://schemas.microsoft.com/office/drawing/2014/main" id="{36112E3C-28E7-406C-A89C-679F16136B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4" name="addin_image" hidden="1">
            <a:extLst>
              <a:ext uri="{FF2B5EF4-FFF2-40B4-BE49-F238E27FC236}">
                <a16:creationId xmlns:a16="http://schemas.microsoft.com/office/drawing/2014/main" id="{6A60E72D-08B9-476D-AFC3-4789C7CAB3E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21C3A9AD-504F-4B89-8A17-FC25321E037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E4836D3F-D357-451D-AE6E-7EB69FA7FED5}"/>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0F33A6D9-8DA0-41B8-8049-5CD7B9C6A30E}"/>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98539226-B5F3-4B78-ACC7-33FC0BA3232C}"/>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733187ED-462E-47AF-B84E-AD47047EA58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347071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60044" y="1085197"/>
            <a:ext cx="3576295" cy="1523583"/>
          </a:xfrm>
          <a:noFill/>
        </p:spPr>
        <p:txBody>
          <a:bodyPr/>
          <a:lstStyle>
            <a:lvl1pPr>
              <a:buNone/>
              <a:defRPr/>
            </a:lvl1pPr>
          </a:lstStyle>
          <a:p>
            <a:r>
              <a:rPr lang="en-US"/>
              <a:t>Click icon to add picture</a:t>
            </a:r>
            <a:endParaRPr lang="en-US" dirty="0"/>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60044"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60044" y="3466045"/>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85197"/>
            <a:ext cx="3576295" cy="1523583"/>
          </a:xfrm>
          <a:noFill/>
        </p:spPr>
        <p:txBody>
          <a:bodyPr/>
          <a:lstStyle>
            <a:lvl1pPr>
              <a:buNone/>
              <a:defRPr/>
            </a:lvl1pPr>
          </a:lstStyle>
          <a:p>
            <a:r>
              <a:rPr lang="en-US"/>
              <a:t>Click icon to add picture</a:t>
            </a:r>
            <a:endParaRPr lang="en-US" dirty="0"/>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19317"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9318"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85197"/>
            <a:ext cx="3576295" cy="1523583"/>
          </a:xfrm>
          <a:noFill/>
        </p:spPr>
        <p:txBody>
          <a:bodyPr/>
          <a:lstStyle>
            <a:lvl1pPr>
              <a:buNone/>
              <a:defRPr/>
            </a:lvl1pPr>
          </a:lstStyle>
          <a:p>
            <a:r>
              <a:rPr lang="en-US"/>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5658"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5659"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8" name="Title 1">
            <a:extLst>
              <a:ext uri="{FF2B5EF4-FFF2-40B4-BE49-F238E27FC236}">
                <a16:creationId xmlns:a16="http://schemas.microsoft.com/office/drawing/2014/main" id="{15333E61-2FC3-40D9-82CA-9B321075AF5F}"/>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19" name="addin_colorbox" hidden="1">
            <a:extLst>
              <a:ext uri="{FF2B5EF4-FFF2-40B4-BE49-F238E27FC236}">
                <a16:creationId xmlns:a16="http://schemas.microsoft.com/office/drawing/2014/main" id="{8CF651E2-DD60-4E17-88DC-C480178AFF5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0" name="addin_title" hidden="1">
            <a:extLst>
              <a:ext uri="{FF2B5EF4-FFF2-40B4-BE49-F238E27FC236}">
                <a16:creationId xmlns:a16="http://schemas.microsoft.com/office/drawing/2014/main" id="{011245F7-98B6-4B20-8174-39F84E37606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1" name="addin_text" hidden="1">
            <a:extLst>
              <a:ext uri="{FF2B5EF4-FFF2-40B4-BE49-F238E27FC236}">
                <a16:creationId xmlns:a16="http://schemas.microsoft.com/office/drawing/2014/main" id="{EF2396E3-07AF-47C0-BEC4-D981BDC140A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2" name="addin_image" hidden="1">
            <a:extLst>
              <a:ext uri="{FF2B5EF4-FFF2-40B4-BE49-F238E27FC236}">
                <a16:creationId xmlns:a16="http://schemas.microsoft.com/office/drawing/2014/main" id="{70F848C3-1BE5-4A26-AC5E-2192AC85CDF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CCBBBF12-7B28-49C5-B8F6-E0FB7DE6EC0C}"/>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353CF5D9-1BFC-418E-90A2-3300A6EAE3EE}"/>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30BAAD75-8F68-4A50-98F1-FAB2F09878E0}"/>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9818083F-C741-41DF-96D3-CC32C9FA32A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55AE3439-8B84-48C9-BD26-13BD97C0EA2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28184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60043"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60043"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5"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5"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1"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1"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7"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3" name="Title 1">
            <a:extLst>
              <a:ext uri="{FF2B5EF4-FFF2-40B4-BE49-F238E27FC236}">
                <a16:creationId xmlns:a16="http://schemas.microsoft.com/office/drawing/2014/main" id="{58AF55B9-1670-44D0-B63B-7F29554D4D19}"/>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4" name="Subtitle 2">
            <a:extLst>
              <a:ext uri="{FF2B5EF4-FFF2-40B4-BE49-F238E27FC236}">
                <a16:creationId xmlns:a16="http://schemas.microsoft.com/office/drawing/2014/main" id="{91211FBE-673D-4273-A607-B348AAB51CAD}"/>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18" name="addin_colorbox" hidden="1">
            <a:extLst>
              <a:ext uri="{FF2B5EF4-FFF2-40B4-BE49-F238E27FC236}">
                <a16:creationId xmlns:a16="http://schemas.microsoft.com/office/drawing/2014/main" id="{68D8861A-56FC-49BC-BC70-59F04372E49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9" name="addin_title" hidden="1">
            <a:extLst>
              <a:ext uri="{FF2B5EF4-FFF2-40B4-BE49-F238E27FC236}">
                <a16:creationId xmlns:a16="http://schemas.microsoft.com/office/drawing/2014/main" id="{3435CB16-27EC-4FA8-AFCE-C153EAACC1A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0" name="addin_text" hidden="1">
            <a:extLst>
              <a:ext uri="{FF2B5EF4-FFF2-40B4-BE49-F238E27FC236}">
                <a16:creationId xmlns:a16="http://schemas.microsoft.com/office/drawing/2014/main" id="{EAA5BB91-F0F7-40F1-B570-8C015BFB6B14}"/>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1" name="addin_image" hidden="1">
            <a:extLst>
              <a:ext uri="{FF2B5EF4-FFF2-40B4-BE49-F238E27FC236}">
                <a16:creationId xmlns:a16="http://schemas.microsoft.com/office/drawing/2014/main" id="{314857CC-CD3A-4093-9A62-A81D04F2173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2" name="addin_grouplist" hidden="1">
            <a:extLst>
              <a:ext uri="{FF2B5EF4-FFF2-40B4-BE49-F238E27FC236}">
                <a16:creationId xmlns:a16="http://schemas.microsoft.com/office/drawing/2014/main" id="{CD991C7D-082B-4C2A-9D04-5C93FD4BFAF9}"/>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CDE1D328-C358-480F-B3D9-0D7F90E1FCD9}"/>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F6A83423-DC11-43BA-B76B-FDF05773D562}"/>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6A73BA5A-B3F5-4DE9-BB13-AF73702D706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9FE72A3E-01F8-412E-8E98-2BDAA4A674B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158911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60043" y="1081366"/>
            <a:ext cx="2736980" cy="1523583"/>
          </a:xfrm>
          <a:noFill/>
        </p:spPr>
        <p:txBody>
          <a:bodyPr/>
          <a:lstStyle>
            <a:lvl1pPr>
              <a:buNone/>
              <a:defRPr/>
            </a:lvl1pPr>
          </a:lstStyle>
          <a:p>
            <a:r>
              <a:rPr lang="en-US"/>
              <a:t>Click icon to add picture</a:t>
            </a:r>
            <a:endParaRPr lang="en-US" dirty="0"/>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60043" y="2790811"/>
            <a:ext cx="2736980" cy="318644"/>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60043" y="3292760"/>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6" y="1081366"/>
            <a:ext cx="2736980" cy="1523583"/>
          </a:xfrm>
          <a:noFill/>
        </p:spPr>
        <p:txBody>
          <a:bodyPr/>
          <a:lstStyle>
            <a:lvl1pPr>
              <a:buNone/>
              <a:defRPr/>
            </a:lvl1pPr>
          </a:lstStyle>
          <a:p>
            <a:r>
              <a:rPr lang="en-US"/>
              <a:t>Click icon to add picture</a:t>
            </a:r>
            <a:endParaRPr lang="en-US" dirty="0"/>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6"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6"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7" y="1081366"/>
            <a:ext cx="2736980" cy="1523583"/>
          </a:xfrm>
          <a:noFill/>
        </p:spPr>
        <p:txBody>
          <a:bodyPr/>
          <a:lstStyle>
            <a:lvl1pPr>
              <a:buNone/>
              <a:defRPr/>
            </a:lvl1pPr>
          </a:lstStyle>
          <a:p>
            <a:r>
              <a:rPr lang="en-US"/>
              <a:t>Click icon to add picture</a:t>
            </a:r>
            <a:endParaRPr lang="en-US" dirty="0"/>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7"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7"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81366"/>
            <a:ext cx="2736980" cy="1523583"/>
          </a:xfrm>
          <a:noFill/>
        </p:spPr>
        <p:txBody>
          <a:bodyPr/>
          <a:lstStyle>
            <a:lvl1pPr>
              <a:buNone/>
              <a:defRPr/>
            </a:lvl1pPr>
          </a:lstStyle>
          <a:p>
            <a:r>
              <a:rPr lang="en-US"/>
              <a:t>Click icon to add picture</a:t>
            </a:r>
            <a:endParaRPr lang="en-US" dirty="0"/>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790811"/>
            <a:ext cx="2716858"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36980" cy="2376197"/>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3" name="Title 1">
            <a:extLst>
              <a:ext uri="{FF2B5EF4-FFF2-40B4-BE49-F238E27FC236}">
                <a16:creationId xmlns:a16="http://schemas.microsoft.com/office/drawing/2014/main" id="{EF847B60-F309-4884-9832-357BAAD65810}"/>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4" name="addin_colorbox" hidden="1">
            <a:extLst>
              <a:ext uri="{FF2B5EF4-FFF2-40B4-BE49-F238E27FC236}">
                <a16:creationId xmlns:a16="http://schemas.microsoft.com/office/drawing/2014/main" id="{CCB23F58-B073-414A-9542-826ED845D63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31" name="addin_title" hidden="1">
            <a:extLst>
              <a:ext uri="{FF2B5EF4-FFF2-40B4-BE49-F238E27FC236}">
                <a16:creationId xmlns:a16="http://schemas.microsoft.com/office/drawing/2014/main" id="{E0B8CF1B-2796-41B4-98A5-9AA3E93611FE}"/>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32" name="addin_text" hidden="1">
            <a:extLst>
              <a:ext uri="{FF2B5EF4-FFF2-40B4-BE49-F238E27FC236}">
                <a16:creationId xmlns:a16="http://schemas.microsoft.com/office/drawing/2014/main" id="{F306296F-A7F1-41BF-B943-C7D7FA14781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3" name="addin_image" hidden="1">
            <a:extLst>
              <a:ext uri="{FF2B5EF4-FFF2-40B4-BE49-F238E27FC236}">
                <a16:creationId xmlns:a16="http://schemas.microsoft.com/office/drawing/2014/main" id="{C5CBAE70-7714-47C3-82CB-B11634DACAEB}"/>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4" name="addin_grouplist" hidden="1">
            <a:extLst>
              <a:ext uri="{FF2B5EF4-FFF2-40B4-BE49-F238E27FC236}">
                <a16:creationId xmlns:a16="http://schemas.microsoft.com/office/drawing/2014/main" id="{99881E91-E858-4E37-8704-3C1818D3175A}"/>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5" name="addin_logo" hidden="1">
            <a:extLst>
              <a:ext uri="{FF2B5EF4-FFF2-40B4-BE49-F238E27FC236}">
                <a16:creationId xmlns:a16="http://schemas.microsoft.com/office/drawing/2014/main" id="{D574164F-9CA4-4A10-8C31-D4E2B17D20C6}"/>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6" name="addin_fillplaceholders" hidden="1">
            <a:extLst>
              <a:ext uri="{FF2B5EF4-FFF2-40B4-BE49-F238E27FC236}">
                <a16:creationId xmlns:a16="http://schemas.microsoft.com/office/drawing/2014/main" id="{36B7DCBD-44E1-493E-85B0-E828E93D937C}"/>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37" name="addin_colorlist" hidden="1">
            <a:extLst>
              <a:ext uri="{FF2B5EF4-FFF2-40B4-BE49-F238E27FC236}">
                <a16:creationId xmlns:a16="http://schemas.microsoft.com/office/drawing/2014/main" id="{E563F0D4-11F4-42DD-9931-F4F51432C39A}"/>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38" name="addin_background" hidden="1">
            <a:extLst>
              <a:ext uri="{FF2B5EF4-FFF2-40B4-BE49-F238E27FC236}">
                <a16:creationId xmlns:a16="http://schemas.microsoft.com/office/drawing/2014/main" id="{6A47E99E-21A0-4BFE-92CC-423622BC33AB}"/>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1028994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60044" y="1757497"/>
            <a:ext cx="5611759" cy="3920059"/>
          </a:xfrm>
          <a:prstGeom prst="rect">
            <a:avLst/>
          </a:prstGeom>
          <a:noFill/>
        </p:spPr>
        <p:txBody>
          <a:bodyPr lIns="0" tIns="0" rIns="0" bIns="0"/>
          <a:lstStyle>
            <a:lvl1pPr>
              <a:buNone/>
              <a:defRPr/>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60045" y="5875993"/>
            <a:ext cx="5611759"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220199" y="1757497"/>
            <a:ext cx="5611759" cy="3920059"/>
          </a:xfrm>
          <a:prstGeom prst="rect">
            <a:avLst/>
          </a:prstGeom>
          <a:noFill/>
        </p:spPr>
        <p:txBody>
          <a:bodyPr lIns="0" tIns="0" rIns="0" bIns="0"/>
          <a:lstStyle>
            <a:lvl1pPr>
              <a:buNone/>
              <a:defRPr/>
            </a:lvl1pPr>
          </a:lstStyle>
          <a:p>
            <a:r>
              <a:rPr lang="en-US"/>
              <a:t>Click icon to add picture</a:t>
            </a:r>
            <a:endParaRPr lang="en-US" dirty="0"/>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20199" y="5875993"/>
            <a:ext cx="5611759"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dirty="0"/>
          </a:p>
        </p:txBody>
      </p:sp>
      <p:sp>
        <p:nvSpPr>
          <p:cNvPr id="11" name="Title 1">
            <a:extLst>
              <a:ext uri="{FF2B5EF4-FFF2-40B4-BE49-F238E27FC236}">
                <a16:creationId xmlns:a16="http://schemas.microsoft.com/office/drawing/2014/main" id="{84C2A117-22FA-459F-976D-25DB69F1580C}"/>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12" name="Subtitle 2">
            <a:extLst>
              <a:ext uri="{FF2B5EF4-FFF2-40B4-BE49-F238E27FC236}">
                <a16:creationId xmlns:a16="http://schemas.microsoft.com/office/drawing/2014/main" id="{547B788B-9E9A-45A9-B357-364F5972A24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15" name="addin_colorlist" hidden="1">
            <a:extLst>
              <a:ext uri="{FF2B5EF4-FFF2-40B4-BE49-F238E27FC236}">
                <a16:creationId xmlns:a16="http://schemas.microsoft.com/office/drawing/2014/main" id="{12E1D021-9BB6-483B-B0CA-ABB02941583E}"/>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6" name="addin_background" hidden="1">
            <a:extLst>
              <a:ext uri="{FF2B5EF4-FFF2-40B4-BE49-F238E27FC236}">
                <a16:creationId xmlns:a16="http://schemas.microsoft.com/office/drawing/2014/main" id="{AE6A6AFF-72F2-4BDB-94A3-D92B38AC6AE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191390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60043" y="1754970"/>
            <a:ext cx="3541314" cy="3913988"/>
          </a:xfrm>
          <a:prstGeom prst="rect">
            <a:avLst/>
          </a:prstGeom>
          <a:noFill/>
        </p:spPr>
        <p:txBody>
          <a:bodyPr lIns="0" tIns="0" rIns="0" bIns="0"/>
          <a:lstStyle/>
          <a:p>
            <a:r>
              <a:rPr lang="en-US"/>
              <a:t>Click icon to add picture</a:t>
            </a:r>
            <a:endParaRPr lang="en-US" dirty="0"/>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39" y="1754970"/>
            <a:ext cx="3541314" cy="3913988"/>
          </a:xfrm>
          <a:prstGeom prst="rect">
            <a:avLst/>
          </a:prstGeom>
          <a:noFill/>
        </p:spPr>
        <p:txBody>
          <a:bodyPr lIns="0" tIns="0" rIns="0" bIns="0"/>
          <a:lstStyle/>
          <a:p>
            <a:r>
              <a:rPr lang="en-US"/>
              <a:t>Click icon to add picture</a:t>
            </a:r>
            <a:endParaRPr lang="en-US" dirty="0"/>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2" y="1754970"/>
            <a:ext cx="3541314" cy="3913988"/>
          </a:xfrm>
          <a:prstGeom prst="rect">
            <a:avLst/>
          </a:prstGeom>
          <a:noFill/>
        </p:spPr>
        <p:txBody>
          <a:bodyPr lIns="0" tIns="0" rIns="0" bIns="0"/>
          <a:lstStyle/>
          <a:p>
            <a:r>
              <a:rPr lang="en-US"/>
              <a:t>Click icon to add picture</a:t>
            </a:r>
            <a:endParaRPr lang="en-US" dirty="0"/>
          </a:p>
        </p:txBody>
      </p:sp>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12" name="Text Placeholder 21">
            <a:extLst>
              <a:ext uri="{FF2B5EF4-FFF2-40B4-BE49-F238E27FC236}">
                <a16:creationId xmlns:a16="http://schemas.microsoft.com/office/drawing/2014/main" id="{BCBAFB08-AF77-436F-9BD6-4080968E01EC}"/>
              </a:ext>
            </a:extLst>
          </p:cNvPr>
          <p:cNvSpPr>
            <a:spLocks noGrp="1"/>
          </p:cNvSpPr>
          <p:nvPr>
            <p:ph type="body" sz="quarter" idx="29"/>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3" name="Text Placeholder 21">
            <a:extLst>
              <a:ext uri="{FF2B5EF4-FFF2-40B4-BE49-F238E27FC236}">
                <a16:creationId xmlns:a16="http://schemas.microsoft.com/office/drawing/2014/main" id="{C92CEF28-9974-4654-BC4B-16683224EB29}"/>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4" name="Text Placeholder 21">
            <a:extLst>
              <a:ext uri="{FF2B5EF4-FFF2-40B4-BE49-F238E27FC236}">
                <a16:creationId xmlns:a16="http://schemas.microsoft.com/office/drawing/2014/main" id="{74EB04B7-23CB-400A-AA85-FD8B359FC6B7}"/>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6" name="Title 1">
            <a:extLst>
              <a:ext uri="{FF2B5EF4-FFF2-40B4-BE49-F238E27FC236}">
                <a16:creationId xmlns:a16="http://schemas.microsoft.com/office/drawing/2014/main" id="{1457E567-3EF4-4752-87D8-A632A0518AA3}"/>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18" name="addin_colorlist" hidden="1">
            <a:extLst>
              <a:ext uri="{FF2B5EF4-FFF2-40B4-BE49-F238E27FC236}">
                <a16:creationId xmlns:a16="http://schemas.microsoft.com/office/drawing/2014/main" id="{192BE3FC-33A9-40BC-A479-57A961956F2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9" name="addin_background" hidden="1">
            <a:extLst>
              <a:ext uri="{FF2B5EF4-FFF2-40B4-BE49-F238E27FC236}">
                <a16:creationId xmlns:a16="http://schemas.microsoft.com/office/drawing/2014/main" id="{0622262C-05D6-4FA9-AC81-A220F534330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21092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262748"/>
            <a:ext cx="12192000" cy="5595252"/>
          </a:xfrm>
          <a:noFill/>
        </p:spPr>
        <p:txBody>
          <a:bodyPr/>
          <a:lstStyle>
            <a:lvl1pPr>
              <a:buNone/>
              <a:defRPr/>
            </a:lvl1pPr>
          </a:lstStyle>
          <a:p>
            <a:r>
              <a:rPr lang="en-US"/>
              <a:t>Click icon to add picture</a:t>
            </a:r>
            <a:endParaRPr lang="en-US" dirty="0"/>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7" name="Title 1">
            <a:extLst>
              <a:ext uri="{FF2B5EF4-FFF2-40B4-BE49-F238E27FC236}">
                <a16:creationId xmlns:a16="http://schemas.microsoft.com/office/drawing/2014/main" id="{E61FD05B-C54B-4336-9FA5-A6AE69EA8389}"/>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6" name="addin_colorlist" hidden="1">
            <a:extLst>
              <a:ext uri="{FF2B5EF4-FFF2-40B4-BE49-F238E27FC236}">
                <a16:creationId xmlns:a16="http://schemas.microsoft.com/office/drawing/2014/main" id="{9A57ABF8-B03C-45E1-8D60-C254AB41F39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8" name="addin_background" hidden="1">
            <a:extLst>
              <a:ext uri="{FF2B5EF4-FFF2-40B4-BE49-F238E27FC236}">
                <a16:creationId xmlns:a16="http://schemas.microsoft.com/office/drawing/2014/main" id="{055166DC-2EAE-49E7-B441-171CC1D8ADC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37055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4" name="addin_colorlist" hidden="1">
            <a:extLst>
              <a:ext uri="{FF2B5EF4-FFF2-40B4-BE49-F238E27FC236}">
                <a16:creationId xmlns:a16="http://schemas.microsoft.com/office/drawing/2014/main" id="{D3E5644C-DB70-4CBC-AC2B-038E4820ABB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5" name="addin_background" hidden="1">
            <a:extLst>
              <a:ext uri="{FF2B5EF4-FFF2-40B4-BE49-F238E27FC236}">
                <a16:creationId xmlns:a16="http://schemas.microsoft.com/office/drawing/2014/main" id="{3749FA81-9AD1-411B-9F14-0795464A48C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47498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fullbredde UiO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2B8534B2-2B3C-45E4-A5C6-20DB83FC5B6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US" dirty="0"/>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dirty="0"/>
              <a:t> </a:t>
            </a:r>
            <a:endParaRPr lang="en-US" dirty="0"/>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dirty="0"/>
              <a:t> </a:t>
            </a:r>
            <a:endParaRPr lang="en-US" dirty="0"/>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33" name="Text Placeholder 3">
            <a:extLst>
              <a:ext uri="{FF2B5EF4-FFF2-40B4-BE49-F238E27FC236}">
                <a16:creationId xmlns:a16="http://schemas.microsoft.com/office/drawing/2014/main" id="{09EEDD50-63E6-41B4-83C0-DB199267B4E5}"/>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Tree>
    <p:extLst>
      <p:ext uri="{BB962C8B-B14F-4D97-AF65-F5344CB8AC3E}">
        <p14:creationId xmlns:p14="http://schemas.microsoft.com/office/powerpoint/2010/main" val="226124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orside fullbredde UiO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Tree>
    <p:extLst>
      <p:ext uri="{BB962C8B-B14F-4D97-AF65-F5344CB8AC3E}">
        <p14:creationId xmlns:p14="http://schemas.microsoft.com/office/powerpoint/2010/main" val="63502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fullbredde UiO Innhold (Ful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0" y="0"/>
            <a:ext cx="12188597" cy="6946900"/>
          </a:xfrm>
          <a:solidFill>
            <a:schemeClr val="bg1"/>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0" y="0"/>
            <a:ext cx="12192000" cy="69469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Tree>
    <p:extLst>
      <p:ext uri="{BB962C8B-B14F-4D97-AF65-F5344CB8AC3E}">
        <p14:creationId xmlns:p14="http://schemas.microsoft.com/office/powerpoint/2010/main" val="302493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rside fakultet Bilde">
    <p:bg>
      <p:bgPr>
        <a:solidFill>
          <a:schemeClr val="l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FDE277A-D1D4-46F7-9ED8-7C20DEB74C53}"/>
              </a:ext>
            </a:extLst>
          </p:cNvPr>
          <p:cNvGraphicFramePr>
            <a:graphicFrameLocks noChangeAspect="1"/>
          </p:cNvGraphicFramePr>
          <p:nvPr userDrawn="1">
            <p:custDataLst>
              <p:tags r:id="rId2"/>
            </p:custDataLst>
            <p:extLst>
              <p:ext uri="{D42A27DB-BD31-4B8C-83A1-F6EECF244321}">
                <p14:modId xmlns:p14="http://schemas.microsoft.com/office/powerpoint/2010/main" val="4040624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4" imgW="339" imgH="343" progId="TCLayout.ActiveDocument.1">
                  <p:embed/>
                </p:oleObj>
              </mc:Choice>
              <mc:Fallback>
                <p:oleObj name="think-cell Slide" r:id="rId4" imgW="339" imgH="343" progId="TCLayout.ActiveDocument.1">
                  <p:embed/>
                  <p:pic>
                    <p:nvPicPr>
                      <p:cNvPr id="4" name="Object 3" hidden="1">
                        <a:extLst>
                          <a:ext uri="{FF2B5EF4-FFF2-40B4-BE49-F238E27FC236}">
                            <a16:creationId xmlns:a16="http://schemas.microsoft.com/office/drawing/2014/main" id="{1FDE277A-D1D4-46F7-9ED8-7C20DEB74C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icture Placeholder 1">
            <a:extLst>
              <a:ext uri="{FF2B5EF4-FFF2-40B4-BE49-F238E27FC236}">
                <a16:creationId xmlns:a16="http://schemas.microsoft.com/office/drawing/2014/main" id="{A84D768E-AC85-41DD-B1B7-0298BF33163D}"/>
              </a:ext>
            </a:extLst>
          </p:cNvPr>
          <p:cNvSpPr>
            <a:spLocks noGrp="1"/>
          </p:cNvSpPr>
          <p:nvPr>
            <p:ph type="pic" sz="quarter" idx="13"/>
          </p:nvPr>
        </p:nvSpPr>
        <p:spPr>
          <a:xfrm>
            <a:off x="6209880" y="0"/>
            <a:ext cx="5982120" cy="68580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4918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Forside fakultet Innho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57EEA8-87A3-4F4A-8A88-C8CF94340B45}"/>
              </a:ext>
            </a:extLst>
          </p:cNvPr>
          <p:cNvGraphicFramePr>
            <a:graphicFrameLocks noChangeAspect="1"/>
          </p:cNvGraphicFramePr>
          <p:nvPr userDrawn="1">
            <p:custDataLst>
              <p:tags r:id="rId2"/>
            </p:custDataLst>
            <p:extLst>
              <p:ext uri="{D42A27DB-BD31-4B8C-83A1-F6EECF244321}">
                <p14:modId xmlns:p14="http://schemas.microsoft.com/office/powerpoint/2010/main" val="1899552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think-cell Slide" r:id="rId4" imgW="339" imgH="343" progId="TCLayout.ActiveDocument.1">
                  <p:embed/>
                </p:oleObj>
              </mc:Choice>
              <mc:Fallback>
                <p:oleObj name="think-cell Slide" r:id="rId4" imgW="339" imgH="343" progId="TCLayout.ActiveDocument.1">
                  <p:embed/>
                  <p:pic>
                    <p:nvPicPr>
                      <p:cNvPr id="3" name="Object 2" hidden="1">
                        <a:extLst>
                          <a:ext uri="{FF2B5EF4-FFF2-40B4-BE49-F238E27FC236}">
                            <a16:creationId xmlns:a16="http://schemas.microsoft.com/office/drawing/2014/main" id="{4C57EEA8-87A3-4F4A-8A88-C8CF94340B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93668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fakulte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en-US"/>
              <a:t>Click icon to add picture</a:t>
            </a:r>
            <a:endParaRPr lang="en-US" dirty="0"/>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en-US" noProof="0"/>
              <a:t>Click to edit Master title style</a:t>
            </a:r>
            <a:endParaRPr lang="nb-NO" noProof="0" dirty="0"/>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327605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663D537D-BDA7-442F-85CC-77B15D3E9EBA}"/>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25691721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2D069C-C025-484F-B809-F6C0328593D2}"/>
              </a:ext>
            </a:extLst>
          </p:cNvPr>
          <p:cNvGraphicFramePr>
            <a:graphicFrameLocks noChangeAspect="1"/>
          </p:cNvGraphicFramePr>
          <p:nvPr userDrawn="1">
            <p:custDataLst>
              <p:tags r:id="rId30"/>
            </p:custDataLst>
            <p:extLst>
              <p:ext uri="{D42A27DB-BD31-4B8C-83A1-F6EECF244321}">
                <p14:modId xmlns:p14="http://schemas.microsoft.com/office/powerpoint/2010/main" val="28017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31" imgW="339" imgH="343" progId="TCLayout.ActiveDocument.1">
                  <p:embed/>
                </p:oleObj>
              </mc:Choice>
              <mc:Fallback>
                <p:oleObj name="think-cell Slide" r:id="rId31" imgW="339" imgH="343" progId="TCLayout.ActiveDocument.1">
                  <p:embed/>
                  <p:pic>
                    <p:nvPicPr>
                      <p:cNvPr id="7" name="Object 6" hidden="1">
                        <a:extLst>
                          <a:ext uri="{FF2B5EF4-FFF2-40B4-BE49-F238E27FC236}">
                            <a16:creationId xmlns:a16="http://schemas.microsoft.com/office/drawing/2014/main" id="{A22D069C-C025-484F-B809-F6C0328593D2}"/>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dirty="0"/>
              <a:t>Side </a:t>
            </a:r>
            <a:fld id="{5251F420-7306-4E7C-A79E-F31A38F7D392}" type="slidenum">
              <a:rPr lang="en-US" smtClean="0"/>
              <a:pPr/>
              <a:t>‹#›</a:t>
            </a:fld>
            <a:endParaRPr lang="en-US" dirty="0"/>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9" r:id="rId5"/>
    <p:sldLayoutId id="2147483726" r:id="rId6"/>
    <p:sldLayoutId id="2147483727" r:id="rId7"/>
    <p:sldLayoutId id="2147483728" r:id="rId8"/>
    <p:sldLayoutId id="2147483721" r:id="rId9"/>
    <p:sldLayoutId id="2147483720" r:id="rId10"/>
    <p:sldLayoutId id="2147483719" r:id="rId11"/>
    <p:sldLayoutId id="2147483701" r:id="rId12"/>
    <p:sldLayoutId id="2147483702" r:id="rId13"/>
    <p:sldLayoutId id="2147483704" r:id="rId14"/>
    <p:sldLayoutId id="2147483706" r:id="rId15"/>
    <p:sldLayoutId id="2147483716" r:id="rId16"/>
    <p:sldLayoutId id="2147483717" r:id="rId17"/>
    <p:sldLayoutId id="2147483713" r:id="rId18"/>
    <p:sldLayoutId id="2147483714" r:id="rId19"/>
    <p:sldLayoutId id="2147483709" r:id="rId20"/>
    <p:sldLayoutId id="2147483710" r:id="rId21"/>
    <p:sldLayoutId id="2147483711" r:id="rId22"/>
    <p:sldLayoutId id="2147483712" r:id="rId23"/>
    <p:sldLayoutId id="2147483707" r:id="rId24"/>
    <p:sldLayoutId id="2147483708" r:id="rId25"/>
    <p:sldLayoutId id="2147483715" r:id="rId26"/>
    <p:sldLayoutId id="2147483718" r:id="rId27"/>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88000" indent="-288000" algn="l" defTabSz="914446" rtl="0" eaLnBrk="1" latinLnBrk="0" hangingPunct="1">
        <a:lnSpc>
          <a:spcPct val="100000"/>
        </a:lnSpc>
        <a:spcBef>
          <a:spcPts val="1150"/>
        </a:spcBef>
        <a:buFont typeface="Wingdings" panose="05000000000000000000" pitchFamily="2" charset="2"/>
        <a:buChar char="§"/>
        <a:defRPr sz="24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4226F-3D46-4108-8EC2-727E5AA07E8B}"/>
              </a:ext>
            </a:extLst>
          </p:cNvPr>
          <p:cNvSpPr>
            <a:spLocks noGrp="1"/>
          </p:cNvSpPr>
          <p:nvPr>
            <p:ph type="body" sz="quarter" idx="18"/>
          </p:nvPr>
        </p:nvSpPr>
        <p:spPr/>
        <p:txBody>
          <a:bodyPr/>
          <a:lstStyle/>
          <a:p>
            <a:endParaRPr lang="en-GB"/>
          </a:p>
        </p:txBody>
      </p:sp>
      <p:sp>
        <p:nvSpPr>
          <p:cNvPr id="3" name="Picture Placeholder 2">
            <a:extLst>
              <a:ext uri="{FF2B5EF4-FFF2-40B4-BE49-F238E27FC236}">
                <a16:creationId xmlns:a16="http://schemas.microsoft.com/office/drawing/2014/main" id="{749A675A-7CE4-4B00-9E53-926A527EE6D5}"/>
              </a:ext>
            </a:extLst>
          </p:cNvPr>
          <p:cNvSpPr>
            <a:spLocks noGrp="1"/>
          </p:cNvSpPr>
          <p:nvPr>
            <p:ph type="pic" sz="quarter" idx="19"/>
          </p:nvPr>
        </p:nvSpPr>
        <p:spPr/>
      </p:sp>
      <p:sp>
        <p:nvSpPr>
          <p:cNvPr id="4" name="Text Placeholder 3">
            <a:extLst>
              <a:ext uri="{FF2B5EF4-FFF2-40B4-BE49-F238E27FC236}">
                <a16:creationId xmlns:a16="http://schemas.microsoft.com/office/drawing/2014/main" id="{1F12636C-D538-4343-8D3F-D16168C6DDDC}"/>
              </a:ext>
            </a:extLst>
          </p:cNvPr>
          <p:cNvSpPr>
            <a:spLocks noGrp="1"/>
          </p:cNvSpPr>
          <p:nvPr>
            <p:ph type="body" sz="quarter" idx="14"/>
          </p:nvPr>
        </p:nvSpPr>
        <p:spPr/>
        <p:txBody>
          <a:bodyPr/>
          <a:lstStyle/>
          <a:p>
            <a:r>
              <a:rPr lang="en-GB"/>
              <a:t>Det samfunnsvitenskapelige fakultet</a:t>
            </a:r>
          </a:p>
        </p:txBody>
      </p:sp>
      <p:sp>
        <p:nvSpPr>
          <p:cNvPr id="5" name="Text Placeholder 4">
            <a:extLst>
              <a:ext uri="{FF2B5EF4-FFF2-40B4-BE49-F238E27FC236}">
                <a16:creationId xmlns:a16="http://schemas.microsoft.com/office/drawing/2014/main" id="{7882ACD7-77D5-40A7-815F-39A287816558}"/>
              </a:ext>
            </a:extLst>
          </p:cNvPr>
          <p:cNvSpPr>
            <a:spLocks noGrp="1"/>
          </p:cNvSpPr>
          <p:nvPr>
            <p:ph type="body" sz="quarter" idx="20"/>
          </p:nvPr>
        </p:nvSpPr>
        <p:spPr>
          <a:xfrm>
            <a:off x="379037" y="1398652"/>
            <a:ext cx="5075367" cy="1973624"/>
          </a:xfrm>
        </p:spPr>
        <p:txBody>
          <a:bodyPr/>
          <a:lstStyle/>
          <a:p>
            <a:r>
              <a:rPr lang="en-GB" sz="3600" dirty="0" err="1"/>
              <a:t>Bemanning</a:t>
            </a:r>
            <a:r>
              <a:rPr lang="en-GB" sz="3600" dirty="0"/>
              <a:t> </a:t>
            </a:r>
            <a:r>
              <a:rPr lang="en-GB" sz="3600" dirty="0" err="1"/>
              <a:t>fakultetsadministrasjon</a:t>
            </a:r>
            <a:r>
              <a:rPr lang="en-GB" sz="3600" dirty="0"/>
              <a:t> og </a:t>
            </a:r>
            <a:r>
              <a:rPr lang="en-GB" sz="3600" dirty="0" err="1"/>
              <a:t>fellestenester</a:t>
            </a:r>
            <a:endParaRPr lang="en-GB" sz="3600" dirty="0"/>
          </a:p>
        </p:txBody>
      </p:sp>
      <p:sp>
        <p:nvSpPr>
          <p:cNvPr id="6" name="Text Placeholder 5">
            <a:extLst>
              <a:ext uri="{FF2B5EF4-FFF2-40B4-BE49-F238E27FC236}">
                <a16:creationId xmlns:a16="http://schemas.microsoft.com/office/drawing/2014/main" id="{9D2CEBD4-3DEB-4F22-98B0-470A92A8AAA7}"/>
              </a:ext>
            </a:extLst>
          </p:cNvPr>
          <p:cNvSpPr>
            <a:spLocks noGrp="1"/>
          </p:cNvSpPr>
          <p:nvPr>
            <p:ph type="body" sz="quarter" idx="22"/>
          </p:nvPr>
        </p:nvSpPr>
        <p:spPr/>
        <p:txBody>
          <a:bodyPr/>
          <a:lstStyle/>
          <a:p>
            <a:r>
              <a:rPr lang="en-GB" dirty="0"/>
              <a:t>Gudleik Grimstad</a:t>
            </a:r>
          </a:p>
        </p:txBody>
      </p:sp>
      <p:sp>
        <p:nvSpPr>
          <p:cNvPr id="7" name="Text Placeholder 6">
            <a:extLst>
              <a:ext uri="{FF2B5EF4-FFF2-40B4-BE49-F238E27FC236}">
                <a16:creationId xmlns:a16="http://schemas.microsoft.com/office/drawing/2014/main" id="{F99D2917-EC12-4C2E-A717-F2615BF43C38}"/>
              </a:ext>
            </a:extLst>
          </p:cNvPr>
          <p:cNvSpPr>
            <a:spLocks noGrp="1"/>
          </p:cNvSpPr>
          <p:nvPr>
            <p:ph type="body" sz="quarter" idx="16"/>
          </p:nvPr>
        </p:nvSpPr>
        <p:spPr/>
        <p:txBody>
          <a:bodyPr/>
          <a:lstStyle/>
          <a:p>
            <a:endParaRPr lang="en-GB" dirty="0"/>
          </a:p>
        </p:txBody>
      </p:sp>
      <p:sp>
        <p:nvSpPr>
          <p:cNvPr id="8" name="Text Placeholder 7">
            <a:extLst>
              <a:ext uri="{FF2B5EF4-FFF2-40B4-BE49-F238E27FC236}">
                <a16:creationId xmlns:a16="http://schemas.microsoft.com/office/drawing/2014/main" id="{17DF2AD0-77C9-4C2F-95EA-FD309702EDC9}"/>
              </a:ext>
            </a:extLst>
          </p:cNvPr>
          <p:cNvSpPr>
            <a:spLocks noGrp="1"/>
          </p:cNvSpPr>
          <p:nvPr>
            <p:ph type="body" sz="quarter" idx="17"/>
          </p:nvPr>
        </p:nvSpPr>
        <p:spPr/>
        <p:txBody>
          <a:bodyPr/>
          <a:lstStyle/>
          <a:p>
            <a:endParaRPr lang="en-GB" dirty="0"/>
          </a:p>
        </p:txBody>
      </p:sp>
      <p:sp>
        <p:nvSpPr>
          <p:cNvPr id="9" name="Date Placeholder 8">
            <a:extLst>
              <a:ext uri="{FF2B5EF4-FFF2-40B4-BE49-F238E27FC236}">
                <a16:creationId xmlns:a16="http://schemas.microsoft.com/office/drawing/2014/main" id="{DB2A210E-69AF-4D01-AE60-90E7AC7F9CC4}"/>
              </a:ext>
            </a:extLst>
          </p:cNvPr>
          <p:cNvSpPr>
            <a:spLocks noGrp="1"/>
          </p:cNvSpPr>
          <p:nvPr>
            <p:ph type="dt" sz="half" idx="10"/>
          </p:nvPr>
        </p:nvSpPr>
        <p:spPr/>
        <p:txBody>
          <a:bodyPr/>
          <a:lstStyle/>
          <a:p>
            <a:r>
              <a:rPr lang="en-US" dirty="0"/>
              <a:t>16.5.2022</a:t>
            </a:r>
          </a:p>
          <a:p>
            <a:endParaRPr lang="en-US" dirty="0"/>
          </a:p>
        </p:txBody>
      </p:sp>
    </p:spTree>
    <p:extLst>
      <p:ext uri="{BB962C8B-B14F-4D97-AF65-F5344CB8AC3E}">
        <p14:creationId xmlns:p14="http://schemas.microsoft.com/office/powerpoint/2010/main" val="3857607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D65E6E-FCAB-42B0-B8D9-DA262B3FD8FC}"/>
              </a:ext>
            </a:extLst>
          </p:cNvPr>
          <p:cNvSpPr>
            <a:spLocks noGrp="1"/>
          </p:cNvSpPr>
          <p:nvPr>
            <p:ph sz="quarter" idx="28"/>
          </p:nvPr>
        </p:nvSpPr>
        <p:spPr/>
        <p:txBody>
          <a:bodyPr/>
          <a:lstStyle/>
          <a:p>
            <a:pPr marL="285750" indent="-285750">
              <a:buFont typeface="Arial" panose="020B0604020202020204" pitchFamily="34" charset="0"/>
              <a:buChar char="•"/>
            </a:pPr>
            <a:r>
              <a:rPr lang="nb-NO" dirty="0"/>
              <a:t>Fakultetet har stort økonomisk handlingsrom ved inngangen til strategiperioden. Fakultetet vil bruke dette handlingsrommet til å styrke forsknings- og undervisningsvirksomheten ved enhetene og til å </a:t>
            </a:r>
            <a:r>
              <a:rPr lang="nb-NO" b="1" dirty="0"/>
              <a:t>videreutvikle fakultetets støttefunksjoner </a:t>
            </a:r>
            <a:r>
              <a:rPr lang="nb-NO" dirty="0"/>
              <a:t>knyttet til kjerneoppgavene forskning og undervisning.</a:t>
            </a:r>
          </a:p>
          <a:p>
            <a:pPr marL="285750" indent="-285750">
              <a:buFont typeface="Arial" panose="020B0604020202020204" pitchFamily="34" charset="0"/>
              <a:buChar char="•"/>
            </a:pPr>
            <a:r>
              <a:rPr lang="nb-NO" dirty="0"/>
              <a:t>Fakultetet har et særlig ansvar for å sørge for høy kvalitet på de tjenestene som ikke så lett skapes i et desentralisert system. Fakultetet vil legge til rette for optimale støttefunksjoner og bidra til å </a:t>
            </a:r>
            <a:r>
              <a:rPr lang="nb-NO" b="1" dirty="0"/>
              <a:t>finne frem til en hensiktsmessig arbeidsdeling </a:t>
            </a:r>
            <a:r>
              <a:rPr lang="nb-NO" dirty="0"/>
              <a:t>mellom UiO sentralt, fakultetet og grunnenhetene for alle slike støttefunksjoner.</a:t>
            </a:r>
          </a:p>
          <a:p>
            <a:pPr marL="285750" indent="-285750">
              <a:buFont typeface="Arial" panose="020B0604020202020204" pitchFamily="34" charset="0"/>
              <a:buChar char="•"/>
            </a:pPr>
            <a:r>
              <a:rPr lang="nb-NO" dirty="0"/>
              <a:t>Selv med desentralisering og </a:t>
            </a:r>
            <a:r>
              <a:rPr lang="nb-NO" dirty="0" err="1"/>
              <a:t>fagnære</a:t>
            </a:r>
            <a:r>
              <a:rPr lang="nb-NO" dirty="0"/>
              <a:t> beslutninger er det viktig at fakultetet opprettholder en sterk kompetanse på forskningsstøtte. Fakultetet vil fortsette satsingen på søknadsstøtte. I strategiperioden vil vi dessuten bygge ut kompetansen innenfor personvern og samfunnsvitenskapelig datavitenskap</a:t>
            </a:r>
          </a:p>
          <a:p>
            <a:pPr marL="285750" indent="-285750">
              <a:buFont typeface="Arial" panose="020B0604020202020204" pitchFamily="34" charset="0"/>
              <a:buChar char="•"/>
            </a:pPr>
            <a:r>
              <a:rPr lang="nb-NO" dirty="0"/>
              <a:t>Fakultetet skal tilrettelegge for effektivitet og profesjonalitet i undervisningen. Fakultetet skal bidra til effektiv kommunikasjon, informasjonsflyt og relevant beslutningsgrunnlag på tvers av UiOs organisatoriske nivåer for utdanningsledelse, både faglig, pedagogisk og administrativt. Studentene skal være sikret innflytelse på forhold som har med både undervisningens kvalitet og læringsmiljøet. Fakultetet skal ta ansvar for at den samlede undervisningsvirksomheten utgjør den til enhver tid beste utnyttelsen av fakultetets ressurser.</a:t>
            </a:r>
          </a:p>
          <a:p>
            <a:pPr marL="285750" indent="-285750">
              <a:buFont typeface="Arial" panose="020B0604020202020204" pitchFamily="34" charset="0"/>
              <a:buChar char="•"/>
            </a:pPr>
            <a:r>
              <a:rPr lang="nb-NO" dirty="0"/>
              <a:t>Fakultetet skal tilby velfungerende tjenester og støttefunksjoner og skal legge til rette for at både vitenskapelig og administrativt ansatte kan utvikle sin kompetanse på områder som er relevante for det arbeidet de utfører. Lederoppgavene har blitt mer sammensatte og krevende, og fakultetet skal sørge for at lederne får tilstrekkelig opplæring og støtte i sitt arbeid. Dette gjelder både institutt-/senterledere, forskningsledere, utdanningsledere, og administrative leder.</a:t>
            </a:r>
          </a:p>
          <a:p>
            <a:endParaRPr lang="nb-NO" dirty="0"/>
          </a:p>
          <a:p>
            <a:endParaRPr lang="nb-NO" dirty="0"/>
          </a:p>
          <a:p>
            <a:endParaRPr lang="nb-NO" dirty="0"/>
          </a:p>
        </p:txBody>
      </p:sp>
      <p:sp>
        <p:nvSpPr>
          <p:cNvPr id="3" name="Footer Placeholder 2">
            <a:extLst>
              <a:ext uri="{FF2B5EF4-FFF2-40B4-BE49-F238E27FC236}">
                <a16:creationId xmlns:a16="http://schemas.microsoft.com/office/drawing/2014/main" id="{7A40CA41-B8C4-472D-8A6E-39C85A8B8B65}"/>
              </a:ext>
            </a:extLst>
          </p:cNvPr>
          <p:cNvSpPr>
            <a:spLocks noGrp="1"/>
          </p:cNvSpPr>
          <p:nvPr>
            <p:ph type="ftr" sz="quarter" idx="3"/>
          </p:nvPr>
        </p:nvSpPr>
        <p:spPr/>
        <p:txBody>
          <a:bodyPr/>
          <a:lstStyle/>
          <a:p>
            <a:endParaRPr lang="nb-NO" dirty="0"/>
          </a:p>
        </p:txBody>
      </p:sp>
      <p:sp>
        <p:nvSpPr>
          <p:cNvPr id="4" name="Slide Number Placeholder 3">
            <a:extLst>
              <a:ext uri="{FF2B5EF4-FFF2-40B4-BE49-F238E27FC236}">
                <a16:creationId xmlns:a16="http://schemas.microsoft.com/office/drawing/2014/main" id="{912CEF05-79CE-4C54-A68D-00AE3ED1D495}"/>
              </a:ext>
            </a:extLst>
          </p:cNvPr>
          <p:cNvSpPr>
            <a:spLocks noGrp="1"/>
          </p:cNvSpPr>
          <p:nvPr>
            <p:ph type="sldNum" sz="quarter" idx="12"/>
          </p:nvPr>
        </p:nvSpPr>
        <p:spPr/>
        <p:txBody>
          <a:bodyPr/>
          <a:lstStyle/>
          <a:p>
            <a:r>
              <a:rPr lang="en-US"/>
              <a:t>Side </a:t>
            </a:r>
            <a:fld id="{5251F420-7306-4E7C-A79E-F31A38F7D392}" type="slidenum">
              <a:rPr lang="en-US" smtClean="0"/>
              <a:pPr/>
              <a:t>2</a:t>
            </a:fld>
            <a:endParaRPr lang="en-US" dirty="0"/>
          </a:p>
        </p:txBody>
      </p:sp>
      <p:sp>
        <p:nvSpPr>
          <p:cNvPr id="5" name="Title 4">
            <a:extLst>
              <a:ext uri="{FF2B5EF4-FFF2-40B4-BE49-F238E27FC236}">
                <a16:creationId xmlns:a16="http://schemas.microsoft.com/office/drawing/2014/main" id="{787ACAF6-4F35-43CF-9C09-1B909BBF8ED5}"/>
              </a:ext>
            </a:extLst>
          </p:cNvPr>
          <p:cNvSpPr>
            <a:spLocks noGrp="1"/>
          </p:cNvSpPr>
          <p:nvPr>
            <p:ph type="title"/>
          </p:nvPr>
        </p:nvSpPr>
        <p:spPr/>
        <p:txBody>
          <a:bodyPr/>
          <a:lstStyle/>
          <a:p>
            <a:pPr algn="ctr"/>
            <a:r>
              <a:rPr lang="nb-NO" dirty="0"/>
              <a:t>STRATEGI 2030</a:t>
            </a:r>
          </a:p>
        </p:txBody>
      </p:sp>
    </p:spTree>
    <p:extLst>
      <p:ext uri="{BB962C8B-B14F-4D97-AF65-F5344CB8AC3E}">
        <p14:creationId xmlns:p14="http://schemas.microsoft.com/office/powerpoint/2010/main" val="280158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53C232-5289-4626-B128-747560FAA3B9}"/>
              </a:ext>
            </a:extLst>
          </p:cNvPr>
          <p:cNvSpPr>
            <a:spLocks noGrp="1"/>
          </p:cNvSpPr>
          <p:nvPr>
            <p:ph type="ftr" sz="quarter" idx="3"/>
          </p:nvPr>
        </p:nvSpPr>
        <p:spPr/>
        <p:txBody>
          <a:bodyPr/>
          <a:lstStyle/>
          <a:p>
            <a:endParaRPr lang="nb-NO" dirty="0"/>
          </a:p>
        </p:txBody>
      </p:sp>
      <p:sp>
        <p:nvSpPr>
          <p:cNvPr id="4" name="Slide Number Placeholder 3">
            <a:extLst>
              <a:ext uri="{FF2B5EF4-FFF2-40B4-BE49-F238E27FC236}">
                <a16:creationId xmlns:a16="http://schemas.microsoft.com/office/drawing/2014/main" id="{95BE2599-7C04-4576-821D-94B5F1D41A08}"/>
              </a:ext>
            </a:extLst>
          </p:cNvPr>
          <p:cNvSpPr>
            <a:spLocks noGrp="1"/>
          </p:cNvSpPr>
          <p:nvPr>
            <p:ph type="sldNum" sz="quarter" idx="12"/>
          </p:nvPr>
        </p:nvSpPr>
        <p:spPr/>
        <p:txBody>
          <a:bodyPr/>
          <a:lstStyle/>
          <a:p>
            <a:r>
              <a:rPr lang="en-US"/>
              <a:t>Side </a:t>
            </a:r>
            <a:fld id="{5251F420-7306-4E7C-A79E-F31A38F7D392}" type="slidenum">
              <a:rPr lang="en-US" smtClean="0"/>
              <a:pPr/>
              <a:t>3</a:t>
            </a:fld>
            <a:endParaRPr lang="en-US" dirty="0"/>
          </a:p>
        </p:txBody>
      </p:sp>
      <p:sp>
        <p:nvSpPr>
          <p:cNvPr id="5" name="Title 4">
            <a:extLst>
              <a:ext uri="{FF2B5EF4-FFF2-40B4-BE49-F238E27FC236}">
                <a16:creationId xmlns:a16="http://schemas.microsoft.com/office/drawing/2014/main" id="{3E9D0F11-EB5F-4CB5-99B6-BD148FE47D11}"/>
              </a:ext>
            </a:extLst>
          </p:cNvPr>
          <p:cNvSpPr>
            <a:spLocks noGrp="1"/>
          </p:cNvSpPr>
          <p:nvPr>
            <p:ph type="title"/>
          </p:nvPr>
        </p:nvSpPr>
        <p:spPr/>
        <p:txBody>
          <a:bodyPr/>
          <a:lstStyle/>
          <a:p>
            <a:pPr algn="ctr"/>
            <a:r>
              <a:rPr lang="nb-NO" dirty="0"/>
              <a:t>UiO</a:t>
            </a:r>
          </a:p>
        </p:txBody>
      </p:sp>
      <p:graphicFrame>
        <p:nvGraphicFramePr>
          <p:cNvPr id="6" name="Content Placeholder 5">
            <a:extLst>
              <a:ext uri="{FF2B5EF4-FFF2-40B4-BE49-F238E27FC236}">
                <a16:creationId xmlns:a16="http://schemas.microsoft.com/office/drawing/2014/main" id="{00000000-0008-0000-1000-000002000000}"/>
              </a:ext>
            </a:extLst>
          </p:cNvPr>
          <p:cNvGraphicFramePr>
            <a:graphicFrameLocks noGrp="1"/>
          </p:cNvGraphicFramePr>
          <p:nvPr>
            <p:ph sz="quarter" idx="28"/>
          </p:nvPr>
        </p:nvGraphicFramePr>
        <p:xfrm>
          <a:off x="360363" y="1082675"/>
          <a:ext cx="11471275" cy="4818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490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28AAA4-6561-4E70-8EAC-A845D3A4D490}"/>
              </a:ext>
            </a:extLst>
          </p:cNvPr>
          <p:cNvSpPr>
            <a:spLocks noGrp="1"/>
          </p:cNvSpPr>
          <p:nvPr>
            <p:ph sz="quarter" idx="28"/>
          </p:nvPr>
        </p:nvSpPr>
        <p:spPr/>
        <p:txBody>
          <a:bodyPr/>
          <a:lstStyle/>
          <a:p>
            <a:endParaRPr lang="nb-NO" dirty="0"/>
          </a:p>
        </p:txBody>
      </p:sp>
      <p:sp>
        <p:nvSpPr>
          <p:cNvPr id="3" name="Footer Placeholder 2">
            <a:extLst>
              <a:ext uri="{FF2B5EF4-FFF2-40B4-BE49-F238E27FC236}">
                <a16:creationId xmlns:a16="http://schemas.microsoft.com/office/drawing/2014/main" id="{593C5EAF-7F7B-485A-B4B7-C0636569054D}"/>
              </a:ext>
            </a:extLst>
          </p:cNvPr>
          <p:cNvSpPr>
            <a:spLocks noGrp="1"/>
          </p:cNvSpPr>
          <p:nvPr>
            <p:ph type="ftr" sz="quarter" idx="3"/>
          </p:nvPr>
        </p:nvSpPr>
        <p:spPr/>
        <p:txBody>
          <a:bodyPr/>
          <a:lstStyle/>
          <a:p>
            <a:endParaRPr lang="nb-NO" dirty="0"/>
          </a:p>
        </p:txBody>
      </p:sp>
      <p:sp>
        <p:nvSpPr>
          <p:cNvPr id="4" name="Slide Number Placeholder 3">
            <a:extLst>
              <a:ext uri="{FF2B5EF4-FFF2-40B4-BE49-F238E27FC236}">
                <a16:creationId xmlns:a16="http://schemas.microsoft.com/office/drawing/2014/main" id="{236D2155-77DB-4EE4-B472-9271791E3B32}"/>
              </a:ext>
            </a:extLst>
          </p:cNvPr>
          <p:cNvSpPr>
            <a:spLocks noGrp="1"/>
          </p:cNvSpPr>
          <p:nvPr>
            <p:ph type="sldNum" sz="quarter" idx="12"/>
          </p:nvPr>
        </p:nvSpPr>
        <p:spPr/>
        <p:txBody>
          <a:bodyPr/>
          <a:lstStyle/>
          <a:p>
            <a:r>
              <a:rPr lang="en-US"/>
              <a:t>Side </a:t>
            </a:r>
            <a:fld id="{5251F420-7306-4E7C-A79E-F31A38F7D392}" type="slidenum">
              <a:rPr lang="en-US" smtClean="0"/>
              <a:pPr/>
              <a:t>4</a:t>
            </a:fld>
            <a:endParaRPr lang="en-US" dirty="0"/>
          </a:p>
        </p:txBody>
      </p:sp>
      <p:sp>
        <p:nvSpPr>
          <p:cNvPr id="5" name="Title 4">
            <a:extLst>
              <a:ext uri="{FF2B5EF4-FFF2-40B4-BE49-F238E27FC236}">
                <a16:creationId xmlns:a16="http://schemas.microsoft.com/office/drawing/2014/main" id="{99C20FAB-AF76-4935-B5C5-15C8A8375292}"/>
              </a:ext>
            </a:extLst>
          </p:cNvPr>
          <p:cNvSpPr>
            <a:spLocks noGrp="1"/>
          </p:cNvSpPr>
          <p:nvPr>
            <p:ph type="title"/>
          </p:nvPr>
        </p:nvSpPr>
        <p:spPr/>
        <p:txBody>
          <a:bodyPr/>
          <a:lstStyle/>
          <a:p>
            <a:pPr algn="ctr"/>
            <a:r>
              <a:rPr lang="nb-NO" dirty="0"/>
              <a:t>FAKULTETA</a:t>
            </a: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1316231386"/>
              </p:ext>
            </p:extLst>
          </p:nvPr>
        </p:nvGraphicFramePr>
        <p:xfrm>
          <a:off x="1447024" y="391522"/>
          <a:ext cx="9297951" cy="60749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388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537FFE8-C88F-47FD-A933-FA879EA03B92}"/>
              </a:ext>
            </a:extLst>
          </p:cNvPr>
          <p:cNvSpPr>
            <a:spLocks noGrp="1"/>
          </p:cNvSpPr>
          <p:nvPr>
            <p:ph type="ftr" sz="quarter" idx="3"/>
          </p:nvPr>
        </p:nvSpPr>
        <p:spPr/>
        <p:txBody>
          <a:bodyPr/>
          <a:lstStyle/>
          <a:p>
            <a:endParaRPr lang="nb-NO" dirty="0"/>
          </a:p>
        </p:txBody>
      </p:sp>
      <p:sp>
        <p:nvSpPr>
          <p:cNvPr id="4" name="Slide Number Placeholder 3">
            <a:extLst>
              <a:ext uri="{FF2B5EF4-FFF2-40B4-BE49-F238E27FC236}">
                <a16:creationId xmlns:a16="http://schemas.microsoft.com/office/drawing/2014/main" id="{1F2522D5-FA18-4745-8D73-0D354621B667}"/>
              </a:ext>
            </a:extLst>
          </p:cNvPr>
          <p:cNvSpPr>
            <a:spLocks noGrp="1"/>
          </p:cNvSpPr>
          <p:nvPr>
            <p:ph type="sldNum" sz="quarter" idx="12"/>
          </p:nvPr>
        </p:nvSpPr>
        <p:spPr/>
        <p:txBody>
          <a:bodyPr/>
          <a:lstStyle/>
          <a:p>
            <a:r>
              <a:rPr lang="en-US"/>
              <a:t>Side </a:t>
            </a:r>
            <a:fld id="{5251F420-7306-4E7C-A79E-F31A38F7D392}" type="slidenum">
              <a:rPr lang="en-US" smtClean="0"/>
              <a:pPr/>
              <a:t>5</a:t>
            </a:fld>
            <a:endParaRPr lang="en-US" dirty="0"/>
          </a:p>
        </p:txBody>
      </p:sp>
      <p:sp>
        <p:nvSpPr>
          <p:cNvPr id="5" name="Title 4">
            <a:extLst>
              <a:ext uri="{FF2B5EF4-FFF2-40B4-BE49-F238E27FC236}">
                <a16:creationId xmlns:a16="http://schemas.microsoft.com/office/drawing/2014/main" id="{A28A87E8-1708-489B-9FFD-C88B534A5083}"/>
              </a:ext>
            </a:extLst>
          </p:cNvPr>
          <p:cNvSpPr>
            <a:spLocks noGrp="1"/>
          </p:cNvSpPr>
          <p:nvPr>
            <p:ph type="title"/>
          </p:nvPr>
        </p:nvSpPr>
        <p:spPr/>
        <p:txBody>
          <a:bodyPr/>
          <a:lstStyle/>
          <a:p>
            <a:r>
              <a:rPr lang="nb-NO" dirty="0"/>
              <a:t>DET SAMFUNNSVITSKAPLEGE FAKUKLTET</a:t>
            </a:r>
          </a:p>
        </p:txBody>
      </p:sp>
      <p:graphicFrame>
        <p:nvGraphicFramePr>
          <p:cNvPr id="6" name="Content Placeholder 5">
            <a:extLst>
              <a:ext uri="{FF2B5EF4-FFF2-40B4-BE49-F238E27FC236}">
                <a16:creationId xmlns:a16="http://schemas.microsoft.com/office/drawing/2014/main" id="{00000000-0008-0000-2100-000002000000}"/>
              </a:ext>
            </a:extLst>
          </p:cNvPr>
          <p:cNvGraphicFramePr>
            <a:graphicFrameLocks noGrp="1"/>
          </p:cNvGraphicFramePr>
          <p:nvPr>
            <p:ph sz="quarter" idx="28"/>
            <p:extLst>
              <p:ext uri="{D42A27DB-BD31-4B8C-83A1-F6EECF244321}">
                <p14:modId xmlns:p14="http://schemas.microsoft.com/office/powerpoint/2010/main" val="219297235"/>
              </p:ext>
            </p:extLst>
          </p:nvPr>
        </p:nvGraphicFramePr>
        <p:xfrm>
          <a:off x="360363" y="1082675"/>
          <a:ext cx="11471275" cy="4818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965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09122C-71DB-4408-9D22-D93443EED33A}"/>
              </a:ext>
            </a:extLst>
          </p:cNvPr>
          <p:cNvSpPr>
            <a:spLocks noGrp="1"/>
          </p:cNvSpPr>
          <p:nvPr>
            <p:ph type="ftr" sz="quarter" idx="3"/>
          </p:nvPr>
        </p:nvSpPr>
        <p:spPr/>
        <p:txBody>
          <a:bodyPr/>
          <a:lstStyle/>
          <a:p>
            <a:endParaRPr lang="nb-NO" dirty="0"/>
          </a:p>
        </p:txBody>
      </p:sp>
      <p:sp>
        <p:nvSpPr>
          <p:cNvPr id="4" name="Slide Number Placeholder 3">
            <a:extLst>
              <a:ext uri="{FF2B5EF4-FFF2-40B4-BE49-F238E27FC236}">
                <a16:creationId xmlns:a16="http://schemas.microsoft.com/office/drawing/2014/main" id="{9238BE3C-FF1C-4D1A-B389-381EB033EC94}"/>
              </a:ext>
            </a:extLst>
          </p:cNvPr>
          <p:cNvSpPr>
            <a:spLocks noGrp="1"/>
          </p:cNvSpPr>
          <p:nvPr>
            <p:ph type="sldNum" sz="quarter" idx="12"/>
          </p:nvPr>
        </p:nvSpPr>
        <p:spPr/>
        <p:txBody>
          <a:bodyPr/>
          <a:lstStyle/>
          <a:p>
            <a:r>
              <a:rPr lang="en-US"/>
              <a:t>Side </a:t>
            </a:r>
            <a:fld id="{5251F420-7306-4E7C-A79E-F31A38F7D392}" type="slidenum">
              <a:rPr lang="en-US" smtClean="0"/>
              <a:pPr/>
              <a:t>6</a:t>
            </a:fld>
            <a:endParaRPr lang="en-US" dirty="0"/>
          </a:p>
        </p:txBody>
      </p:sp>
      <p:sp>
        <p:nvSpPr>
          <p:cNvPr id="5" name="Title 4">
            <a:extLst>
              <a:ext uri="{FF2B5EF4-FFF2-40B4-BE49-F238E27FC236}">
                <a16:creationId xmlns:a16="http://schemas.microsoft.com/office/drawing/2014/main" id="{B33A7D76-B62E-4FA1-AB55-E0CAD47AB3AE}"/>
              </a:ext>
            </a:extLst>
          </p:cNvPr>
          <p:cNvSpPr>
            <a:spLocks noGrp="1"/>
          </p:cNvSpPr>
          <p:nvPr>
            <p:ph type="title"/>
          </p:nvPr>
        </p:nvSpPr>
        <p:spPr/>
        <p:txBody>
          <a:bodyPr/>
          <a:lstStyle/>
          <a:p>
            <a:r>
              <a:rPr lang="nb-NO" dirty="0"/>
              <a:t>Inntektsutvikling fakultet</a:t>
            </a:r>
          </a:p>
        </p:txBody>
      </p:sp>
      <p:graphicFrame>
        <p:nvGraphicFramePr>
          <p:cNvPr id="9" name="Content Placeholder 8">
            <a:extLst>
              <a:ext uri="{FF2B5EF4-FFF2-40B4-BE49-F238E27FC236}">
                <a16:creationId xmlns:a16="http://schemas.microsoft.com/office/drawing/2014/main" id="{DC4438F7-8E73-4741-9E73-759A118F476E}"/>
              </a:ext>
            </a:extLst>
          </p:cNvPr>
          <p:cNvGraphicFramePr>
            <a:graphicFrameLocks noGrp="1"/>
          </p:cNvGraphicFramePr>
          <p:nvPr>
            <p:ph sz="quarter" idx="28"/>
            <p:extLst>
              <p:ext uri="{D42A27DB-BD31-4B8C-83A1-F6EECF244321}">
                <p14:modId xmlns:p14="http://schemas.microsoft.com/office/powerpoint/2010/main" val="1747042304"/>
              </p:ext>
            </p:extLst>
          </p:nvPr>
        </p:nvGraphicFramePr>
        <p:xfrm>
          <a:off x="360363" y="1082675"/>
          <a:ext cx="11471275" cy="4818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9013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725D19-2C47-4136-9621-880C25EE981A}"/>
              </a:ext>
            </a:extLst>
          </p:cNvPr>
          <p:cNvSpPr>
            <a:spLocks noGrp="1"/>
          </p:cNvSpPr>
          <p:nvPr>
            <p:ph sz="quarter" idx="28"/>
          </p:nvPr>
        </p:nvSpPr>
        <p:spPr/>
        <p:txBody>
          <a:bodyPr/>
          <a:lstStyle/>
          <a:p>
            <a:pPr marL="285750" indent="-285750">
              <a:buFont typeface="Arial" panose="020B0604020202020204" pitchFamily="34" charset="0"/>
              <a:buChar char="•"/>
            </a:pPr>
            <a:r>
              <a:rPr lang="nb-NO" dirty="0"/>
              <a:t>2019 Lederstøtte 1 årsverk – ledersekretæroppgaver</a:t>
            </a:r>
          </a:p>
          <a:p>
            <a:pPr marL="285750" indent="-285750">
              <a:buFont typeface="Arial" panose="020B0604020202020204" pitchFamily="34" charset="0"/>
              <a:buChar char="•"/>
            </a:pPr>
            <a:r>
              <a:rPr lang="nb-NO" dirty="0"/>
              <a:t>2020 Forskningsadministrasjon 1 årsverk – rådgivning (EU/NFR), jfr. strategisk mål om økt ekstern finansiering</a:t>
            </a:r>
          </a:p>
          <a:p>
            <a:pPr marL="285750" indent="-285750">
              <a:buFont typeface="Arial" panose="020B0604020202020204" pitchFamily="34" charset="0"/>
              <a:buChar char="•"/>
            </a:pPr>
            <a:r>
              <a:rPr lang="nb-NO" dirty="0"/>
              <a:t>2021 HR-leder 1 årsverk – behov for mer systematisk HR-oppfølging (fra 600 til 700 årsverk)  </a:t>
            </a:r>
          </a:p>
          <a:p>
            <a:pPr marL="285750" indent="-285750">
              <a:buFont typeface="Arial" panose="020B0604020202020204" pitchFamily="34" charset="0"/>
              <a:buChar char="•"/>
            </a:pPr>
            <a:r>
              <a:rPr lang="nb-NO" dirty="0"/>
              <a:t>2021 Prosjektøkonom 1 årsverk – jfr. vekst i ekstern finansiering</a:t>
            </a:r>
          </a:p>
          <a:p>
            <a:pPr marL="285750" indent="-285750">
              <a:buFont typeface="Arial" panose="020B0604020202020204" pitchFamily="34" charset="0"/>
              <a:buChar char="•"/>
            </a:pPr>
            <a:r>
              <a:rPr lang="nb-NO" dirty="0"/>
              <a:t>2022 Kommunikasjon 2 årsverk – ytterligere to årsverk flyttet fra institutt til fakultet (innsparing </a:t>
            </a:r>
            <a:r>
              <a:rPr lang="nb-NO" dirty="0" err="1"/>
              <a:t>adm</a:t>
            </a:r>
            <a:r>
              <a:rPr lang="nb-NO" dirty="0"/>
              <a:t> institutt)</a:t>
            </a:r>
          </a:p>
          <a:p>
            <a:pPr marL="285750" indent="-285750">
              <a:buFont typeface="Arial" panose="020B0604020202020204" pitchFamily="34" charset="0"/>
              <a:buChar char="•"/>
            </a:pPr>
            <a:r>
              <a:rPr lang="nb-NO" dirty="0"/>
              <a:t>2021 EILIN 2 årsverk – delvis finansiert av UiO sentralt i 2022</a:t>
            </a:r>
          </a:p>
          <a:p>
            <a:pPr marL="285750" indent="-285750">
              <a:buFont typeface="Arial" panose="020B0604020202020204" pitchFamily="34" charset="0"/>
              <a:buChar char="•"/>
            </a:pPr>
            <a:r>
              <a:rPr lang="nb-NO" dirty="0"/>
              <a:t>2023 Prosjektøkonom 1 årsverk – unngå suboptimalisering, kritisk funksjon</a:t>
            </a:r>
          </a:p>
          <a:p>
            <a:pPr marL="285750" indent="-285750">
              <a:buFont typeface="Arial" panose="020B0604020202020204" pitchFamily="34" charset="0"/>
              <a:buChar char="•"/>
            </a:pPr>
            <a:r>
              <a:rPr lang="nb-NO" dirty="0"/>
              <a:t>2023/2024 Datahåndterer – fagnært (?)</a:t>
            </a:r>
          </a:p>
          <a:p>
            <a:endParaRPr lang="nb-NO" dirty="0"/>
          </a:p>
          <a:p>
            <a:endParaRPr lang="nb-NO" dirty="0"/>
          </a:p>
          <a:p>
            <a:endParaRPr lang="nb-NO" dirty="0"/>
          </a:p>
        </p:txBody>
      </p:sp>
      <p:sp>
        <p:nvSpPr>
          <p:cNvPr id="3" name="Footer Placeholder 2">
            <a:extLst>
              <a:ext uri="{FF2B5EF4-FFF2-40B4-BE49-F238E27FC236}">
                <a16:creationId xmlns:a16="http://schemas.microsoft.com/office/drawing/2014/main" id="{BE19E748-780D-4D14-BF06-DA47C5EB4027}"/>
              </a:ext>
            </a:extLst>
          </p:cNvPr>
          <p:cNvSpPr>
            <a:spLocks noGrp="1"/>
          </p:cNvSpPr>
          <p:nvPr>
            <p:ph type="ftr" sz="quarter" idx="3"/>
          </p:nvPr>
        </p:nvSpPr>
        <p:spPr/>
        <p:txBody>
          <a:bodyPr/>
          <a:lstStyle/>
          <a:p>
            <a:endParaRPr lang="nb-NO" dirty="0"/>
          </a:p>
        </p:txBody>
      </p:sp>
      <p:sp>
        <p:nvSpPr>
          <p:cNvPr id="4" name="Slide Number Placeholder 3">
            <a:extLst>
              <a:ext uri="{FF2B5EF4-FFF2-40B4-BE49-F238E27FC236}">
                <a16:creationId xmlns:a16="http://schemas.microsoft.com/office/drawing/2014/main" id="{DDDC05ED-CF3B-42D5-B605-CC0B6ED12C84}"/>
              </a:ext>
            </a:extLst>
          </p:cNvPr>
          <p:cNvSpPr>
            <a:spLocks noGrp="1"/>
          </p:cNvSpPr>
          <p:nvPr>
            <p:ph type="sldNum" sz="quarter" idx="12"/>
          </p:nvPr>
        </p:nvSpPr>
        <p:spPr/>
        <p:txBody>
          <a:bodyPr/>
          <a:lstStyle/>
          <a:p>
            <a:r>
              <a:rPr lang="en-US"/>
              <a:t>Side </a:t>
            </a:r>
            <a:fld id="{5251F420-7306-4E7C-A79E-F31A38F7D392}" type="slidenum">
              <a:rPr lang="en-US" smtClean="0"/>
              <a:pPr/>
              <a:t>7</a:t>
            </a:fld>
            <a:endParaRPr lang="en-US" dirty="0"/>
          </a:p>
        </p:txBody>
      </p:sp>
      <p:sp>
        <p:nvSpPr>
          <p:cNvPr id="5" name="Title 4">
            <a:extLst>
              <a:ext uri="{FF2B5EF4-FFF2-40B4-BE49-F238E27FC236}">
                <a16:creationId xmlns:a16="http://schemas.microsoft.com/office/drawing/2014/main" id="{3499EBD4-6E29-446E-B6DA-211112B606C1}"/>
              </a:ext>
            </a:extLst>
          </p:cNvPr>
          <p:cNvSpPr>
            <a:spLocks noGrp="1"/>
          </p:cNvSpPr>
          <p:nvPr>
            <p:ph type="title"/>
          </p:nvPr>
        </p:nvSpPr>
        <p:spPr/>
        <p:txBody>
          <a:bodyPr/>
          <a:lstStyle/>
          <a:p>
            <a:pPr algn="ctr"/>
            <a:r>
              <a:rPr lang="nb-NO" dirty="0"/>
              <a:t>Stillinger</a:t>
            </a:r>
          </a:p>
        </p:txBody>
      </p:sp>
    </p:spTree>
    <p:extLst>
      <p:ext uri="{BB962C8B-B14F-4D97-AF65-F5344CB8AC3E}">
        <p14:creationId xmlns:p14="http://schemas.microsoft.com/office/powerpoint/2010/main" val="1237616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EF35B4-42CB-4C3A-9B06-1971E6F0F558}"/>
              </a:ext>
            </a:extLst>
          </p:cNvPr>
          <p:cNvSpPr>
            <a:spLocks noGrp="1"/>
          </p:cNvSpPr>
          <p:nvPr>
            <p:ph sz="quarter" idx="28"/>
          </p:nvPr>
        </p:nvSpPr>
        <p:spPr/>
        <p:txBody>
          <a:bodyPr/>
          <a:lstStyle/>
          <a:p>
            <a:pPr marL="342900" lvl="0" indent="-342900">
              <a:lnSpc>
                <a:spcPct val="107000"/>
              </a:lnSpc>
              <a:buFont typeface="+mj-lt"/>
              <a:buAutoNum type="arabicPeriod"/>
            </a:pPr>
            <a:r>
              <a:rPr lang="nb-NO" dirty="0"/>
              <a:t>Eksternfinansierte inntekter har økt med 112 </a:t>
            </a:r>
            <a:r>
              <a:rPr lang="nb-NO" dirty="0" err="1"/>
              <a:t>mkr</a:t>
            </a:r>
            <a:r>
              <a:rPr lang="nb-NO" dirty="0"/>
              <a:t> fra 2017 til 2022.</a:t>
            </a:r>
          </a:p>
          <a:p>
            <a:pPr marL="342900" lvl="0" indent="-342900">
              <a:lnSpc>
                <a:spcPct val="107000"/>
              </a:lnSpc>
              <a:buFont typeface="+mj-lt"/>
              <a:buAutoNum type="arabicPeriod"/>
            </a:pPr>
            <a:r>
              <a:rPr lang="nb-NO" dirty="0"/>
              <a:t>Antall søknader i 2014 var 51, i 2017 var det 97 og i 2020 var det 131. (I tillegg kommer søknader til andre finansieringskilder og partnersøknader til NFR.</a:t>
            </a:r>
          </a:p>
          <a:p>
            <a:pPr marL="342900" lvl="0" indent="-342900">
              <a:lnSpc>
                <a:spcPct val="107000"/>
              </a:lnSpc>
              <a:buFont typeface="+mj-lt"/>
              <a:buAutoNum type="arabicPeriod"/>
            </a:pPr>
            <a:r>
              <a:rPr lang="nb-NO" dirty="0"/>
              <a:t>Antall EU-prosjekter har gått fra 11 i 2014, 27 i 2017 og 32 aktive per 2021.</a:t>
            </a:r>
          </a:p>
          <a:p>
            <a:pPr marL="342900" lvl="0" indent="-342900">
              <a:lnSpc>
                <a:spcPct val="107000"/>
              </a:lnSpc>
              <a:buFont typeface="+mj-lt"/>
              <a:buAutoNum type="arabicPeriod"/>
            </a:pPr>
            <a:r>
              <a:rPr lang="nb-NO" dirty="0"/>
              <a:t>HF-fakultetet har færre prosjekter (ca. 170) og 6,5 årsverk prosjektkontroller. UV-fakultetet har ca. 100 og 2-2,5 årsverk. SV har ca. 240 prosjekter og 4 årsverk. Dette gir 60 prosjekter per prosjektkontroller. HF-fakultetet har til sammenligning 26,2 prosjekter per prosjektkontroller. </a:t>
            </a:r>
          </a:p>
          <a:p>
            <a:pPr marL="342900" lvl="0" indent="-342900">
              <a:lnSpc>
                <a:spcPct val="107000"/>
              </a:lnSpc>
              <a:buFont typeface="+mj-lt"/>
              <a:buAutoNum type="arabicPeriod"/>
            </a:pPr>
            <a:r>
              <a:rPr lang="nb-NO" dirty="0"/>
              <a:t>Antall årsverk i forskningsadministrasjon på SV-fakultetet totalt har gått fra 12 til 23 i perioden 2014-2021. I samme periode har antall prosjektøkonomer økt fra 3 til 4. </a:t>
            </a:r>
          </a:p>
          <a:p>
            <a:pPr marL="342900" lvl="0" indent="-342900">
              <a:lnSpc>
                <a:spcPct val="107000"/>
              </a:lnSpc>
              <a:buFont typeface="+mj-lt"/>
              <a:buAutoNum type="arabicPeriod"/>
            </a:pPr>
            <a:r>
              <a:rPr lang="nb-NO" dirty="0"/>
              <a:t>NFR krever rapportering og begrunnelse for overføring av ubrukte midler fra år til år, eventuell manglende oppfølging her vil føre til kutt i prosjektbevilgningen fra NFR. </a:t>
            </a:r>
          </a:p>
          <a:p>
            <a:r>
              <a:rPr lang="nb-NO" dirty="0"/>
              <a:t>UV-fakultetet har ikke skilt ut prosjektkontroller som egen stilling, men kontroller gjøre både prosjekt- og basis-oppgaver. UV-fakultetet har i tillegg forskningsrådgivere som bidrar mye i EU-prosjekter. </a:t>
            </a:r>
          </a:p>
          <a:p>
            <a:r>
              <a:rPr lang="nb-NO" dirty="0"/>
              <a:t>Per 15.06.2021 er det 220 aktive prosjekter og ca. 20 prosjekter som venter på å bli aktivert eller blir aktivert snart. Dette utgjør da 60 prosjekter per prosjektkontroller i dagens situasjon.</a:t>
            </a:r>
          </a:p>
          <a:p>
            <a:endParaRPr lang="nb-NO" dirty="0"/>
          </a:p>
        </p:txBody>
      </p:sp>
      <p:sp>
        <p:nvSpPr>
          <p:cNvPr id="3" name="Footer Placeholder 2">
            <a:extLst>
              <a:ext uri="{FF2B5EF4-FFF2-40B4-BE49-F238E27FC236}">
                <a16:creationId xmlns:a16="http://schemas.microsoft.com/office/drawing/2014/main" id="{0C75957D-E656-4FCB-8ED2-7BFA9DD8230C}"/>
              </a:ext>
            </a:extLst>
          </p:cNvPr>
          <p:cNvSpPr>
            <a:spLocks noGrp="1"/>
          </p:cNvSpPr>
          <p:nvPr>
            <p:ph type="ftr" sz="quarter" idx="3"/>
          </p:nvPr>
        </p:nvSpPr>
        <p:spPr/>
        <p:txBody>
          <a:bodyPr/>
          <a:lstStyle/>
          <a:p>
            <a:endParaRPr lang="nb-NO" dirty="0"/>
          </a:p>
        </p:txBody>
      </p:sp>
      <p:sp>
        <p:nvSpPr>
          <p:cNvPr id="4" name="Slide Number Placeholder 3">
            <a:extLst>
              <a:ext uri="{FF2B5EF4-FFF2-40B4-BE49-F238E27FC236}">
                <a16:creationId xmlns:a16="http://schemas.microsoft.com/office/drawing/2014/main" id="{21EF3561-CACE-43FB-9580-6196DDFB00C5}"/>
              </a:ext>
            </a:extLst>
          </p:cNvPr>
          <p:cNvSpPr>
            <a:spLocks noGrp="1"/>
          </p:cNvSpPr>
          <p:nvPr>
            <p:ph type="sldNum" sz="quarter" idx="12"/>
          </p:nvPr>
        </p:nvSpPr>
        <p:spPr/>
        <p:txBody>
          <a:bodyPr/>
          <a:lstStyle/>
          <a:p>
            <a:r>
              <a:rPr lang="en-US"/>
              <a:t>Side </a:t>
            </a:r>
            <a:fld id="{5251F420-7306-4E7C-A79E-F31A38F7D392}" type="slidenum">
              <a:rPr lang="en-US" smtClean="0"/>
              <a:pPr/>
              <a:t>8</a:t>
            </a:fld>
            <a:endParaRPr lang="en-US" dirty="0"/>
          </a:p>
        </p:txBody>
      </p:sp>
      <p:sp>
        <p:nvSpPr>
          <p:cNvPr id="5" name="Title 4">
            <a:extLst>
              <a:ext uri="{FF2B5EF4-FFF2-40B4-BE49-F238E27FC236}">
                <a16:creationId xmlns:a16="http://schemas.microsoft.com/office/drawing/2014/main" id="{8FADF995-267A-445D-ADCB-E76426654E5F}"/>
              </a:ext>
            </a:extLst>
          </p:cNvPr>
          <p:cNvSpPr>
            <a:spLocks noGrp="1"/>
          </p:cNvSpPr>
          <p:nvPr>
            <p:ph type="title"/>
          </p:nvPr>
        </p:nvSpPr>
        <p:spPr/>
        <p:txBody>
          <a:bodyPr/>
          <a:lstStyle/>
          <a:p>
            <a:r>
              <a:rPr lang="nb-NO" dirty="0"/>
              <a:t>Prosjektkontroller</a:t>
            </a:r>
          </a:p>
        </p:txBody>
      </p:sp>
    </p:spTree>
    <p:extLst>
      <p:ext uri="{BB962C8B-B14F-4D97-AF65-F5344CB8AC3E}">
        <p14:creationId xmlns:p14="http://schemas.microsoft.com/office/powerpoint/2010/main" val="3008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E75868-76DE-44E1-8F95-74AB91962119}"/>
              </a:ext>
            </a:extLst>
          </p:cNvPr>
          <p:cNvSpPr>
            <a:spLocks noGrp="1"/>
          </p:cNvSpPr>
          <p:nvPr>
            <p:ph sz="quarter" idx="28"/>
          </p:nvPr>
        </p:nvSpPr>
        <p:spPr/>
        <p:txBody>
          <a:bodyPr/>
          <a:lstStyle/>
          <a:p>
            <a:endParaRPr lang="nb-NO" dirty="0"/>
          </a:p>
        </p:txBody>
      </p:sp>
      <p:sp>
        <p:nvSpPr>
          <p:cNvPr id="3" name="Footer Placeholder 2">
            <a:extLst>
              <a:ext uri="{FF2B5EF4-FFF2-40B4-BE49-F238E27FC236}">
                <a16:creationId xmlns:a16="http://schemas.microsoft.com/office/drawing/2014/main" id="{0ABDB790-1C3C-445E-BA07-5136DFF0BF2D}"/>
              </a:ext>
            </a:extLst>
          </p:cNvPr>
          <p:cNvSpPr>
            <a:spLocks noGrp="1"/>
          </p:cNvSpPr>
          <p:nvPr>
            <p:ph type="ftr" sz="quarter" idx="3"/>
          </p:nvPr>
        </p:nvSpPr>
        <p:spPr/>
        <p:txBody>
          <a:bodyPr/>
          <a:lstStyle/>
          <a:p>
            <a:endParaRPr lang="nb-NO" dirty="0"/>
          </a:p>
        </p:txBody>
      </p:sp>
      <p:sp>
        <p:nvSpPr>
          <p:cNvPr id="4" name="Slide Number Placeholder 3">
            <a:extLst>
              <a:ext uri="{FF2B5EF4-FFF2-40B4-BE49-F238E27FC236}">
                <a16:creationId xmlns:a16="http://schemas.microsoft.com/office/drawing/2014/main" id="{BCC607DD-10B1-4500-A951-EEB8263B1D0E}"/>
              </a:ext>
            </a:extLst>
          </p:cNvPr>
          <p:cNvSpPr>
            <a:spLocks noGrp="1"/>
          </p:cNvSpPr>
          <p:nvPr>
            <p:ph type="sldNum" sz="quarter" idx="12"/>
          </p:nvPr>
        </p:nvSpPr>
        <p:spPr/>
        <p:txBody>
          <a:bodyPr/>
          <a:lstStyle/>
          <a:p>
            <a:r>
              <a:rPr lang="en-US"/>
              <a:t>Side </a:t>
            </a:r>
            <a:fld id="{5251F420-7306-4E7C-A79E-F31A38F7D392}" type="slidenum">
              <a:rPr lang="en-US" smtClean="0"/>
              <a:pPr/>
              <a:t>9</a:t>
            </a:fld>
            <a:endParaRPr lang="en-US" dirty="0"/>
          </a:p>
        </p:txBody>
      </p:sp>
      <p:sp>
        <p:nvSpPr>
          <p:cNvPr id="5" name="Title 4">
            <a:extLst>
              <a:ext uri="{FF2B5EF4-FFF2-40B4-BE49-F238E27FC236}">
                <a16:creationId xmlns:a16="http://schemas.microsoft.com/office/drawing/2014/main" id="{32BC4518-CC99-4791-8640-BA7B139777AD}"/>
              </a:ext>
            </a:extLst>
          </p:cNvPr>
          <p:cNvSpPr>
            <a:spLocks noGrp="1"/>
          </p:cNvSpPr>
          <p:nvPr>
            <p:ph type="title"/>
          </p:nvPr>
        </p:nvSpPr>
        <p:spPr/>
        <p:txBody>
          <a:bodyPr/>
          <a:lstStyle/>
          <a:p>
            <a:r>
              <a:rPr lang="nb-NO" dirty="0"/>
              <a:t>SLUTT</a:t>
            </a:r>
          </a:p>
        </p:txBody>
      </p:sp>
    </p:spTree>
    <p:extLst>
      <p:ext uri="{BB962C8B-B14F-4D97-AF65-F5344CB8AC3E}">
        <p14:creationId xmlns:p14="http://schemas.microsoft.com/office/powerpoint/2010/main" val="4092070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potx" id="{EF1AA1B9-BC1F-45E4-9908-70FA5603ED5D}" vid="{0B1EB24D-9A29-4936-B027-FCD997E1BD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A0108F0405CBB4CAF0A4935735FBDAF" ma:contentTypeVersion="2" ma:contentTypeDescription="Opprett et nytt dokument." ma:contentTypeScope="" ma:versionID="40820e0ad83be9a9961789050f7f0561">
  <xsd:schema xmlns:xsd="http://www.w3.org/2001/XMLSchema" xmlns:xs="http://www.w3.org/2001/XMLSchema" xmlns:p="http://schemas.microsoft.com/office/2006/metadata/properties" xmlns:ns2="e5e35b8c-bb2a-40e7-acd7-beed1d1f14b8" xmlns:ns3="45a9c032-1c21-4297-bc4a-1b0e359a6c15" targetNamespace="http://schemas.microsoft.com/office/2006/metadata/properties" ma:root="true" ma:fieldsID="0d622c3afd3d445bea522ad461dd9299" ns2:_="" ns3:_="">
    <xsd:import namespace="e5e35b8c-bb2a-40e7-acd7-beed1d1f14b8"/>
    <xsd:import namespace="45a9c032-1c21-4297-bc4a-1b0e359a6c1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35b8c-bb2a-40e7-acd7-beed1d1f14b8"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a9c032-1c21-4297-bc4a-1b0e359a6c1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e5e35b8c-bb2a-40e7-acd7-beed1d1f14b8">JAJEJYK5CVUX-448798232-25</_dlc_DocId>
    <_dlc_DocIdUrl xmlns="e5e35b8c-bb2a-40e7-acd7-beed1d1f14b8">
      <Url>https://uio.sharepoint.com/sites/GrafiskUttrykk/_layouts/15/DocIdRedir.aspx?ID=JAJEJYK5CVUX-448798232-25</Url>
      <Description>JAJEJYK5CVUX-448798232-25</Description>
    </_dlc_DocIdUrl>
  </documentManagement>
</p:properties>
</file>

<file path=customXml/itemProps1.xml><?xml version="1.0" encoding="utf-8"?>
<ds:datastoreItem xmlns:ds="http://schemas.openxmlformats.org/officeDocument/2006/customXml" ds:itemID="{D002927B-03DE-4325-846A-85432DF8412B}">
  <ds:schemaRefs>
    <ds:schemaRef ds:uri="http://schemas.microsoft.com/sharepoint/events"/>
  </ds:schemaRefs>
</ds:datastoreItem>
</file>

<file path=customXml/itemProps2.xml><?xml version="1.0" encoding="utf-8"?>
<ds:datastoreItem xmlns:ds="http://schemas.openxmlformats.org/officeDocument/2006/customXml" ds:itemID="{684213E5-2D10-47A0-9EC6-16DB2B77A2C3}">
  <ds:schemaRefs>
    <ds:schemaRef ds:uri="http://schemas.microsoft.com/sharepoint/v3/contenttype/forms"/>
  </ds:schemaRefs>
</ds:datastoreItem>
</file>

<file path=customXml/itemProps3.xml><?xml version="1.0" encoding="utf-8"?>
<ds:datastoreItem xmlns:ds="http://schemas.openxmlformats.org/officeDocument/2006/customXml" ds:itemID="{CFB7AC4D-E83B-47A4-9E06-B565C308E6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35b8c-bb2a-40e7-acd7-beed1d1f14b8"/>
    <ds:schemaRef ds:uri="45a9c032-1c21-4297-bc4a-1b0e359a6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9B9CF10-6C6A-444C-B05E-E78C1785A52C}">
  <ds:schemaRefs>
    <ds:schemaRef ds:uri="http://purl.org/dc/elements/1.1/"/>
    <ds:schemaRef ds:uri="http://purl.org/dc/terms/"/>
    <ds:schemaRef ds:uri="http://schemas.openxmlformats.org/package/2006/metadata/core-properties"/>
    <ds:schemaRef ds:uri="http://www.w3.org/XML/1998/namespace"/>
    <ds:schemaRef ds:uri="e5e35b8c-bb2a-40e7-acd7-beed1d1f14b8"/>
    <ds:schemaRef ds:uri="http://purl.org/dc/dcmitype/"/>
    <ds:schemaRef ds:uri="http://schemas.microsoft.com/office/2006/documentManagement/types"/>
    <ds:schemaRef ds:uri="45a9c032-1c21-4297-bc4a-1b0e359a6c15"/>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UiO Norsk</Template>
  <TotalTime>1431</TotalTime>
  <Words>874</Words>
  <Application>Microsoft Office PowerPoint</Application>
  <PresentationFormat>Widescreen</PresentationFormat>
  <Paragraphs>70</Paragraphs>
  <Slides>9</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Arial, sans-serif</vt:lpstr>
      <vt:lpstr>Calibri</vt:lpstr>
      <vt:lpstr>Wingdings</vt:lpstr>
      <vt:lpstr>Office Theme</vt:lpstr>
      <vt:lpstr>think-cell Slide</vt:lpstr>
      <vt:lpstr>PowerPoint Presentation</vt:lpstr>
      <vt:lpstr>STRATEGI 2030</vt:lpstr>
      <vt:lpstr>UiO</vt:lpstr>
      <vt:lpstr>FAKULTETA</vt:lpstr>
      <vt:lpstr>DET SAMFUNNSVITSKAPLEGE FAKUKLTET</vt:lpstr>
      <vt:lpstr>Inntektsutvikling fakultet</vt:lpstr>
      <vt:lpstr>Stillinger</vt:lpstr>
      <vt:lpstr>Prosjektkontroller</vt:lpstr>
      <vt:lpstr>SLUTT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Gudleik Grimstad</dc:creator>
  <cp:lastModifiedBy>Gudleik Grimstad</cp:lastModifiedBy>
  <cp:revision>66</cp:revision>
  <cp:lastPrinted>2022-03-31T06:49:57Z</cp:lastPrinted>
  <dcterms:created xsi:type="dcterms:W3CDTF">2022-03-29T07:00:01Z</dcterms:created>
  <dcterms:modified xsi:type="dcterms:W3CDTF">2022-06-02T14:24:32Z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0x0101003A0108F0405CBB4CAF0A4935735FBDAF</vt:lpwstr>
  </property>
  <property fmtid="{D5CDD505-2E9C-101B-9397-08002B2CF9AE}" pid="3" name="_dlc_DocIdItemGuid">
    <vt:lpwstr>e1ba8df5-1c55-4d83-8486-5b6b738896d5</vt:lpwstr>
  </property>
</Properties>
</file>