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3"/>
  </p:notesMasterIdLst>
  <p:handoutMasterIdLst>
    <p:handoutMasterId r:id="rId14"/>
  </p:handoutMasterIdLst>
  <p:sldIdLst>
    <p:sldId id="263" r:id="rId6"/>
    <p:sldId id="257" r:id="rId7"/>
    <p:sldId id="261" r:id="rId8"/>
    <p:sldId id="259" r:id="rId9"/>
    <p:sldId id="264" r:id="rId10"/>
    <p:sldId id="260" r:id="rId11"/>
    <p:sldId id="262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58908" autoAdjust="0"/>
  </p:normalViewPr>
  <p:slideViewPr>
    <p:cSldViewPr snapToGrid="0">
      <p:cViewPr varScale="1">
        <p:scale>
          <a:sx n="95" d="100"/>
          <a:sy n="95" d="100"/>
        </p:scale>
        <p:origin x="25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6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05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0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9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.uio.no/iss/forskning/aktuelt/aktuelle-saker/2023/stolthet-og-fordom-i-den-norske-oljealdere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375A94-82A7-429C-9BC7-48DC6119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A3871BB-25DC-45ED-9D37-B515C0FE2C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8BEECF-E2CA-4DDB-BB00-F87E225A0F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117A07-EA06-49B4-BBEA-9C11918EB8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ISS’ </a:t>
            </a:r>
            <a:r>
              <a:rPr lang="en-US" dirty="0" err="1"/>
              <a:t>erfaringer</a:t>
            </a:r>
            <a:r>
              <a:rPr lang="en-US" dirty="0"/>
              <a:t> med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kommunikasjons-avdeling</a:t>
            </a:r>
            <a:endParaRPr lang="nb-NO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D8CEB2-53D5-458E-99D8-4DE5BB7C08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 dirty="0"/>
              <a:t>Anniken Hagelund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28DDF6-7849-493C-B18F-6E290BDC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Fakultetsstyreseminar</a:t>
            </a:r>
            <a:r>
              <a:rPr lang="en-US" dirty="0"/>
              <a:t> 28.9.23.</a:t>
            </a:r>
          </a:p>
        </p:txBody>
      </p:sp>
    </p:spTree>
    <p:extLst>
      <p:ext uri="{BB962C8B-B14F-4D97-AF65-F5344CB8AC3E}">
        <p14:creationId xmlns:p14="http://schemas.microsoft.com/office/powerpoint/2010/main" val="406686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D880EC-A3F6-4735-98BE-FD1595A4A20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FDFB3E-2434-4D26-8AA1-E70ABBC9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hadde vi det før?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267487-B8F8-4C83-95D0-2268BA18881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A1206-3BBB-4757-8944-74E6E36C043B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984738"/>
            <a:ext cx="11471910" cy="5073863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Det var en gang… IT på instituttet =&gt; internett =&gt; kommunikasjon</a:t>
            </a:r>
          </a:p>
          <a:p>
            <a:r>
              <a:rPr lang="nb-NO" dirty="0"/>
              <a:t>Mindre kommunikasjonsoppgaver delt på ulike stillinger</a:t>
            </a:r>
          </a:p>
          <a:p>
            <a:r>
              <a:rPr lang="nb-NO" dirty="0"/>
              <a:t>Egen kommunikasjonsrådgiver i 100% og senere 50% stilling (delte med SUM, senere SAI)</a:t>
            </a:r>
          </a:p>
          <a:p>
            <a:r>
              <a:rPr lang="nb-NO" dirty="0" err="1"/>
              <a:t>Div</a:t>
            </a:r>
            <a:r>
              <a:rPr lang="nb-NO" dirty="0"/>
              <a:t> tiltak</a:t>
            </a:r>
          </a:p>
          <a:p>
            <a:pPr lvl="1"/>
            <a:r>
              <a:rPr lang="nb-NO" dirty="0"/>
              <a:t>Nettredaksjon</a:t>
            </a:r>
          </a:p>
          <a:p>
            <a:pPr lvl="1"/>
            <a:r>
              <a:rPr lang="nb-NO" dirty="0" err="1"/>
              <a:t>Årshjul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Strategi</a:t>
            </a:r>
          </a:p>
        </p:txBody>
      </p:sp>
    </p:spTree>
    <p:extLst>
      <p:ext uri="{BB962C8B-B14F-4D97-AF65-F5344CB8AC3E}">
        <p14:creationId xmlns:p14="http://schemas.microsoft.com/office/powerpoint/2010/main" val="323190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35653-0417-424B-9FB6-2679824839B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10A8C-6D62-4BC5-8841-5E806D6CA7D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C5608A-BCFB-4BD4-ADA0-CBE85340F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tenkte vi om ny organisering av kommunikasjonsarbeidet?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6FFAC2-94A8-491F-8E5A-2F7DD394123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65D3C-D510-46C2-9C35-3BFF9D07BAC8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		Fint med nærhet, lett å spørre om det meste. Hvilke oppgaver kommer 		til å være igjen når kommunikasjonsrådgiveren er borte?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	Enmannsavdeling uten fagmiljø. Dårlig samvittighet for ledelsen. Utsatt 		for «back </a:t>
            </a:r>
            <a:r>
              <a:rPr lang="nb-NO" dirty="0" err="1"/>
              <a:t>seat</a:t>
            </a:r>
            <a:r>
              <a:rPr lang="nb-NO" dirty="0"/>
              <a:t> driving» fra deler av staben.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3EC4A2CF-F7B8-4F2F-B323-FBE8412930BF}"/>
              </a:ext>
            </a:extLst>
          </p:cNvPr>
          <p:cNvSpPr/>
          <p:nvPr/>
        </p:nvSpPr>
        <p:spPr>
          <a:xfrm>
            <a:off x="779977" y="3111500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Division Sign 7">
            <a:extLst>
              <a:ext uri="{FF2B5EF4-FFF2-40B4-BE49-F238E27FC236}">
                <a16:creationId xmlns:a16="http://schemas.microsoft.com/office/drawing/2014/main" id="{3E302C46-CB2A-452C-B2DE-14753030735C}"/>
              </a:ext>
            </a:extLst>
          </p:cNvPr>
          <p:cNvSpPr/>
          <p:nvPr/>
        </p:nvSpPr>
        <p:spPr>
          <a:xfrm>
            <a:off x="720245" y="1741247"/>
            <a:ext cx="914400" cy="9144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2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F4804-1100-4990-BCCB-D65505EF6DD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0C1727-AA35-42E5-BDE5-A86275050C8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832BB3-08CC-490C-BE7B-D10F1095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har det blitt?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6DB912-50C4-4E9C-AC78-D188BA93BA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Det vi er glade for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9E643-2631-4822-82C5-F4A0619D3F55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Profesjonalisering på tvers</a:t>
            </a:r>
          </a:p>
          <a:p>
            <a:r>
              <a:rPr lang="nb-NO" dirty="0"/>
              <a:t>Slipper arbeidsgiver og arbeidslederansvar</a:t>
            </a:r>
          </a:p>
          <a:p>
            <a:r>
              <a:rPr lang="nb-NO" dirty="0"/>
              <a:t>Klare råd og prioriteringer</a:t>
            </a:r>
          </a:p>
          <a:p>
            <a:r>
              <a:rPr lang="nb-NO" dirty="0"/>
              <a:t>Når våre arrangementer prioriteres får vi god oppfølging</a:t>
            </a:r>
          </a:p>
        </p:txBody>
      </p:sp>
    </p:spTree>
    <p:extLst>
      <p:ext uri="{BB962C8B-B14F-4D97-AF65-F5344CB8AC3E}">
        <p14:creationId xmlns:p14="http://schemas.microsoft.com/office/powerpoint/2010/main" val="85525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1">
            <a:extLst>
              <a:ext uri="{FF2B5EF4-FFF2-40B4-BE49-F238E27FC236}">
                <a16:creationId xmlns:a16="http://schemas.microsoft.com/office/drawing/2014/main" id="{EDA7F0C4-6740-2AFB-1E12-FE3132266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AAF46EDB-5266-6AE3-53D5-6BE4BE7D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54" name="Title 3">
            <a:extLst>
              <a:ext uri="{FF2B5EF4-FFF2-40B4-BE49-F238E27FC236}">
                <a16:creationId xmlns:a16="http://schemas.microsoft.com/office/drawing/2014/main" id="{2C56347E-D2CC-AA82-20A2-FE4FDFF5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/>
          <a:p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B20B82CE-446F-1A95-A008-4FE9B0D6816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/>
          <a:lstStyle/>
          <a:p>
            <a:r>
              <a:rPr lang="nb-NO" dirty="0">
                <a:hlinkClick r:id="rId3"/>
              </a:rPr>
              <a:t>Stolthet og fordom i den norske oljealderen - Institutt for sosiologi og samfunnsgeografi (ISS) (uio.no)</a:t>
            </a:r>
            <a:endParaRPr lang="en-US" dirty="0"/>
          </a:p>
        </p:txBody>
      </p:sp>
      <p:pic>
        <p:nvPicPr>
          <p:cNvPr id="11" name="Plassholder for bilde 10" descr="Et bilde som inneholder Bildel, skjermbilde, bremseskive&#10;&#10;Automatisk generert beskrivelse">
            <a:extLst>
              <a:ext uri="{FF2B5EF4-FFF2-40B4-BE49-F238E27FC236}">
                <a16:creationId xmlns:a16="http://schemas.microsoft.com/office/drawing/2014/main" id="{8123FF06-3782-F67B-30D8-05DD1ABBB213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 rotWithShape="1">
          <a:blip r:embed="rId4"/>
          <a:srcRect l="6199" r="9253" b="3"/>
          <a:stretch/>
        </p:blipFill>
        <p:spPr>
          <a:xfrm>
            <a:off x="360044" y="1757499"/>
            <a:ext cx="5489214" cy="4301103"/>
          </a:xfrm>
          <a:noFill/>
        </p:spPr>
      </p:pic>
      <p:pic>
        <p:nvPicPr>
          <p:cNvPr id="13" name="Bilde 12" descr="Et bilde som inneholder Menneskeansikt, person, klær, skjermbilde&#10;&#10;Automatisk generert beskrivelse">
            <a:extLst>
              <a:ext uri="{FF2B5EF4-FFF2-40B4-BE49-F238E27FC236}">
                <a16:creationId xmlns:a16="http://schemas.microsoft.com/office/drawing/2014/main" id="{783CCB31-AE10-FB40-472A-7A08455A67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97"/>
          <a:stretch/>
        </p:blipFill>
        <p:spPr>
          <a:xfrm>
            <a:off x="7679219" y="360045"/>
            <a:ext cx="4152735" cy="5325998"/>
          </a:xfrm>
          <a:prstGeom prst="rect">
            <a:avLst/>
          </a:prstGeom>
          <a:noFill/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78938DA4-3E72-6822-1168-617FC75F57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79218" y="5870278"/>
            <a:ext cx="4152735" cy="18260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04035617-8AA5-D842-0F3C-285B86A5FC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0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47B9B5-1F39-46D7-A899-D36BE863112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A6200E-E839-4292-BCF8-C77D564E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har det blitt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14408E-DB5B-4D37-9E80-E45F41378D2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Det som er litt krevende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EEBB8-24C4-4DDF-B3A0-BABBB6D721BD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Hvis vår sak ikke når opp, men vi mener det er viktig…</a:t>
            </a:r>
          </a:p>
          <a:p>
            <a:r>
              <a:rPr lang="nb-NO" dirty="0"/>
              <a:t>Mye smått vi fortsatt må gjøre! Trenger vi fortsatt en kommunikasjonsperson på instituttet??</a:t>
            </a:r>
          </a:p>
          <a:p>
            <a:r>
              <a:rPr lang="nb-NO" dirty="0"/>
              <a:t>Sosiale medier. Hvis vi skal ha dette på instituttet, hvem skal ha ansvar?</a:t>
            </a:r>
          </a:p>
          <a:p>
            <a:r>
              <a:rPr lang="nb-NO" dirty="0"/>
              <a:t>Eller trenger vi ikke gjøre disse tingene? Hva er lurt? </a:t>
            </a:r>
          </a:p>
          <a:p>
            <a:r>
              <a:rPr lang="nb-NO" dirty="0"/>
              <a:t>Lise vil gjerne komme på besøk, men vi er ikke alltid så flinke til å fore henne med det hun trenger å vite</a:t>
            </a:r>
          </a:p>
          <a:p>
            <a:r>
              <a:rPr lang="nb-NO" dirty="0"/>
              <a:t>Kort sagt, vi har fortsatt et behov for kommunikasjonsarbeid og -strategi på instituttnivå, men vi mangler kompetanse</a:t>
            </a:r>
          </a:p>
        </p:txBody>
      </p:sp>
    </p:spTree>
    <p:extLst>
      <p:ext uri="{BB962C8B-B14F-4D97-AF65-F5344CB8AC3E}">
        <p14:creationId xmlns:p14="http://schemas.microsoft.com/office/powerpoint/2010/main" val="371904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24D06A-0759-4FAD-983E-A675673596B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74BDB-04F3-49AE-8862-2C22390E0DC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93E180-0DAC-4B89-B6C2-0A256DF5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4BC91D-5DE2-440E-8A5B-1B0A78A884F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1DE18-67A5-4493-8750-15AA49687956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69950"/>
            <a:ext cx="11471910" cy="4301103"/>
          </a:xfrm>
        </p:spPr>
        <p:txBody>
          <a:bodyPr/>
          <a:lstStyle/>
          <a:p>
            <a:pPr marL="0" indent="0">
              <a:buNone/>
            </a:pPr>
            <a:r>
              <a:rPr lang="nb-NO" i="1" dirty="0"/>
              <a:t>Vi har fått svar på hvor mye vi skal få av kommunikasjon. Men vi vet fortsatt ikke helt hvor mye vi trenger og hva vi skal gidde å gjøre lokalt</a:t>
            </a:r>
            <a:r>
              <a:rPr lang="nb-NO" dirty="0"/>
              <a:t>. (sentralt plassert kilde i </a:t>
            </a:r>
            <a:r>
              <a:rPr lang="nb-NO" dirty="0" err="1"/>
              <a:t>admin</a:t>
            </a:r>
            <a:r>
              <a:rPr lang="nb-NO" dirty="0"/>
              <a:t>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Kommunikasjon er stort og strategisk viktig, krever langsiktighet og faglighet. </a:t>
            </a:r>
          </a:p>
          <a:p>
            <a:pPr marL="0" indent="0">
              <a:buNone/>
            </a:pPr>
            <a:r>
              <a:rPr lang="nb-NO" dirty="0"/>
              <a:t>Men også massevis av nokså trivielle hverdagsoppgaver. </a:t>
            </a:r>
          </a:p>
          <a:p>
            <a:pPr marL="0" indent="0">
              <a:buNone/>
            </a:pPr>
            <a:r>
              <a:rPr lang="nb-NO" dirty="0"/>
              <a:t>Lett å miste av syne/glemme i travle hverdager dominert av utdanning, forskning, personal, økonomi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3054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customXml/itemProps4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4</TotalTime>
  <Words>379</Words>
  <Application>Microsoft Office PowerPoint</Application>
  <PresentationFormat>Widescreen</PresentationFormat>
  <Paragraphs>51</Paragraphs>
  <Slides>7</Slides>
  <Notes>6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Arial, sans-serif</vt:lpstr>
      <vt:lpstr>Calibri</vt:lpstr>
      <vt:lpstr>Wingdings</vt:lpstr>
      <vt:lpstr>Office Theme</vt:lpstr>
      <vt:lpstr>think-cell Slide</vt:lpstr>
      <vt:lpstr>PowerPoint-presentasjon</vt:lpstr>
      <vt:lpstr>Hvordan hadde vi det før?</vt:lpstr>
      <vt:lpstr>Hva tenkte vi om ny organisering av kommunikasjonsarbeidet?</vt:lpstr>
      <vt:lpstr>Hvordan har det blitt?</vt:lpstr>
      <vt:lpstr>PowerPoint-presentasjon</vt:lpstr>
      <vt:lpstr>Hvordan har det blitt 2</vt:lpstr>
      <vt:lpstr>Oppsummert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Anniken Hagelund</dc:creator>
  <cp:lastModifiedBy>Julianne Sørflaten Grovehagen</cp:lastModifiedBy>
  <cp:revision>15</cp:revision>
  <dcterms:created xsi:type="dcterms:W3CDTF">2023-09-12T13:34:08Z</dcterms:created>
  <dcterms:modified xsi:type="dcterms:W3CDTF">2023-10-09T07:26:59Z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