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24"/>
  </p:notesMasterIdLst>
  <p:handoutMasterIdLst>
    <p:handoutMasterId r:id="rId25"/>
  </p:handoutMasterIdLst>
  <p:sldIdLst>
    <p:sldId id="257" r:id="rId6"/>
    <p:sldId id="274" r:id="rId7"/>
    <p:sldId id="282" r:id="rId8"/>
    <p:sldId id="275" r:id="rId9"/>
    <p:sldId id="266" r:id="rId10"/>
    <p:sldId id="268" r:id="rId11"/>
    <p:sldId id="271" r:id="rId12"/>
    <p:sldId id="269" r:id="rId13"/>
    <p:sldId id="267" r:id="rId14"/>
    <p:sldId id="270" r:id="rId15"/>
    <p:sldId id="279" r:id="rId16"/>
    <p:sldId id="281" r:id="rId17"/>
    <p:sldId id="280" r:id="rId18"/>
    <p:sldId id="273" r:id="rId19"/>
    <p:sldId id="277" r:id="rId20"/>
    <p:sldId id="278" r:id="rId21"/>
    <p:sldId id="276" r:id="rId22"/>
    <p:sldId id="258" r:id="rId23"/>
  </p:sldIdLst>
  <p:sldSz cx="12192000" cy="6858000"/>
  <p:notesSz cx="6794500" cy="9931400"/>
  <p:custDataLst>
    <p:tags r:id="rId26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3CD70-ABA7-45D4-8CF7-F6CFC25D741F}" v="2987" dt="2023-09-27T18:11:23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-int.uio.no/for-ansatte/enhetssider/sv/kommunikasjon/arbeid-og-ansvarsfordeling-kommunikasjon.html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-int.uio.no/for-ansatte/enhetssider/sv/kommunikasjon/arbeid-og-ansvarsfordeling-kommunikasjon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72579-65BF-4D1D-ABA5-E4D14900494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9CDAC-860D-498F-9115-6BA03A690E69}">
      <dgm:prSet/>
      <dgm:spPr/>
      <dgm:t>
        <a:bodyPr/>
        <a:lstStyle/>
        <a:p>
          <a:r>
            <a:rPr lang="en-US" dirty="0" err="1"/>
            <a:t>Avklaringer</a:t>
          </a:r>
          <a:r>
            <a:rPr lang="en-US" dirty="0"/>
            <a:t> </a:t>
          </a:r>
          <a:r>
            <a:rPr lang="en-US" dirty="0" err="1"/>
            <a:t>forventninger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behov</a:t>
          </a:r>
          <a:endParaRPr lang="en-US" dirty="0"/>
        </a:p>
      </dgm:t>
    </dgm:pt>
    <dgm:pt modelId="{E9A8AB2D-B449-4087-998A-EA04A76F0A91}" type="parTrans" cxnId="{449355F5-AF6C-4976-9D00-127E97268091}">
      <dgm:prSet/>
      <dgm:spPr/>
      <dgm:t>
        <a:bodyPr/>
        <a:lstStyle/>
        <a:p>
          <a:endParaRPr lang="en-US"/>
        </a:p>
      </dgm:t>
    </dgm:pt>
    <dgm:pt modelId="{DB1429E5-8F94-489D-92A6-A2CD2E7FB1E1}" type="sibTrans" cxnId="{449355F5-AF6C-4976-9D00-127E97268091}">
      <dgm:prSet/>
      <dgm:spPr/>
      <dgm:t>
        <a:bodyPr/>
        <a:lstStyle/>
        <a:p>
          <a:endParaRPr lang="en-US"/>
        </a:p>
      </dgm:t>
    </dgm:pt>
    <dgm:pt modelId="{56AD4A95-5CE4-469A-81FA-879FA218D8A3}">
      <dgm:prSet/>
      <dgm:spPr/>
      <dgm:t>
        <a:bodyPr/>
        <a:lstStyle/>
        <a:p>
          <a:r>
            <a:rPr lang="en-US" dirty="0" err="1"/>
            <a:t>Kanaloversikt</a:t>
          </a:r>
          <a:endParaRPr lang="en-US" dirty="0"/>
        </a:p>
      </dgm:t>
    </dgm:pt>
    <dgm:pt modelId="{649D902D-4BF8-40F9-8819-40501E4A3ECE}" type="parTrans" cxnId="{C15A8E6B-8B71-4A3C-859F-D8893D06E030}">
      <dgm:prSet/>
      <dgm:spPr/>
      <dgm:t>
        <a:bodyPr/>
        <a:lstStyle/>
        <a:p>
          <a:endParaRPr lang="en-US"/>
        </a:p>
      </dgm:t>
    </dgm:pt>
    <dgm:pt modelId="{225198F0-2EA4-404A-B457-F133D7EBEBDA}" type="sibTrans" cxnId="{C15A8E6B-8B71-4A3C-859F-D8893D06E030}">
      <dgm:prSet/>
      <dgm:spPr/>
      <dgm:t>
        <a:bodyPr/>
        <a:lstStyle/>
        <a:p>
          <a:endParaRPr lang="en-US"/>
        </a:p>
      </dgm:t>
    </dgm:pt>
    <dgm:pt modelId="{3AD6DAED-768E-44BF-8B14-2AFD6E113DF3}">
      <dgm:prSet/>
      <dgm:spPr/>
      <dgm:t>
        <a:bodyPr/>
        <a:lstStyle/>
        <a:p>
          <a:r>
            <a:rPr lang="nb-NO" dirty="0"/>
            <a:t>Kompetansekartlegging</a:t>
          </a:r>
          <a:endParaRPr lang="en-US" dirty="0"/>
        </a:p>
      </dgm:t>
    </dgm:pt>
    <dgm:pt modelId="{28E74535-C8DB-489E-BD7E-CDCB603D45A5}" type="parTrans" cxnId="{7625781F-E960-4A3D-ADFF-E07D6DC8560F}">
      <dgm:prSet/>
      <dgm:spPr/>
      <dgm:t>
        <a:bodyPr/>
        <a:lstStyle/>
        <a:p>
          <a:endParaRPr lang="en-US"/>
        </a:p>
      </dgm:t>
    </dgm:pt>
    <dgm:pt modelId="{3533ECE4-B1BE-452C-946E-3D234765D8F0}" type="sibTrans" cxnId="{7625781F-E960-4A3D-ADFF-E07D6DC8560F}">
      <dgm:prSet/>
      <dgm:spPr/>
      <dgm:t>
        <a:bodyPr/>
        <a:lstStyle/>
        <a:p>
          <a:endParaRPr lang="en-US"/>
        </a:p>
      </dgm:t>
    </dgm:pt>
    <dgm:pt modelId="{6738E689-C76E-484F-8A40-A638E36C2F56}">
      <dgm:prSet/>
      <dgm:spPr/>
      <dgm:t>
        <a:bodyPr/>
        <a:lstStyle/>
        <a:p>
          <a:r>
            <a:rPr lang="nb-NO" dirty="0"/>
            <a:t>Ansvars- og arbeidsoversikt</a:t>
          </a:r>
          <a:endParaRPr lang="en-US" dirty="0"/>
        </a:p>
      </dgm:t>
    </dgm:pt>
    <dgm:pt modelId="{8684BE21-B87B-401C-AC4E-C50E23F205BB}" type="parTrans" cxnId="{D571D5F8-17ED-4465-86F6-B7EF1987E18D}">
      <dgm:prSet/>
      <dgm:spPr/>
      <dgm:t>
        <a:bodyPr/>
        <a:lstStyle/>
        <a:p>
          <a:endParaRPr lang="en-US"/>
        </a:p>
      </dgm:t>
    </dgm:pt>
    <dgm:pt modelId="{719D55BB-A39C-4785-BF42-ABE1AFAC41FB}" type="sibTrans" cxnId="{D571D5F8-17ED-4465-86F6-B7EF1987E18D}">
      <dgm:prSet/>
      <dgm:spPr/>
      <dgm:t>
        <a:bodyPr/>
        <a:lstStyle/>
        <a:p>
          <a:endParaRPr lang="en-US"/>
        </a:p>
      </dgm:t>
    </dgm:pt>
    <dgm:pt modelId="{2930EBF3-313F-40FC-9A3C-3D75D1B8D214}">
      <dgm:prSet/>
      <dgm:spPr/>
      <dgm:t>
        <a:bodyPr/>
        <a:lstStyle/>
        <a:p>
          <a:r>
            <a:rPr lang="nb-NO" dirty="0"/>
            <a:t>Samlet oversikt i stadig utvikling</a:t>
          </a:r>
          <a:endParaRPr lang="en-US" dirty="0"/>
        </a:p>
      </dgm:t>
    </dgm:pt>
    <dgm:pt modelId="{FF9B17E4-B7CB-4642-B2B6-AD324A96EB32}" type="parTrans" cxnId="{EF90A502-A326-4D76-8EA7-30AE1FEEED07}">
      <dgm:prSet/>
      <dgm:spPr/>
      <dgm:t>
        <a:bodyPr/>
        <a:lstStyle/>
        <a:p>
          <a:endParaRPr lang="en-US"/>
        </a:p>
      </dgm:t>
    </dgm:pt>
    <dgm:pt modelId="{0E47807F-27BA-4A0B-835E-EDD8629655A9}" type="sibTrans" cxnId="{EF90A502-A326-4D76-8EA7-30AE1FEEED07}">
      <dgm:prSet/>
      <dgm:spPr/>
      <dgm:t>
        <a:bodyPr/>
        <a:lstStyle/>
        <a:p>
          <a:endParaRPr lang="en-US"/>
        </a:p>
      </dgm:t>
    </dgm:pt>
    <dgm:pt modelId="{BA6BED6E-917E-45FC-8874-8F89AAE67C9E}">
      <dgm:prSet/>
      <dgm:spPr/>
      <dgm:t>
        <a:bodyPr/>
        <a:lstStyle/>
        <a:p>
          <a:r>
            <a:rPr lang="nb-NO" dirty="0"/>
            <a:t>Dialogmøter med grunnenheter, ledelse og </a:t>
          </a:r>
          <a:r>
            <a:rPr lang="nb-NO" dirty="0" err="1"/>
            <a:t>fakultetsadm</a:t>
          </a:r>
          <a:r>
            <a:rPr lang="nb-NO" dirty="0"/>
            <a:t>.</a:t>
          </a:r>
        </a:p>
      </dgm:t>
    </dgm:pt>
    <dgm:pt modelId="{14E2F9CD-364E-4487-AED4-0F88F45096F9}" type="parTrans" cxnId="{8C3D56B5-AFFF-4DCA-AC7E-3A9423F52614}">
      <dgm:prSet/>
      <dgm:spPr/>
      <dgm:t>
        <a:bodyPr/>
        <a:lstStyle/>
        <a:p>
          <a:endParaRPr lang="nb-NO"/>
        </a:p>
      </dgm:t>
    </dgm:pt>
    <dgm:pt modelId="{7E1D1D4C-01DD-4A91-AEB6-3D00EF1C0C8D}" type="sibTrans" cxnId="{8C3D56B5-AFFF-4DCA-AC7E-3A9423F52614}">
      <dgm:prSet/>
      <dgm:spPr/>
      <dgm:t>
        <a:bodyPr/>
        <a:lstStyle/>
        <a:p>
          <a:endParaRPr lang="nb-NO"/>
        </a:p>
      </dgm:t>
    </dgm:pt>
    <dgm:pt modelId="{99FF1F03-6929-414D-A7F2-D1BCA864F545}">
      <dgm:prSet/>
      <dgm:spPr/>
      <dgm:t>
        <a:bodyPr/>
        <a:lstStyle/>
        <a:p>
          <a:r>
            <a:rPr lang="nb-NO" dirty="0"/>
            <a:t>Hvilke kanaler har vi?</a:t>
          </a:r>
        </a:p>
      </dgm:t>
    </dgm:pt>
    <dgm:pt modelId="{3594F7F2-5204-40DC-A642-3386B11B0982}" type="parTrans" cxnId="{DDF137AB-C7AB-4A4D-90C4-C3545C177D3E}">
      <dgm:prSet/>
      <dgm:spPr/>
      <dgm:t>
        <a:bodyPr/>
        <a:lstStyle/>
        <a:p>
          <a:endParaRPr lang="nb-NO"/>
        </a:p>
      </dgm:t>
    </dgm:pt>
    <dgm:pt modelId="{1C3A7CAD-B35D-4CAA-9DDE-497597BAB0C0}" type="sibTrans" cxnId="{DDF137AB-C7AB-4A4D-90C4-C3545C177D3E}">
      <dgm:prSet/>
      <dgm:spPr/>
      <dgm:t>
        <a:bodyPr/>
        <a:lstStyle/>
        <a:p>
          <a:endParaRPr lang="nb-NO"/>
        </a:p>
      </dgm:t>
    </dgm:pt>
    <dgm:pt modelId="{5330A5D9-7D29-45DB-A7BB-808A33A31C7C}">
      <dgm:prSet/>
      <dgm:spPr/>
      <dgm:t>
        <a:bodyPr/>
        <a:lstStyle/>
        <a:p>
          <a:r>
            <a:rPr lang="nb-NO" dirty="0"/>
            <a:t>Hvilken kompetanse har vi? </a:t>
          </a:r>
        </a:p>
      </dgm:t>
    </dgm:pt>
    <dgm:pt modelId="{33B5C64E-5C1A-4CDB-BCE2-00AF210DD13B}" type="parTrans" cxnId="{35AEC4EB-5B0C-49F0-BC3C-D79C1B54A1D7}">
      <dgm:prSet/>
      <dgm:spPr/>
      <dgm:t>
        <a:bodyPr/>
        <a:lstStyle/>
        <a:p>
          <a:endParaRPr lang="nb-NO"/>
        </a:p>
      </dgm:t>
    </dgm:pt>
    <dgm:pt modelId="{AEDA666E-B569-48A6-AF8F-1556FFD90829}" type="sibTrans" cxnId="{35AEC4EB-5B0C-49F0-BC3C-D79C1B54A1D7}">
      <dgm:prSet/>
      <dgm:spPr/>
      <dgm:t>
        <a:bodyPr/>
        <a:lstStyle/>
        <a:p>
          <a:endParaRPr lang="nb-NO"/>
        </a:p>
      </dgm:t>
    </dgm:pt>
    <dgm:pt modelId="{7CB98A15-C2C1-45D0-AB48-0A04201847A7}">
      <dgm:prSet/>
      <dgm:spPr/>
      <dgm:t>
        <a:bodyPr/>
        <a:lstStyle/>
        <a:p>
          <a:r>
            <a:rPr lang="nb-NO" dirty="0"/>
            <a:t>Etablere godt samarbeid og åpen dialog</a:t>
          </a:r>
        </a:p>
      </dgm:t>
    </dgm:pt>
    <dgm:pt modelId="{51646673-00E5-44A7-A1F2-C57290FEBA03}" type="parTrans" cxnId="{BDFA5C63-07C6-485A-9955-619A1160AAB9}">
      <dgm:prSet/>
      <dgm:spPr/>
    </dgm:pt>
    <dgm:pt modelId="{AAF757E7-29A9-4938-84F0-31FC8D8A2D72}" type="sibTrans" cxnId="{BDFA5C63-07C6-485A-9955-619A1160AAB9}">
      <dgm:prSet/>
      <dgm:spPr/>
    </dgm:pt>
    <dgm:pt modelId="{BBB4F40B-6E7B-493F-ABBE-C6FDD8107143}">
      <dgm:prSet/>
      <dgm:spPr/>
      <dgm:t>
        <a:bodyPr/>
        <a:lstStyle/>
        <a:p>
          <a:endParaRPr lang="nb-NO" dirty="0"/>
        </a:p>
      </dgm:t>
    </dgm:pt>
    <dgm:pt modelId="{A872A93B-0FA0-4197-A7E2-7B53EE4D80D7}" type="parTrans" cxnId="{E8659F47-683E-4703-86E5-940578C82325}">
      <dgm:prSet/>
      <dgm:spPr/>
    </dgm:pt>
    <dgm:pt modelId="{FD67765B-8A12-4E0B-8536-976699C37F1E}" type="sibTrans" cxnId="{E8659F47-683E-4703-86E5-940578C82325}">
      <dgm:prSet/>
      <dgm:spPr/>
    </dgm:pt>
    <dgm:pt modelId="{DC16CA89-5865-42CE-8E2A-216586627808}">
      <dgm:prSet/>
      <dgm:spPr/>
      <dgm:t>
        <a:bodyPr/>
        <a:lstStyle/>
        <a:p>
          <a:r>
            <a:rPr lang="nb-NO" dirty="0"/>
            <a:t>Bruker vi dem rett?</a:t>
          </a:r>
        </a:p>
      </dgm:t>
    </dgm:pt>
    <dgm:pt modelId="{3CECC3DF-09B3-48CE-8B3C-A925A6F099EC}" type="parTrans" cxnId="{0220802E-CAE0-4882-90BD-F646AA65B1C2}">
      <dgm:prSet/>
      <dgm:spPr/>
    </dgm:pt>
    <dgm:pt modelId="{35812829-78C8-4774-8CE9-6D63DC6166D4}" type="sibTrans" cxnId="{0220802E-CAE0-4882-90BD-F646AA65B1C2}">
      <dgm:prSet/>
      <dgm:spPr/>
    </dgm:pt>
    <dgm:pt modelId="{C4C8B61A-7CA8-4767-9A44-2FA332D0036F}">
      <dgm:prSet/>
      <dgm:spPr/>
      <dgm:t>
        <a:bodyPr/>
        <a:lstStyle/>
        <a:p>
          <a:r>
            <a:rPr lang="nb-NO" dirty="0"/>
            <a:t>Hvilke kanaler bør vi ha? </a:t>
          </a:r>
        </a:p>
      </dgm:t>
    </dgm:pt>
    <dgm:pt modelId="{215CD174-33BA-4B94-A2CC-FA5D7279AD14}" type="parTrans" cxnId="{432B5565-1E93-4EEF-B468-43E859E02ED6}">
      <dgm:prSet/>
      <dgm:spPr/>
    </dgm:pt>
    <dgm:pt modelId="{60094B0D-4B4D-44A1-B79D-30CE17219458}" type="sibTrans" cxnId="{432B5565-1E93-4EEF-B468-43E859E02ED6}">
      <dgm:prSet/>
      <dgm:spPr/>
    </dgm:pt>
    <dgm:pt modelId="{3D81F3D8-2C68-4E96-A265-26CE1B952BB9}">
      <dgm:prSet/>
      <dgm:spPr/>
      <dgm:t>
        <a:bodyPr/>
        <a:lstStyle/>
        <a:p>
          <a:r>
            <a:rPr lang="nb-NO" dirty="0"/>
            <a:t>Digital kanalstrategi</a:t>
          </a:r>
        </a:p>
      </dgm:t>
    </dgm:pt>
    <dgm:pt modelId="{E29C0095-CBFF-4579-AB5C-03690739CAB2}" type="parTrans" cxnId="{CD622F30-275D-42CF-968D-6BD45881D5F9}">
      <dgm:prSet/>
      <dgm:spPr/>
    </dgm:pt>
    <dgm:pt modelId="{D713A801-51D7-492A-919A-0DA21E9A40C1}" type="sibTrans" cxnId="{CD622F30-275D-42CF-968D-6BD45881D5F9}">
      <dgm:prSet/>
      <dgm:spPr/>
    </dgm:pt>
    <dgm:pt modelId="{F1CC5048-522E-4D21-B22C-D5A9EEBAEFA0}">
      <dgm:prSet/>
      <dgm:spPr/>
      <dgm:t>
        <a:bodyPr/>
        <a:lstStyle/>
        <a:p>
          <a:endParaRPr lang="nb-NO" dirty="0"/>
        </a:p>
      </dgm:t>
    </dgm:pt>
    <dgm:pt modelId="{14E3F1D3-E579-4590-B007-B1AB37DDCAE0}" type="parTrans" cxnId="{3ECCBB19-CB8E-44AF-91C5-F4ACB49E9387}">
      <dgm:prSet/>
      <dgm:spPr/>
    </dgm:pt>
    <dgm:pt modelId="{90088892-1BD7-4E76-9BB4-7DE23839CEE3}" type="sibTrans" cxnId="{3ECCBB19-CB8E-44AF-91C5-F4ACB49E9387}">
      <dgm:prSet/>
      <dgm:spPr/>
    </dgm:pt>
    <dgm:pt modelId="{1A94F775-C9F7-45AF-BA2C-1F90AF286D93}">
      <dgm:prSet/>
      <dgm:spPr/>
      <dgm:t>
        <a:bodyPr/>
        <a:lstStyle/>
        <a:p>
          <a:endParaRPr lang="nb-NO" dirty="0"/>
        </a:p>
      </dgm:t>
    </dgm:pt>
    <dgm:pt modelId="{754BB93B-57FA-4A64-9075-D4210060BE86}" type="parTrans" cxnId="{C1A618C0-D16D-40E4-8558-F77D8F40F0A6}">
      <dgm:prSet/>
      <dgm:spPr/>
    </dgm:pt>
    <dgm:pt modelId="{AB613E07-3BCA-4C3B-8843-E70434A28B6B}" type="sibTrans" cxnId="{C1A618C0-D16D-40E4-8558-F77D8F40F0A6}">
      <dgm:prSet/>
      <dgm:spPr/>
    </dgm:pt>
    <dgm:pt modelId="{5D10566B-8C71-4C44-AC49-AC02EE6E9D3A}">
      <dgm:prSet/>
      <dgm:spPr/>
      <dgm:t>
        <a:bodyPr/>
        <a:lstStyle/>
        <a:p>
          <a:r>
            <a:rPr lang="nb-NO" dirty="0"/>
            <a:t>Hvordan </a:t>
          </a:r>
          <a:r>
            <a:rPr lang="nb-NO" dirty="0" err="1"/>
            <a:t>parre</a:t>
          </a:r>
          <a:r>
            <a:rPr lang="nb-NO" dirty="0"/>
            <a:t> kompetansen med porteføljen?</a:t>
          </a:r>
        </a:p>
      </dgm:t>
    </dgm:pt>
    <dgm:pt modelId="{E7DDDE35-92F7-472A-B738-D1503D8ABB3C}" type="parTrans" cxnId="{3497528E-6A7D-45A7-AF12-FB4944E07F7A}">
      <dgm:prSet/>
      <dgm:spPr/>
    </dgm:pt>
    <dgm:pt modelId="{A7574D37-D52F-4B44-8C07-8269B7CC0DBF}" type="sibTrans" cxnId="{3497528E-6A7D-45A7-AF12-FB4944E07F7A}">
      <dgm:prSet/>
      <dgm:spPr/>
    </dgm:pt>
    <dgm:pt modelId="{00D965CF-D711-4C4B-8B21-60845D5BC269}">
      <dgm:prSet/>
      <dgm:spPr/>
      <dgm:t>
        <a:bodyPr/>
        <a:lstStyle/>
        <a:p>
          <a:r>
            <a:rPr lang="nb-NO" dirty="0"/>
            <a:t>Omdisponering av ressurser/endring i ansattes ansvarsområder</a:t>
          </a:r>
        </a:p>
      </dgm:t>
    </dgm:pt>
    <dgm:pt modelId="{642959CE-9233-4022-8E66-808E22D69B3D}" type="parTrans" cxnId="{91C96E9B-2EB4-4384-9AE6-60DB93B42427}">
      <dgm:prSet/>
      <dgm:spPr/>
    </dgm:pt>
    <dgm:pt modelId="{36003CCF-B086-4951-9D48-567E10E50957}" type="sibTrans" cxnId="{91C96E9B-2EB4-4384-9AE6-60DB93B42427}">
      <dgm:prSet/>
      <dgm:spPr/>
    </dgm:pt>
    <dgm:pt modelId="{FF635469-32F7-4B5A-8068-AB6E2AE846BC}">
      <dgm:prSet/>
      <dgm:spPr/>
      <dgm:t>
        <a:bodyPr/>
        <a:lstStyle/>
        <a:p>
          <a:r>
            <a:rPr lang="en-US" dirty="0" err="1"/>
            <a:t>Gir</a:t>
          </a:r>
          <a:r>
            <a:rPr lang="en-US" dirty="0"/>
            <a:t> </a:t>
          </a:r>
          <a:r>
            <a:rPr lang="en-US" dirty="0" err="1"/>
            <a:t>oss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grunnenheter</a:t>
          </a:r>
          <a:r>
            <a:rPr lang="en-US" dirty="0"/>
            <a:t> </a:t>
          </a:r>
          <a:r>
            <a:rPr lang="en-US" dirty="0" err="1"/>
            <a:t>forutsigbarhet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oversikt</a:t>
          </a:r>
          <a:r>
            <a:rPr lang="en-US" dirty="0"/>
            <a:t> </a:t>
          </a:r>
        </a:p>
      </dgm:t>
    </dgm:pt>
    <dgm:pt modelId="{D00D4BD9-CFA0-4B53-957D-68EF50CFE856}" type="parTrans" cxnId="{6F5435E1-3488-4F87-BB87-1199B0217B31}">
      <dgm:prSet/>
      <dgm:spPr/>
    </dgm:pt>
    <dgm:pt modelId="{8334F5A4-6A00-4E97-AC02-EF536FB60BDC}" type="sibTrans" cxnId="{6F5435E1-3488-4F87-BB87-1199B0217B31}">
      <dgm:prSet/>
      <dgm:spPr/>
    </dgm:pt>
    <dgm:pt modelId="{0565B0E1-9E13-4E01-A91E-078D1DC1BF4D}">
      <dgm:prSet/>
      <dgm:spPr/>
      <dgm:t>
        <a:bodyPr/>
        <a:lstStyle/>
        <a:p>
          <a:r>
            <a:rPr lang="en-US" dirty="0" err="1"/>
            <a:t>Standardiserte</a:t>
          </a:r>
          <a:r>
            <a:rPr lang="en-US" dirty="0"/>
            <a:t> </a:t>
          </a:r>
          <a:r>
            <a:rPr lang="en-US" dirty="0" err="1"/>
            <a:t>rutiner</a:t>
          </a:r>
          <a:endParaRPr lang="en-US" dirty="0"/>
        </a:p>
      </dgm:t>
    </dgm:pt>
    <dgm:pt modelId="{5B951ACE-DE80-4609-AAA7-3552EB5DC499}" type="parTrans" cxnId="{28DF66EA-8C41-4E9A-AFA9-42C27109E812}">
      <dgm:prSet/>
      <dgm:spPr/>
    </dgm:pt>
    <dgm:pt modelId="{5A491196-ACA5-4C0F-912A-EB8E07F96C7F}" type="sibTrans" cxnId="{28DF66EA-8C41-4E9A-AFA9-42C27109E812}">
      <dgm:prSet/>
      <dgm:spPr/>
    </dgm:pt>
    <dgm:pt modelId="{8169548F-AA48-4E65-B812-477C38D0F144}">
      <dgm:prSet/>
      <dgm:spPr/>
      <dgm:t>
        <a:bodyPr/>
        <a:lstStyle/>
        <a:p>
          <a:r>
            <a:rPr lang="nb-NO" dirty="0">
              <a:hlinkClick xmlns:r="http://schemas.openxmlformats.org/officeDocument/2006/relationships" r:id="rId1"/>
            </a:rPr>
            <a:t>Kommunikasjonsarbeid ved Det samfunnsvitenskapelige fakultet - For ansatte - Universitetet i Oslo (uio.no)</a:t>
          </a:r>
          <a:endParaRPr lang="en-US" dirty="0"/>
        </a:p>
      </dgm:t>
    </dgm:pt>
    <dgm:pt modelId="{22818A60-E65C-49E0-9663-3C5479F6DDED}" type="parTrans" cxnId="{779A3E13-FF17-49F8-8C2B-D63FBFECC8CF}">
      <dgm:prSet/>
      <dgm:spPr/>
    </dgm:pt>
    <dgm:pt modelId="{BAE79038-EB30-464D-9BB8-EF36AEE0813F}" type="sibTrans" cxnId="{779A3E13-FF17-49F8-8C2B-D63FBFECC8CF}">
      <dgm:prSet/>
      <dgm:spPr/>
    </dgm:pt>
    <dgm:pt modelId="{28454BA2-2F72-41B3-A3F0-FEE327BB756F}">
      <dgm:prSet/>
      <dgm:spPr/>
      <dgm:t>
        <a:bodyPr/>
        <a:lstStyle/>
        <a:p>
          <a:endParaRPr lang="en-US" dirty="0"/>
        </a:p>
      </dgm:t>
    </dgm:pt>
    <dgm:pt modelId="{2C52B5A8-1CB8-4544-B678-D7073D33CFB0}" type="parTrans" cxnId="{C1FA900D-AAEF-47CC-81A2-2E8A26E9774A}">
      <dgm:prSet/>
      <dgm:spPr/>
    </dgm:pt>
    <dgm:pt modelId="{1AD5C363-FC9F-4EA5-9CFA-DF9A67AC1FFC}" type="sibTrans" cxnId="{C1FA900D-AAEF-47CC-81A2-2E8A26E9774A}">
      <dgm:prSet/>
      <dgm:spPr/>
    </dgm:pt>
    <dgm:pt modelId="{20271FBB-583B-4967-A248-3C770F933489}">
      <dgm:prSet/>
      <dgm:spPr/>
      <dgm:t>
        <a:bodyPr/>
        <a:lstStyle/>
        <a:p>
          <a:endParaRPr lang="nb-NO" dirty="0"/>
        </a:p>
      </dgm:t>
    </dgm:pt>
    <dgm:pt modelId="{ABA01C10-1798-4E8F-93D8-83B9251E9951}" type="parTrans" cxnId="{A89F53D8-9018-4AD2-B63C-7F023E8CEECE}">
      <dgm:prSet/>
      <dgm:spPr/>
    </dgm:pt>
    <dgm:pt modelId="{FB4A4CC9-5B03-4B80-8378-38DF1E967A13}" type="sibTrans" cxnId="{A89F53D8-9018-4AD2-B63C-7F023E8CEECE}">
      <dgm:prSet/>
      <dgm:spPr/>
    </dgm:pt>
    <dgm:pt modelId="{3D93DDEA-99F7-4974-8D50-EE3AB9789294}" type="pres">
      <dgm:prSet presAssocID="{72A72579-65BF-4D1D-ABA5-E4D149004942}" presName="Name0" presStyleCnt="0">
        <dgm:presLayoutVars>
          <dgm:dir/>
          <dgm:animLvl val="lvl"/>
          <dgm:resizeHandles val="exact"/>
        </dgm:presLayoutVars>
      </dgm:prSet>
      <dgm:spPr/>
    </dgm:pt>
    <dgm:pt modelId="{E3B469E8-5890-43A9-BBE2-DC0370571BF6}" type="pres">
      <dgm:prSet presAssocID="{EBE9CDAC-860D-498F-9115-6BA03A690E69}" presName="composite" presStyleCnt="0"/>
      <dgm:spPr/>
    </dgm:pt>
    <dgm:pt modelId="{858AEB14-EFAC-4629-9F3F-217DDFC1C1BA}" type="pres">
      <dgm:prSet presAssocID="{EBE9CDAC-860D-498F-9115-6BA03A690E6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6CCF129-A573-464B-8E93-BDCD85A0D9EE}" type="pres">
      <dgm:prSet presAssocID="{EBE9CDAC-860D-498F-9115-6BA03A690E69}" presName="desTx" presStyleLbl="alignAccFollowNode1" presStyleIdx="0" presStyleCnt="4">
        <dgm:presLayoutVars>
          <dgm:bulletEnabled val="1"/>
        </dgm:presLayoutVars>
      </dgm:prSet>
      <dgm:spPr/>
    </dgm:pt>
    <dgm:pt modelId="{51F77365-6F55-4087-9E02-C0AF3EB440C7}" type="pres">
      <dgm:prSet presAssocID="{DB1429E5-8F94-489D-92A6-A2CD2E7FB1E1}" presName="space" presStyleCnt="0"/>
      <dgm:spPr/>
    </dgm:pt>
    <dgm:pt modelId="{BA69A93C-F437-4EA9-8D80-CF5A304F992F}" type="pres">
      <dgm:prSet presAssocID="{56AD4A95-5CE4-469A-81FA-879FA218D8A3}" presName="composite" presStyleCnt="0"/>
      <dgm:spPr/>
    </dgm:pt>
    <dgm:pt modelId="{6D62DD35-5826-4EE9-A348-C78EB938B0E1}" type="pres">
      <dgm:prSet presAssocID="{56AD4A95-5CE4-469A-81FA-879FA218D8A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FE28D23-0AEE-43A9-BF42-A19B6548800E}" type="pres">
      <dgm:prSet presAssocID="{56AD4A95-5CE4-469A-81FA-879FA218D8A3}" presName="desTx" presStyleLbl="alignAccFollowNode1" presStyleIdx="1" presStyleCnt="4">
        <dgm:presLayoutVars>
          <dgm:bulletEnabled val="1"/>
        </dgm:presLayoutVars>
      </dgm:prSet>
      <dgm:spPr/>
    </dgm:pt>
    <dgm:pt modelId="{68C1A34D-4225-4294-8699-92792D3685E2}" type="pres">
      <dgm:prSet presAssocID="{225198F0-2EA4-404A-B457-F133D7EBEBDA}" presName="space" presStyleCnt="0"/>
      <dgm:spPr/>
    </dgm:pt>
    <dgm:pt modelId="{98C52C29-13A2-4364-BAE7-C6089E7E51BE}" type="pres">
      <dgm:prSet presAssocID="{3AD6DAED-768E-44BF-8B14-2AFD6E113DF3}" presName="composite" presStyleCnt="0"/>
      <dgm:spPr/>
    </dgm:pt>
    <dgm:pt modelId="{4279B8C5-6BF4-4BFC-B434-DFD272146C40}" type="pres">
      <dgm:prSet presAssocID="{3AD6DAED-768E-44BF-8B14-2AFD6E113DF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CC65C4E-2FCA-47AD-8760-AD5077663601}" type="pres">
      <dgm:prSet presAssocID="{3AD6DAED-768E-44BF-8B14-2AFD6E113DF3}" presName="desTx" presStyleLbl="alignAccFollowNode1" presStyleIdx="2" presStyleCnt="4">
        <dgm:presLayoutVars>
          <dgm:bulletEnabled val="1"/>
        </dgm:presLayoutVars>
      </dgm:prSet>
      <dgm:spPr/>
    </dgm:pt>
    <dgm:pt modelId="{F064390A-5C27-4288-82EC-251545E4D8AA}" type="pres">
      <dgm:prSet presAssocID="{3533ECE4-B1BE-452C-946E-3D234765D8F0}" presName="space" presStyleCnt="0"/>
      <dgm:spPr/>
    </dgm:pt>
    <dgm:pt modelId="{61120283-B232-454A-A583-784ADABDC563}" type="pres">
      <dgm:prSet presAssocID="{6738E689-C76E-484F-8A40-A638E36C2F56}" presName="composite" presStyleCnt="0"/>
      <dgm:spPr/>
    </dgm:pt>
    <dgm:pt modelId="{51CEFA8D-C8A3-4668-A4E4-608B3E708778}" type="pres">
      <dgm:prSet presAssocID="{6738E689-C76E-484F-8A40-A638E36C2F5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698A79-032D-459B-941F-01785B9C35C5}" type="pres">
      <dgm:prSet presAssocID="{6738E689-C76E-484F-8A40-A638E36C2F5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F90A502-A326-4D76-8EA7-30AE1FEEED07}" srcId="{6738E689-C76E-484F-8A40-A638E36C2F56}" destId="{2930EBF3-313F-40FC-9A3C-3D75D1B8D214}" srcOrd="0" destOrd="0" parTransId="{FF9B17E4-B7CB-4642-B2B6-AD324A96EB32}" sibTransId="{0E47807F-27BA-4A0B-835E-EDD8629655A9}"/>
    <dgm:cxn modelId="{F01CCE0A-3B80-4FFA-8FF1-A22572327909}" type="presOf" srcId="{8169548F-AA48-4E65-B812-477C38D0F144}" destId="{B7698A79-032D-459B-941F-01785B9C35C5}" srcOrd="0" destOrd="4" presId="urn:microsoft.com/office/officeart/2005/8/layout/hList1"/>
    <dgm:cxn modelId="{C1FA900D-AAEF-47CC-81A2-2E8A26E9774A}" srcId="{6738E689-C76E-484F-8A40-A638E36C2F56}" destId="{28454BA2-2F72-41B3-A3F0-FEE327BB756F}" srcOrd="3" destOrd="0" parTransId="{2C52B5A8-1CB8-4544-B678-D7073D33CFB0}" sibTransId="{1AD5C363-FC9F-4EA5-9CFA-DF9A67AC1FFC}"/>
    <dgm:cxn modelId="{779A3E13-FF17-49F8-8C2B-D63FBFECC8CF}" srcId="{6738E689-C76E-484F-8A40-A638E36C2F56}" destId="{8169548F-AA48-4E65-B812-477C38D0F144}" srcOrd="4" destOrd="0" parTransId="{22818A60-E65C-49E0-9663-3C5479F6DDED}" sibTransId="{BAE79038-EB30-464D-9BB8-EF36AEE0813F}"/>
    <dgm:cxn modelId="{088C4C15-5726-40A2-989D-B66B3B719155}" type="presOf" srcId="{28454BA2-2F72-41B3-A3F0-FEE327BB756F}" destId="{B7698A79-032D-459B-941F-01785B9C35C5}" srcOrd="0" destOrd="3" presId="urn:microsoft.com/office/officeart/2005/8/layout/hList1"/>
    <dgm:cxn modelId="{3ECCBB19-CB8E-44AF-91C5-F4ACB49E9387}" srcId="{56AD4A95-5CE4-469A-81FA-879FA218D8A3}" destId="{F1CC5048-522E-4D21-B22C-D5A9EEBAEFA0}" srcOrd="3" destOrd="0" parTransId="{14E3F1D3-E579-4590-B007-B1AB37DDCAE0}" sibTransId="{90088892-1BD7-4E76-9BB4-7DE23839CEE3}"/>
    <dgm:cxn modelId="{935B661C-9BEF-4191-AA95-CF4303237468}" type="presOf" srcId="{3AD6DAED-768E-44BF-8B14-2AFD6E113DF3}" destId="{4279B8C5-6BF4-4BFC-B434-DFD272146C40}" srcOrd="0" destOrd="0" presId="urn:microsoft.com/office/officeart/2005/8/layout/hList1"/>
    <dgm:cxn modelId="{7625781F-E960-4A3D-ADFF-E07D6DC8560F}" srcId="{72A72579-65BF-4D1D-ABA5-E4D149004942}" destId="{3AD6DAED-768E-44BF-8B14-2AFD6E113DF3}" srcOrd="2" destOrd="0" parTransId="{28E74535-C8DB-489E-BD7E-CDCB603D45A5}" sibTransId="{3533ECE4-B1BE-452C-946E-3D234765D8F0}"/>
    <dgm:cxn modelId="{B16D7326-52C5-4BFC-BAE8-3016AF3393FF}" type="presOf" srcId="{5D10566B-8C71-4C44-AC49-AC02EE6E9D3A}" destId="{FCC65C4E-2FCA-47AD-8760-AD5077663601}" srcOrd="0" destOrd="1" presId="urn:microsoft.com/office/officeart/2005/8/layout/hList1"/>
    <dgm:cxn modelId="{A99DFF2A-B7C7-40E8-ADEB-628473C6B91F}" type="presOf" srcId="{20271FBB-583B-4967-A248-3C770F933489}" destId="{FCC65C4E-2FCA-47AD-8760-AD5077663601}" srcOrd="0" destOrd="2" presId="urn:microsoft.com/office/officeart/2005/8/layout/hList1"/>
    <dgm:cxn modelId="{0220802E-CAE0-4882-90BD-F646AA65B1C2}" srcId="{56AD4A95-5CE4-469A-81FA-879FA218D8A3}" destId="{DC16CA89-5865-42CE-8E2A-216586627808}" srcOrd="1" destOrd="0" parTransId="{3CECC3DF-09B3-48CE-8B3C-A925A6F099EC}" sibTransId="{35812829-78C8-4774-8CE9-6D63DC6166D4}"/>
    <dgm:cxn modelId="{CD622F30-275D-42CF-968D-6BD45881D5F9}" srcId="{56AD4A95-5CE4-469A-81FA-879FA218D8A3}" destId="{3D81F3D8-2C68-4E96-A265-26CE1B952BB9}" srcOrd="4" destOrd="0" parTransId="{E29C0095-CBFF-4579-AB5C-03690739CAB2}" sibTransId="{D713A801-51D7-492A-919A-0DA21E9A40C1}"/>
    <dgm:cxn modelId="{0DB8D536-5C24-4941-BEC8-3FFAD2B8D6BE}" type="presOf" srcId="{2930EBF3-313F-40FC-9A3C-3D75D1B8D214}" destId="{B7698A79-032D-459B-941F-01785B9C35C5}" srcOrd="0" destOrd="0" presId="urn:microsoft.com/office/officeart/2005/8/layout/hList1"/>
    <dgm:cxn modelId="{7BA0F237-D090-4146-9234-F67168DEFEDD}" type="presOf" srcId="{FF635469-32F7-4B5A-8068-AB6E2AE846BC}" destId="{B7698A79-032D-459B-941F-01785B9C35C5}" srcOrd="0" destOrd="2" presId="urn:microsoft.com/office/officeart/2005/8/layout/hList1"/>
    <dgm:cxn modelId="{97180E38-4139-4E66-8987-0B003DF8DD29}" type="presOf" srcId="{99FF1F03-6929-414D-A7F2-D1BCA864F545}" destId="{0FE28D23-0AEE-43A9-BF42-A19B6548800E}" srcOrd="0" destOrd="0" presId="urn:microsoft.com/office/officeart/2005/8/layout/hList1"/>
    <dgm:cxn modelId="{889C5639-371A-4905-B34F-4BD8E3B766F8}" type="presOf" srcId="{BBB4F40B-6E7B-493F-ABBE-C6FDD8107143}" destId="{06CCF129-A573-464B-8E93-BDCD85A0D9EE}" srcOrd="0" destOrd="1" presId="urn:microsoft.com/office/officeart/2005/8/layout/hList1"/>
    <dgm:cxn modelId="{BDFA5C63-07C6-485A-9955-619A1160AAB9}" srcId="{EBE9CDAC-860D-498F-9115-6BA03A690E69}" destId="{7CB98A15-C2C1-45D0-AB48-0A04201847A7}" srcOrd="2" destOrd="0" parTransId="{51646673-00E5-44A7-A1F2-C57290FEBA03}" sibTransId="{AAF757E7-29A9-4938-84F0-31FC8D8A2D72}"/>
    <dgm:cxn modelId="{609E4265-47A3-49FE-AC6E-8DC64776A995}" type="presOf" srcId="{0565B0E1-9E13-4E01-A91E-078D1DC1BF4D}" destId="{B7698A79-032D-459B-941F-01785B9C35C5}" srcOrd="0" destOrd="1" presId="urn:microsoft.com/office/officeart/2005/8/layout/hList1"/>
    <dgm:cxn modelId="{432B5565-1E93-4EEF-B468-43E859E02ED6}" srcId="{56AD4A95-5CE4-469A-81FA-879FA218D8A3}" destId="{C4C8B61A-7CA8-4767-9A44-2FA332D0036F}" srcOrd="2" destOrd="0" parTransId="{215CD174-33BA-4B94-A2CC-FA5D7279AD14}" sibTransId="{60094B0D-4B4D-44A1-B79D-30CE17219458}"/>
    <dgm:cxn modelId="{E8659F47-683E-4703-86E5-940578C82325}" srcId="{EBE9CDAC-860D-498F-9115-6BA03A690E69}" destId="{BBB4F40B-6E7B-493F-ABBE-C6FDD8107143}" srcOrd="1" destOrd="0" parTransId="{A872A93B-0FA0-4197-A7E2-7B53EE4D80D7}" sibTransId="{FD67765B-8A12-4E0B-8536-976699C37F1E}"/>
    <dgm:cxn modelId="{C15A8E6B-8B71-4A3C-859F-D8893D06E030}" srcId="{72A72579-65BF-4D1D-ABA5-E4D149004942}" destId="{56AD4A95-5CE4-469A-81FA-879FA218D8A3}" srcOrd="1" destOrd="0" parTransId="{649D902D-4BF8-40F9-8819-40501E4A3ECE}" sibTransId="{225198F0-2EA4-404A-B457-F133D7EBEBDA}"/>
    <dgm:cxn modelId="{030CAB4C-0EA5-4751-B2C8-D75E5F5AA7BE}" type="presOf" srcId="{7CB98A15-C2C1-45D0-AB48-0A04201847A7}" destId="{06CCF129-A573-464B-8E93-BDCD85A0D9EE}" srcOrd="0" destOrd="2" presId="urn:microsoft.com/office/officeart/2005/8/layout/hList1"/>
    <dgm:cxn modelId="{76258355-8484-47E6-A550-2A650B00E476}" type="presOf" srcId="{72A72579-65BF-4D1D-ABA5-E4D149004942}" destId="{3D93DDEA-99F7-4974-8D50-EE3AB9789294}" srcOrd="0" destOrd="0" presId="urn:microsoft.com/office/officeart/2005/8/layout/hList1"/>
    <dgm:cxn modelId="{FAC03685-23EB-4350-B6E1-F014D5446273}" type="presOf" srcId="{F1CC5048-522E-4D21-B22C-D5A9EEBAEFA0}" destId="{0FE28D23-0AEE-43A9-BF42-A19B6548800E}" srcOrd="0" destOrd="3" presId="urn:microsoft.com/office/officeart/2005/8/layout/hList1"/>
    <dgm:cxn modelId="{3497528E-6A7D-45A7-AF12-FB4944E07F7A}" srcId="{3AD6DAED-768E-44BF-8B14-2AFD6E113DF3}" destId="{5D10566B-8C71-4C44-AC49-AC02EE6E9D3A}" srcOrd="1" destOrd="0" parTransId="{E7DDDE35-92F7-472A-B738-D1503D8ABB3C}" sibTransId="{A7574D37-D52F-4B44-8C07-8269B7CC0DBF}"/>
    <dgm:cxn modelId="{E5C70D94-45BF-4236-BF44-BA06CE49ECAB}" type="presOf" srcId="{3D81F3D8-2C68-4E96-A265-26CE1B952BB9}" destId="{0FE28D23-0AEE-43A9-BF42-A19B6548800E}" srcOrd="0" destOrd="4" presId="urn:microsoft.com/office/officeart/2005/8/layout/hList1"/>
    <dgm:cxn modelId="{378A8696-82C5-43E6-8E07-75721FC217D8}" type="presOf" srcId="{EBE9CDAC-860D-498F-9115-6BA03A690E69}" destId="{858AEB14-EFAC-4629-9F3F-217DDFC1C1BA}" srcOrd="0" destOrd="0" presId="urn:microsoft.com/office/officeart/2005/8/layout/hList1"/>
    <dgm:cxn modelId="{91C96E9B-2EB4-4384-9AE6-60DB93B42427}" srcId="{3AD6DAED-768E-44BF-8B14-2AFD6E113DF3}" destId="{00D965CF-D711-4C4B-8B21-60845D5BC269}" srcOrd="3" destOrd="0" parTransId="{642959CE-9233-4022-8E66-808E22D69B3D}" sibTransId="{36003CCF-B086-4951-9D48-567E10E50957}"/>
    <dgm:cxn modelId="{C6E299A4-2B0E-4A88-9744-E4730868F6C4}" type="presOf" srcId="{1A94F775-C9F7-45AF-BA2C-1F90AF286D93}" destId="{FCC65C4E-2FCA-47AD-8760-AD5077663601}" srcOrd="0" destOrd="4" presId="urn:microsoft.com/office/officeart/2005/8/layout/hList1"/>
    <dgm:cxn modelId="{1986C9A5-58AD-4E6A-AA72-12F3F9477647}" type="presOf" srcId="{BA6BED6E-917E-45FC-8874-8F89AAE67C9E}" destId="{06CCF129-A573-464B-8E93-BDCD85A0D9EE}" srcOrd="0" destOrd="0" presId="urn:microsoft.com/office/officeart/2005/8/layout/hList1"/>
    <dgm:cxn modelId="{DDF137AB-C7AB-4A4D-90C4-C3545C177D3E}" srcId="{56AD4A95-5CE4-469A-81FA-879FA218D8A3}" destId="{99FF1F03-6929-414D-A7F2-D1BCA864F545}" srcOrd="0" destOrd="0" parTransId="{3594F7F2-5204-40DC-A642-3386B11B0982}" sibTransId="{1C3A7CAD-B35D-4CAA-9DDE-497597BAB0C0}"/>
    <dgm:cxn modelId="{8C3D56B5-AFFF-4DCA-AC7E-3A9423F52614}" srcId="{EBE9CDAC-860D-498F-9115-6BA03A690E69}" destId="{BA6BED6E-917E-45FC-8874-8F89AAE67C9E}" srcOrd="0" destOrd="0" parTransId="{14E2F9CD-364E-4487-AED4-0F88F45096F9}" sibTransId="{7E1D1D4C-01DD-4A91-AEB6-3D00EF1C0C8D}"/>
    <dgm:cxn modelId="{34D24BB8-3BDB-496A-95F1-18212C655721}" type="presOf" srcId="{6738E689-C76E-484F-8A40-A638E36C2F56}" destId="{51CEFA8D-C8A3-4668-A4E4-608B3E708778}" srcOrd="0" destOrd="0" presId="urn:microsoft.com/office/officeart/2005/8/layout/hList1"/>
    <dgm:cxn modelId="{D59156BC-08FE-49C4-A092-2248EB0262FA}" type="presOf" srcId="{C4C8B61A-7CA8-4767-9A44-2FA332D0036F}" destId="{0FE28D23-0AEE-43A9-BF42-A19B6548800E}" srcOrd="0" destOrd="2" presId="urn:microsoft.com/office/officeart/2005/8/layout/hList1"/>
    <dgm:cxn modelId="{C1A618C0-D16D-40E4-8558-F77D8F40F0A6}" srcId="{3AD6DAED-768E-44BF-8B14-2AFD6E113DF3}" destId="{1A94F775-C9F7-45AF-BA2C-1F90AF286D93}" srcOrd="4" destOrd="0" parTransId="{754BB93B-57FA-4A64-9075-D4210060BE86}" sibTransId="{AB613E07-3BCA-4C3B-8843-E70434A28B6B}"/>
    <dgm:cxn modelId="{7731C9C9-0B0C-478C-BE21-295249CCDE8D}" type="presOf" srcId="{00D965CF-D711-4C4B-8B21-60845D5BC269}" destId="{FCC65C4E-2FCA-47AD-8760-AD5077663601}" srcOrd="0" destOrd="3" presId="urn:microsoft.com/office/officeart/2005/8/layout/hList1"/>
    <dgm:cxn modelId="{B23607CD-6E73-45EE-B16D-8DE19B596ECB}" type="presOf" srcId="{DC16CA89-5865-42CE-8E2A-216586627808}" destId="{0FE28D23-0AEE-43A9-BF42-A19B6548800E}" srcOrd="0" destOrd="1" presId="urn:microsoft.com/office/officeart/2005/8/layout/hList1"/>
    <dgm:cxn modelId="{A89F53D8-9018-4AD2-B63C-7F023E8CEECE}" srcId="{3AD6DAED-768E-44BF-8B14-2AFD6E113DF3}" destId="{20271FBB-583B-4967-A248-3C770F933489}" srcOrd="2" destOrd="0" parTransId="{ABA01C10-1798-4E8F-93D8-83B9251E9951}" sibTransId="{FB4A4CC9-5B03-4B80-8378-38DF1E967A13}"/>
    <dgm:cxn modelId="{6F5435E1-3488-4F87-BB87-1199B0217B31}" srcId="{6738E689-C76E-484F-8A40-A638E36C2F56}" destId="{FF635469-32F7-4B5A-8068-AB6E2AE846BC}" srcOrd="2" destOrd="0" parTransId="{D00D4BD9-CFA0-4B53-957D-68EF50CFE856}" sibTransId="{8334F5A4-6A00-4E97-AC02-EF536FB60BDC}"/>
    <dgm:cxn modelId="{3B2436E5-EBB1-491B-B67E-3F7AC7B1A7EB}" type="presOf" srcId="{5330A5D9-7D29-45DB-A7BB-808A33A31C7C}" destId="{FCC65C4E-2FCA-47AD-8760-AD5077663601}" srcOrd="0" destOrd="0" presId="urn:microsoft.com/office/officeart/2005/8/layout/hList1"/>
    <dgm:cxn modelId="{28DF66EA-8C41-4E9A-AFA9-42C27109E812}" srcId="{6738E689-C76E-484F-8A40-A638E36C2F56}" destId="{0565B0E1-9E13-4E01-A91E-078D1DC1BF4D}" srcOrd="1" destOrd="0" parTransId="{5B951ACE-DE80-4609-AAA7-3552EB5DC499}" sibTransId="{5A491196-ACA5-4C0F-912A-EB8E07F96C7F}"/>
    <dgm:cxn modelId="{35AEC4EB-5B0C-49F0-BC3C-D79C1B54A1D7}" srcId="{3AD6DAED-768E-44BF-8B14-2AFD6E113DF3}" destId="{5330A5D9-7D29-45DB-A7BB-808A33A31C7C}" srcOrd="0" destOrd="0" parTransId="{33B5C64E-5C1A-4CDB-BCE2-00AF210DD13B}" sibTransId="{AEDA666E-B569-48A6-AF8F-1556FFD90829}"/>
    <dgm:cxn modelId="{85EE4BF0-F0F3-4379-A900-CB7260256EFB}" type="presOf" srcId="{56AD4A95-5CE4-469A-81FA-879FA218D8A3}" destId="{6D62DD35-5826-4EE9-A348-C78EB938B0E1}" srcOrd="0" destOrd="0" presId="urn:microsoft.com/office/officeart/2005/8/layout/hList1"/>
    <dgm:cxn modelId="{449355F5-AF6C-4976-9D00-127E97268091}" srcId="{72A72579-65BF-4D1D-ABA5-E4D149004942}" destId="{EBE9CDAC-860D-498F-9115-6BA03A690E69}" srcOrd="0" destOrd="0" parTransId="{E9A8AB2D-B449-4087-998A-EA04A76F0A91}" sibTransId="{DB1429E5-8F94-489D-92A6-A2CD2E7FB1E1}"/>
    <dgm:cxn modelId="{D571D5F8-17ED-4465-86F6-B7EF1987E18D}" srcId="{72A72579-65BF-4D1D-ABA5-E4D149004942}" destId="{6738E689-C76E-484F-8A40-A638E36C2F56}" srcOrd="3" destOrd="0" parTransId="{8684BE21-B87B-401C-AC4E-C50E23F205BB}" sibTransId="{719D55BB-A39C-4785-BF42-ABE1AFAC41FB}"/>
    <dgm:cxn modelId="{EE73CDC0-A462-40AD-986C-F13693C83AEA}" type="presParOf" srcId="{3D93DDEA-99F7-4974-8D50-EE3AB9789294}" destId="{E3B469E8-5890-43A9-BBE2-DC0370571BF6}" srcOrd="0" destOrd="0" presId="urn:microsoft.com/office/officeart/2005/8/layout/hList1"/>
    <dgm:cxn modelId="{19CA6606-FE33-4A49-8289-ADF5AAA19C54}" type="presParOf" srcId="{E3B469E8-5890-43A9-BBE2-DC0370571BF6}" destId="{858AEB14-EFAC-4629-9F3F-217DDFC1C1BA}" srcOrd="0" destOrd="0" presId="urn:microsoft.com/office/officeart/2005/8/layout/hList1"/>
    <dgm:cxn modelId="{7F3BE441-D02C-4A7A-A9EA-923253BB22AB}" type="presParOf" srcId="{E3B469E8-5890-43A9-BBE2-DC0370571BF6}" destId="{06CCF129-A573-464B-8E93-BDCD85A0D9EE}" srcOrd="1" destOrd="0" presId="urn:microsoft.com/office/officeart/2005/8/layout/hList1"/>
    <dgm:cxn modelId="{4CF78628-AD16-4CE1-80F6-9B8352A41298}" type="presParOf" srcId="{3D93DDEA-99F7-4974-8D50-EE3AB9789294}" destId="{51F77365-6F55-4087-9E02-C0AF3EB440C7}" srcOrd="1" destOrd="0" presId="urn:microsoft.com/office/officeart/2005/8/layout/hList1"/>
    <dgm:cxn modelId="{230ADB04-88B0-4F9B-B4FB-BCF9BB60B28B}" type="presParOf" srcId="{3D93DDEA-99F7-4974-8D50-EE3AB9789294}" destId="{BA69A93C-F437-4EA9-8D80-CF5A304F992F}" srcOrd="2" destOrd="0" presId="urn:microsoft.com/office/officeart/2005/8/layout/hList1"/>
    <dgm:cxn modelId="{6880DC68-4D1E-4B09-ACDA-98512CDB5C4F}" type="presParOf" srcId="{BA69A93C-F437-4EA9-8D80-CF5A304F992F}" destId="{6D62DD35-5826-4EE9-A348-C78EB938B0E1}" srcOrd="0" destOrd="0" presId="urn:microsoft.com/office/officeart/2005/8/layout/hList1"/>
    <dgm:cxn modelId="{0C536909-3F6B-44CE-91AB-C3FCE0407371}" type="presParOf" srcId="{BA69A93C-F437-4EA9-8D80-CF5A304F992F}" destId="{0FE28D23-0AEE-43A9-BF42-A19B6548800E}" srcOrd="1" destOrd="0" presId="urn:microsoft.com/office/officeart/2005/8/layout/hList1"/>
    <dgm:cxn modelId="{BD461821-A1ED-4CC6-93B6-E6D913D5A440}" type="presParOf" srcId="{3D93DDEA-99F7-4974-8D50-EE3AB9789294}" destId="{68C1A34D-4225-4294-8699-92792D3685E2}" srcOrd="3" destOrd="0" presId="urn:microsoft.com/office/officeart/2005/8/layout/hList1"/>
    <dgm:cxn modelId="{38C3534C-D8A9-4C5F-A0F1-1B6B392985B7}" type="presParOf" srcId="{3D93DDEA-99F7-4974-8D50-EE3AB9789294}" destId="{98C52C29-13A2-4364-BAE7-C6089E7E51BE}" srcOrd="4" destOrd="0" presId="urn:microsoft.com/office/officeart/2005/8/layout/hList1"/>
    <dgm:cxn modelId="{8F230FD0-3CC6-4191-B7AD-5C10CEA00A9F}" type="presParOf" srcId="{98C52C29-13A2-4364-BAE7-C6089E7E51BE}" destId="{4279B8C5-6BF4-4BFC-B434-DFD272146C40}" srcOrd="0" destOrd="0" presId="urn:microsoft.com/office/officeart/2005/8/layout/hList1"/>
    <dgm:cxn modelId="{948FBD44-B535-4DED-AFA6-0F9DC5A0872C}" type="presParOf" srcId="{98C52C29-13A2-4364-BAE7-C6089E7E51BE}" destId="{FCC65C4E-2FCA-47AD-8760-AD5077663601}" srcOrd="1" destOrd="0" presId="urn:microsoft.com/office/officeart/2005/8/layout/hList1"/>
    <dgm:cxn modelId="{E4BDCEAF-B450-4C89-9866-845E6EFA6514}" type="presParOf" srcId="{3D93DDEA-99F7-4974-8D50-EE3AB9789294}" destId="{F064390A-5C27-4288-82EC-251545E4D8AA}" srcOrd="5" destOrd="0" presId="urn:microsoft.com/office/officeart/2005/8/layout/hList1"/>
    <dgm:cxn modelId="{599097AD-51CC-408E-86C4-3F9E7159B8C8}" type="presParOf" srcId="{3D93DDEA-99F7-4974-8D50-EE3AB9789294}" destId="{61120283-B232-454A-A583-784ADABDC563}" srcOrd="6" destOrd="0" presId="urn:microsoft.com/office/officeart/2005/8/layout/hList1"/>
    <dgm:cxn modelId="{0F50C635-F345-4829-BAC9-90347E489FA9}" type="presParOf" srcId="{61120283-B232-454A-A583-784ADABDC563}" destId="{51CEFA8D-C8A3-4668-A4E4-608B3E708778}" srcOrd="0" destOrd="0" presId="urn:microsoft.com/office/officeart/2005/8/layout/hList1"/>
    <dgm:cxn modelId="{D4131CF0-D252-440A-8251-FDCA5382CD7C}" type="presParOf" srcId="{61120283-B232-454A-A583-784ADABDC563}" destId="{B7698A79-032D-459B-941F-01785B9C35C5}" srcOrd="1" destOrd="0" presId="urn:microsoft.com/office/officeart/2005/8/layout/hList1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A72579-65BF-4D1D-ABA5-E4D14900494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9CDAC-860D-498F-9115-6BA03A690E69}">
      <dgm:prSet/>
      <dgm:spPr/>
      <dgm:t>
        <a:bodyPr/>
        <a:lstStyle/>
        <a:p>
          <a:r>
            <a:rPr lang="en-US" dirty="0" err="1"/>
            <a:t>Dedikert</a:t>
          </a:r>
          <a:r>
            <a:rPr lang="en-US" dirty="0"/>
            <a:t> </a:t>
          </a:r>
          <a:r>
            <a:rPr lang="en-US" dirty="0" err="1"/>
            <a:t>ressurs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studie</a:t>
          </a:r>
          <a:r>
            <a:rPr lang="en-US" dirty="0"/>
            <a:t>-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rekrutteringskommunikasjon</a:t>
          </a:r>
          <a:endParaRPr lang="en-US" dirty="0"/>
        </a:p>
      </dgm:t>
    </dgm:pt>
    <dgm:pt modelId="{E9A8AB2D-B449-4087-998A-EA04A76F0A91}" type="parTrans" cxnId="{449355F5-AF6C-4976-9D00-127E97268091}">
      <dgm:prSet/>
      <dgm:spPr/>
      <dgm:t>
        <a:bodyPr/>
        <a:lstStyle/>
        <a:p>
          <a:endParaRPr lang="en-US"/>
        </a:p>
      </dgm:t>
    </dgm:pt>
    <dgm:pt modelId="{DB1429E5-8F94-489D-92A6-A2CD2E7FB1E1}" type="sibTrans" cxnId="{449355F5-AF6C-4976-9D00-127E97268091}">
      <dgm:prSet/>
      <dgm:spPr/>
      <dgm:t>
        <a:bodyPr/>
        <a:lstStyle/>
        <a:p>
          <a:endParaRPr lang="en-US"/>
        </a:p>
      </dgm:t>
    </dgm:pt>
    <dgm:pt modelId="{56AD4A95-5CE4-469A-81FA-879FA218D8A3}">
      <dgm:prSet/>
      <dgm:spPr/>
      <dgm:t>
        <a:bodyPr/>
        <a:lstStyle/>
        <a:p>
          <a:r>
            <a:rPr lang="en-US" dirty="0" err="1"/>
            <a:t>Ekstra</a:t>
          </a:r>
          <a:r>
            <a:rPr lang="en-US" dirty="0"/>
            <a:t> </a:t>
          </a:r>
          <a:r>
            <a:rPr lang="en-US" dirty="0" err="1"/>
            <a:t>ressurser</a:t>
          </a:r>
          <a:r>
            <a:rPr lang="en-US" dirty="0"/>
            <a:t> </a:t>
          </a:r>
          <a:r>
            <a:rPr lang="en-US" dirty="0" err="1"/>
            <a:t>nettarbeid</a:t>
          </a:r>
          <a:endParaRPr lang="en-US" dirty="0"/>
        </a:p>
      </dgm:t>
    </dgm:pt>
    <dgm:pt modelId="{649D902D-4BF8-40F9-8819-40501E4A3ECE}" type="parTrans" cxnId="{C15A8E6B-8B71-4A3C-859F-D8893D06E030}">
      <dgm:prSet/>
      <dgm:spPr/>
      <dgm:t>
        <a:bodyPr/>
        <a:lstStyle/>
        <a:p>
          <a:endParaRPr lang="en-US"/>
        </a:p>
      </dgm:t>
    </dgm:pt>
    <dgm:pt modelId="{225198F0-2EA4-404A-B457-F133D7EBEBDA}" type="sibTrans" cxnId="{C15A8E6B-8B71-4A3C-859F-D8893D06E030}">
      <dgm:prSet/>
      <dgm:spPr/>
      <dgm:t>
        <a:bodyPr/>
        <a:lstStyle/>
        <a:p>
          <a:endParaRPr lang="en-US"/>
        </a:p>
      </dgm:t>
    </dgm:pt>
    <dgm:pt modelId="{3AD6DAED-768E-44BF-8B14-2AFD6E113DF3}">
      <dgm:prSet/>
      <dgm:spPr/>
      <dgm:t>
        <a:bodyPr/>
        <a:lstStyle/>
        <a:p>
          <a:r>
            <a:rPr lang="nb-NO" dirty="0"/>
            <a:t>Rutiner mediekontakt</a:t>
          </a:r>
          <a:endParaRPr lang="en-US" dirty="0"/>
        </a:p>
      </dgm:t>
    </dgm:pt>
    <dgm:pt modelId="{28E74535-C8DB-489E-BD7E-CDCB603D45A5}" type="parTrans" cxnId="{7625781F-E960-4A3D-ADFF-E07D6DC8560F}">
      <dgm:prSet/>
      <dgm:spPr/>
      <dgm:t>
        <a:bodyPr/>
        <a:lstStyle/>
        <a:p>
          <a:endParaRPr lang="en-US"/>
        </a:p>
      </dgm:t>
    </dgm:pt>
    <dgm:pt modelId="{3533ECE4-B1BE-452C-946E-3D234765D8F0}" type="sibTrans" cxnId="{7625781F-E960-4A3D-ADFF-E07D6DC8560F}">
      <dgm:prSet/>
      <dgm:spPr/>
      <dgm:t>
        <a:bodyPr/>
        <a:lstStyle/>
        <a:p>
          <a:endParaRPr lang="en-US"/>
        </a:p>
      </dgm:t>
    </dgm:pt>
    <dgm:pt modelId="{6738E689-C76E-484F-8A40-A638E36C2F56}">
      <dgm:prSet/>
      <dgm:spPr/>
      <dgm:t>
        <a:bodyPr/>
        <a:lstStyle/>
        <a:p>
          <a:r>
            <a:rPr lang="en-US" dirty="0" err="1"/>
            <a:t>Kompetanseheving</a:t>
          </a:r>
          <a:endParaRPr lang="en-US" dirty="0"/>
        </a:p>
      </dgm:t>
    </dgm:pt>
    <dgm:pt modelId="{8684BE21-B87B-401C-AC4E-C50E23F205BB}" type="parTrans" cxnId="{D571D5F8-17ED-4465-86F6-B7EF1987E18D}">
      <dgm:prSet/>
      <dgm:spPr/>
      <dgm:t>
        <a:bodyPr/>
        <a:lstStyle/>
        <a:p>
          <a:endParaRPr lang="en-US"/>
        </a:p>
      </dgm:t>
    </dgm:pt>
    <dgm:pt modelId="{719D55BB-A39C-4785-BF42-ABE1AFAC41FB}" type="sibTrans" cxnId="{D571D5F8-17ED-4465-86F6-B7EF1987E18D}">
      <dgm:prSet/>
      <dgm:spPr/>
      <dgm:t>
        <a:bodyPr/>
        <a:lstStyle/>
        <a:p>
          <a:endParaRPr lang="en-US"/>
        </a:p>
      </dgm:t>
    </dgm:pt>
    <dgm:pt modelId="{2930EBF3-313F-40FC-9A3C-3D75D1B8D214}">
      <dgm:prSet/>
      <dgm:spPr/>
      <dgm:t>
        <a:bodyPr/>
        <a:lstStyle/>
        <a:p>
          <a:r>
            <a:rPr lang="nb-NO" dirty="0"/>
            <a:t>Kursing hvor nødvendig</a:t>
          </a:r>
          <a:endParaRPr lang="en-US" dirty="0"/>
        </a:p>
      </dgm:t>
    </dgm:pt>
    <dgm:pt modelId="{FF9B17E4-B7CB-4642-B2B6-AD324A96EB32}" type="parTrans" cxnId="{EF90A502-A326-4D76-8EA7-30AE1FEEED07}">
      <dgm:prSet/>
      <dgm:spPr/>
      <dgm:t>
        <a:bodyPr/>
        <a:lstStyle/>
        <a:p>
          <a:endParaRPr lang="en-US"/>
        </a:p>
      </dgm:t>
    </dgm:pt>
    <dgm:pt modelId="{0E47807F-27BA-4A0B-835E-EDD8629655A9}" type="sibTrans" cxnId="{EF90A502-A326-4D76-8EA7-30AE1FEEED07}">
      <dgm:prSet/>
      <dgm:spPr/>
      <dgm:t>
        <a:bodyPr/>
        <a:lstStyle/>
        <a:p>
          <a:endParaRPr lang="en-US"/>
        </a:p>
      </dgm:t>
    </dgm:pt>
    <dgm:pt modelId="{BA6BED6E-917E-45FC-8874-8F89AAE67C9E}">
      <dgm:prSet custT="1"/>
      <dgm:spPr/>
      <dgm:t>
        <a:bodyPr/>
        <a:lstStyle/>
        <a:p>
          <a:r>
            <a:rPr lang="nb-NO" sz="1200" dirty="0"/>
            <a:t>Rekruttering</a:t>
          </a:r>
        </a:p>
      </dgm:t>
    </dgm:pt>
    <dgm:pt modelId="{14E2F9CD-364E-4487-AED4-0F88F45096F9}" type="parTrans" cxnId="{8C3D56B5-AFFF-4DCA-AC7E-3A9423F52614}">
      <dgm:prSet/>
      <dgm:spPr/>
      <dgm:t>
        <a:bodyPr/>
        <a:lstStyle/>
        <a:p>
          <a:endParaRPr lang="nb-NO"/>
        </a:p>
      </dgm:t>
    </dgm:pt>
    <dgm:pt modelId="{7E1D1D4C-01DD-4A91-AEB6-3D00EF1C0C8D}" type="sibTrans" cxnId="{8C3D56B5-AFFF-4DCA-AC7E-3A9423F52614}">
      <dgm:prSet/>
      <dgm:spPr/>
      <dgm:t>
        <a:bodyPr/>
        <a:lstStyle/>
        <a:p>
          <a:endParaRPr lang="nb-NO"/>
        </a:p>
      </dgm:t>
    </dgm:pt>
    <dgm:pt modelId="{99FF1F03-6929-414D-A7F2-D1BCA864F545}">
      <dgm:prSet/>
      <dgm:spPr/>
      <dgm:t>
        <a:bodyPr/>
        <a:lstStyle/>
        <a:p>
          <a:r>
            <a:rPr lang="nb-NO" dirty="0"/>
            <a:t>Frigjøre ressurser fra drift til strategisk utviklingsarbeid </a:t>
          </a:r>
        </a:p>
      </dgm:t>
    </dgm:pt>
    <dgm:pt modelId="{3594F7F2-5204-40DC-A642-3386B11B0982}" type="parTrans" cxnId="{DDF137AB-C7AB-4A4D-90C4-C3545C177D3E}">
      <dgm:prSet/>
      <dgm:spPr/>
      <dgm:t>
        <a:bodyPr/>
        <a:lstStyle/>
        <a:p>
          <a:endParaRPr lang="nb-NO"/>
        </a:p>
      </dgm:t>
    </dgm:pt>
    <dgm:pt modelId="{1C3A7CAD-B35D-4CAA-9DDE-497597BAB0C0}" type="sibTrans" cxnId="{DDF137AB-C7AB-4A4D-90C4-C3545C177D3E}">
      <dgm:prSet/>
      <dgm:spPr/>
      <dgm:t>
        <a:bodyPr/>
        <a:lstStyle/>
        <a:p>
          <a:endParaRPr lang="nb-NO"/>
        </a:p>
      </dgm:t>
    </dgm:pt>
    <dgm:pt modelId="{5330A5D9-7D29-45DB-A7BB-808A33A31C7C}">
      <dgm:prSet/>
      <dgm:spPr/>
      <dgm:t>
        <a:bodyPr/>
        <a:lstStyle/>
        <a:p>
          <a:r>
            <a:rPr lang="nb-NO" dirty="0"/>
            <a:t>Profesjonalisering av pressevakt</a:t>
          </a:r>
        </a:p>
      </dgm:t>
    </dgm:pt>
    <dgm:pt modelId="{33B5C64E-5C1A-4CDB-BCE2-00AF210DD13B}" type="parTrans" cxnId="{35AEC4EB-5B0C-49F0-BC3C-D79C1B54A1D7}">
      <dgm:prSet/>
      <dgm:spPr/>
      <dgm:t>
        <a:bodyPr/>
        <a:lstStyle/>
        <a:p>
          <a:endParaRPr lang="nb-NO"/>
        </a:p>
      </dgm:t>
    </dgm:pt>
    <dgm:pt modelId="{AEDA666E-B569-48A6-AF8F-1556FFD90829}" type="sibTrans" cxnId="{35AEC4EB-5B0C-49F0-BC3C-D79C1B54A1D7}">
      <dgm:prSet/>
      <dgm:spPr/>
      <dgm:t>
        <a:bodyPr/>
        <a:lstStyle/>
        <a:p>
          <a:endParaRPr lang="nb-NO"/>
        </a:p>
      </dgm:t>
    </dgm:pt>
    <dgm:pt modelId="{F1CC5048-522E-4D21-B22C-D5A9EEBAEFA0}">
      <dgm:prSet/>
      <dgm:spPr/>
      <dgm:t>
        <a:bodyPr/>
        <a:lstStyle/>
        <a:p>
          <a:endParaRPr lang="nb-NO" dirty="0"/>
        </a:p>
      </dgm:t>
    </dgm:pt>
    <dgm:pt modelId="{14E3F1D3-E579-4590-B007-B1AB37DDCAE0}" type="parTrans" cxnId="{3ECCBB19-CB8E-44AF-91C5-F4ACB49E9387}">
      <dgm:prSet/>
      <dgm:spPr/>
      <dgm:t>
        <a:bodyPr/>
        <a:lstStyle/>
        <a:p>
          <a:endParaRPr lang="nb-NO"/>
        </a:p>
      </dgm:t>
    </dgm:pt>
    <dgm:pt modelId="{90088892-1BD7-4E76-9BB4-7DE23839CEE3}" type="sibTrans" cxnId="{3ECCBB19-CB8E-44AF-91C5-F4ACB49E9387}">
      <dgm:prSet/>
      <dgm:spPr/>
      <dgm:t>
        <a:bodyPr/>
        <a:lstStyle/>
        <a:p>
          <a:endParaRPr lang="nb-NO"/>
        </a:p>
      </dgm:t>
    </dgm:pt>
    <dgm:pt modelId="{1A94F775-C9F7-45AF-BA2C-1F90AF286D93}">
      <dgm:prSet/>
      <dgm:spPr/>
      <dgm:t>
        <a:bodyPr/>
        <a:lstStyle/>
        <a:p>
          <a:endParaRPr lang="nb-NO" dirty="0"/>
        </a:p>
      </dgm:t>
    </dgm:pt>
    <dgm:pt modelId="{754BB93B-57FA-4A64-9075-D4210060BE86}" type="parTrans" cxnId="{C1A618C0-D16D-40E4-8558-F77D8F40F0A6}">
      <dgm:prSet/>
      <dgm:spPr/>
      <dgm:t>
        <a:bodyPr/>
        <a:lstStyle/>
        <a:p>
          <a:endParaRPr lang="nb-NO"/>
        </a:p>
      </dgm:t>
    </dgm:pt>
    <dgm:pt modelId="{AB613E07-3BCA-4C3B-8843-E70434A28B6B}" type="sibTrans" cxnId="{C1A618C0-D16D-40E4-8558-F77D8F40F0A6}">
      <dgm:prSet/>
      <dgm:spPr/>
      <dgm:t>
        <a:bodyPr/>
        <a:lstStyle/>
        <a:p>
          <a:endParaRPr lang="nb-NO"/>
        </a:p>
      </dgm:t>
    </dgm:pt>
    <dgm:pt modelId="{F321BBAB-4AB0-44E9-80CD-C70AF1FD25EB}">
      <dgm:prSet/>
      <dgm:spPr/>
      <dgm:t>
        <a:bodyPr/>
        <a:lstStyle/>
        <a:p>
          <a:endParaRPr lang="nb-NO" sz="1200" dirty="0"/>
        </a:p>
      </dgm:t>
    </dgm:pt>
    <dgm:pt modelId="{5F70A06E-DE95-49D9-BEB5-89E51DFB511D}" type="parTrans" cxnId="{6FF86498-F28F-4CA7-AD06-781310ADAD75}">
      <dgm:prSet/>
      <dgm:spPr/>
      <dgm:t>
        <a:bodyPr/>
        <a:lstStyle/>
        <a:p>
          <a:endParaRPr lang="nb-NO"/>
        </a:p>
      </dgm:t>
    </dgm:pt>
    <dgm:pt modelId="{385124E3-E524-454F-BDC2-0ACCEC51BAC5}" type="sibTrans" cxnId="{6FF86498-F28F-4CA7-AD06-781310ADAD75}">
      <dgm:prSet/>
      <dgm:spPr/>
      <dgm:t>
        <a:bodyPr/>
        <a:lstStyle/>
        <a:p>
          <a:endParaRPr lang="nb-NO"/>
        </a:p>
      </dgm:t>
    </dgm:pt>
    <dgm:pt modelId="{BAF4AF9C-D16D-4342-B969-0F1F1BC33837}">
      <dgm:prSet/>
      <dgm:spPr/>
      <dgm:t>
        <a:bodyPr/>
        <a:lstStyle/>
        <a:p>
          <a:endParaRPr lang="nb-NO" dirty="0"/>
        </a:p>
      </dgm:t>
    </dgm:pt>
    <dgm:pt modelId="{570B7282-95D9-48E5-9467-86BAC7610665}" type="parTrans" cxnId="{66E0860B-0052-42C8-A594-81564F83C5C6}">
      <dgm:prSet/>
      <dgm:spPr/>
      <dgm:t>
        <a:bodyPr/>
        <a:lstStyle/>
        <a:p>
          <a:endParaRPr lang="nb-NO"/>
        </a:p>
      </dgm:t>
    </dgm:pt>
    <dgm:pt modelId="{F5F98BF9-CE0D-4850-ABD6-3486EEA835CC}" type="sibTrans" cxnId="{66E0860B-0052-42C8-A594-81564F83C5C6}">
      <dgm:prSet/>
      <dgm:spPr/>
      <dgm:t>
        <a:bodyPr/>
        <a:lstStyle/>
        <a:p>
          <a:endParaRPr lang="nb-NO"/>
        </a:p>
      </dgm:t>
    </dgm:pt>
    <dgm:pt modelId="{75EA404C-18CD-489B-B523-A703C7D954C1}">
      <dgm:prSet/>
      <dgm:spPr/>
      <dgm:t>
        <a:bodyPr/>
        <a:lstStyle/>
        <a:p>
          <a:endParaRPr lang="en-US" dirty="0"/>
        </a:p>
      </dgm:t>
    </dgm:pt>
    <dgm:pt modelId="{449D27A4-F9C6-4B1E-92B7-8E71070757B8}" type="parTrans" cxnId="{BDD7AEFD-1308-43C7-B298-295F5D54518B}">
      <dgm:prSet/>
      <dgm:spPr/>
      <dgm:t>
        <a:bodyPr/>
        <a:lstStyle/>
        <a:p>
          <a:endParaRPr lang="nb-NO"/>
        </a:p>
      </dgm:t>
    </dgm:pt>
    <dgm:pt modelId="{B8A8D519-6D3C-4F70-8DA2-2D700C29B241}" type="sibTrans" cxnId="{BDD7AEFD-1308-43C7-B298-295F5D54518B}">
      <dgm:prSet/>
      <dgm:spPr/>
      <dgm:t>
        <a:bodyPr/>
        <a:lstStyle/>
        <a:p>
          <a:endParaRPr lang="nb-NO"/>
        </a:p>
      </dgm:t>
    </dgm:pt>
    <dgm:pt modelId="{1F5511DE-7B30-400A-8710-BC88635E60AC}">
      <dgm:prSet custT="1"/>
      <dgm:spPr/>
      <dgm:t>
        <a:bodyPr/>
        <a:lstStyle/>
        <a:p>
          <a:r>
            <a:rPr lang="nb-NO" sz="1200" dirty="0"/>
            <a:t>Utveksling</a:t>
          </a:r>
        </a:p>
      </dgm:t>
    </dgm:pt>
    <dgm:pt modelId="{21F0F0B6-4630-4D29-8189-8FF2AE9F8AFE}" type="parTrans" cxnId="{923EE91A-1154-45B5-B694-3741AC9D35F4}">
      <dgm:prSet/>
      <dgm:spPr/>
      <dgm:t>
        <a:bodyPr/>
        <a:lstStyle/>
        <a:p>
          <a:endParaRPr lang="nb-NO"/>
        </a:p>
      </dgm:t>
    </dgm:pt>
    <dgm:pt modelId="{A0036CB3-854D-4A2A-9EC9-0BD3CF0794D5}" type="sibTrans" cxnId="{923EE91A-1154-45B5-B694-3741AC9D35F4}">
      <dgm:prSet/>
      <dgm:spPr/>
      <dgm:t>
        <a:bodyPr/>
        <a:lstStyle/>
        <a:p>
          <a:endParaRPr lang="nb-NO"/>
        </a:p>
      </dgm:t>
    </dgm:pt>
    <dgm:pt modelId="{E97FB993-88E2-4640-B36A-9721593E3974}">
      <dgm:prSet custT="1"/>
      <dgm:spPr/>
      <dgm:t>
        <a:bodyPr/>
        <a:lstStyle/>
        <a:p>
          <a:r>
            <a:rPr lang="nb-NO" sz="1200" dirty="0"/>
            <a:t>Søknadsfrister</a:t>
          </a:r>
        </a:p>
      </dgm:t>
    </dgm:pt>
    <dgm:pt modelId="{6D3BC2A0-F7DD-4E51-A2CC-BC392AB58117}" type="parTrans" cxnId="{412335C9-6FEB-4719-90E8-FBD762CDC3FE}">
      <dgm:prSet/>
      <dgm:spPr/>
      <dgm:t>
        <a:bodyPr/>
        <a:lstStyle/>
        <a:p>
          <a:endParaRPr lang="nb-NO"/>
        </a:p>
      </dgm:t>
    </dgm:pt>
    <dgm:pt modelId="{EB97C221-E921-4B00-BCA0-73DD88CBB49C}" type="sibTrans" cxnId="{412335C9-6FEB-4719-90E8-FBD762CDC3FE}">
      <dgm:prSet/>
      <dgm:spPr/>
      <dgm:t>
        <a:bodyPr/>
        <a:lstStyle/>
        <a:p>
          <a:endParaRPr lang="nb-NO"/>
        </a:p>
      </dgm:t>
    </dgm:pt>
    <dgm:pt modelId="{27A29AA1-504A-43D6-9D28-5503687EB07E}">
      <dgm:prSet custT="1"/>
      <dgm:spPr/>
      <dgm:t>
        <a:bodyPr/>
        <a:lstStyle/>
        <a:p>
          <a:r>
            <a:rPr lang="nb-NO" sz="1200" dirty="0"/>
            <a:t>Nyskapende undervisning</a:t>
          </a:r>
        </a:p>
      </dgm:t>
    </dgm:pt>
    <dgm:pt modelId="{79BA2644-272D-49E9-9B28-E2F08CAD7531}" type="parTrans" cxnId="{FFCBBE79-4914-45BE-B903-9D773BA049DB}">
      <dgm:prSet/>
      <dgm:spPr/>
      <dgm:t>
        <a:bodyPr/>
        <a:lstStyle/>
        <a:p>
          <a:endParaRPr lang="nb-NO"/>
        </a:p>
      </dgm:t>
    </dgm:pt>
    <dgm:pt modelId="{77778D57-DBB6-412E-B244-B1C74638AAEC}" type="sibTrans" cxnId="{FFCBBE79-4914-45BE-B903-9D773BA049DB}">
      <dgm:prSet/>
      <dgm:spPr/>
      <dgm:t>
        <a:bodyPr/>
        <a:lstStyle/>
        <a:p>
          <a:endParaRPr lang="nb-NO"/>
        </a:p>
      </dgm:t>
    </dgm:pt>
    <dgm:pt modelId="{6EB1961E-36E6-4A1C-911F-FDDB01719B7E}">
      <dgm:prSet custT="1"/>
      <dgm:spPr/>
      <dgm:t>
        <a:bodyPr/>
        <a:lstStyle/>
        <a:p>
          <a:r>
            <a:rPr lang="nb-NO" sz="1200" dirty="0"/>
            <a:t>EILIN</a:t>
          </a:r>
        </a:p>
      </dgm:t>
    </dgm:pt>
    <dgm:pt modelId="{0652FB03-7B2A-4344-BA08-88B351AA640D}" type="parTrans" cxnId="{50B1F177-1D69-47F2-B722-D23C954A0531}">
      <dgm:prSet/>
      <dgm:spPr/>
      <dgm:t>
        <a:bodyPr/>
        <a:lstStyle/>
        <a:p>
          <a:endParaRPr lang="nb-NO"/>
        </a:p>
      </dgm:t>
    </dgm:pt>
    <dgm:pt modelId="{EB3EDB0D-28E8-4B97-82D5-99BACC926152}" type="sibTrans" cxnId="{50B1F177-1D69-47F2-B722-D23C954A0531}">
      <dgm:prSet/>
      <dgm:spPr/>
      <dgm:t>
        <a:bodyPr/>
        <a:lstStyle/>
        <a:p>
          <a:endParaRPr lang="nb-NO"/>
        </a:p>
      </dgm:t>
    </dgm:pt>
    <dgm:pt modelId="{FE254DAF-9FFA-44AB-8FA5-CD4A20BA6088}">
      <dgm:prSet custT="1"/>
      <dgm:spPr/>
      <dgm:t>
        <a:bodyPr/>
        <a:lstStyle/>
        <a:p>
          <a:r>
            <a:rPr lang="nb-NO" sz="1200" dirty="0"/>
            <a:t>Studiehverdagen</a:t>
          </a:r>
        </a:p>
      </dgm:t>
    </dgm:pt>
    <dgm:pt modelId="{5408C5DE-9096-4F69-9B76-20106EEB6E63}" type="parTrans" cxnId="{726FB84B-3D81-4EBF-89BD-7A098D161BBE}">
      <dgm:prSet/>
      <dgm:spPr/>
      <dgm:t>
        <a:bodyPr/>
        <a:lstStyle/>
        <a:p>
          <a:endParaRPr lang="nb-NO"/>
        </a:p>
      </dgm:t>
    </dgm:pt>
    <dgm:pt modelId="{56E9E0DD-3CA6-42CE-88D9-4A9D5B1220A0}" type="sibTrans" cxnId="{726FB84B-3D81-4EBF-89BD-7A098D161BBE}">
      <dgm:prSet/>
      <dgm:spPr/>
      <dgm:t>
        <a:bodyPr/>
        <a:lstStyle/>
        <a:p>
          <a:endParaRPr lang="nb-NO"/>
        </a:p>
      </dgm:t>
    </dgm:pt>
    <dgm:pt modelId="{C5373222-2721-46C1-AA02-9158CDF918BA}">
      <dgm:prSet custT="1"/>
      <dgm:spPr/>
      <dgm:t>
        <a:bodyPr/>
        <a:lstStyle/>
        <a:p>
          <a:r>
            <a:rPr lang="nb-NO" sz="1200" dirty="0"/>
            <a:t>Fast kontaktpunkt studieseksjonen/kommunikasjon</a:t>
          </a:r>
        </a:p>
      </dgm:t>
    </dgm:pt>
    <dgm:pt modelId="{2170C73D-6FAE-48B5-B0FB-8604832DBE34}" type="parTrans" cxnId="{3C592544-1718-4A12-8C26-35CF1A098318}">
      <dgm:prSet/>
      <dgm:spPr/>
      <dgm:t>
        <a:bodyPr/>
        <a:lstStyle/>
        <a:p>
          <a:endParaRPr lang="nb-NO"/>
        </a:p>
      </dgm:t>
    </dgm:pt>
    <dgm:pt modelId="{09F9ECAF-E036-45F4-B4C8-FBC9BEFDF1D1}" type="sibTrans" cxnId="{3C592544-1718-4A12-8C26-35CF1A098318}">
      <dgm:prSet/>
      <dgm:spPr/>
      <dgm:t>
        <a:bodyPr/>
        <a:lstStyle/>
        <a:p>
          <a:endParaRPr lang="nb-NO"/>
        </a:p>
      </dgm:t>
    </dgm:pt>
    <dgm:pt modelId="{E931FD26-E91A-49E6-A899-F11D1DD5396B}">
      <dgm:prSet/>
      <dgm:spPr/>
      <dgm:t>
        <a:bodyPr/>
        <a:lstStyle/>
        <a:p>
          <a:endParaRPr lang="nb-NO" dirty="0"/>
        </a:p>
      </dgm:t>
    </dgm:pt>
    <dgm:pt modelId="{0FD7BDBE-F5A0-4F37-A165-49948922590A}" type="parTrans" cxnId="{805E6EED-BC42-43F5-904F-39566AB2DE27}">
      <dgm:prSet/>
      <dgm:spPr/>
      <dgm:t>
        <a:bodyPr/>
        <a:lstStyle/>
        <a:p>
          <a:endParaRPr lang="nb-NO"/>
        </a:p>
      </dgm:t>
    </dgm:pt>
    <dgm:pt modelId="{34B43BB4-F495-49A2-874B-83E0F0FDF915}" type="sibTrans" cxnId="{805E6EED-BC42-43F5-904F-39566AB2DE27}">
      <dgm:prSet/>
      <dgm:spPr/>
      <dgm:t>
        <a:bodyPr/>
        <a:lstStyle/>
        <a:p>
          <a:endParaRPr lang="nb-NO"/>
        </a:p>
      </dgm:t>
    </dgm:pt>
    <dgm:pt modelId="{9C14B0AD-C392-40CD-88B4-AC22323D67E3}">
      <dgm:prSet/>
      <dgm:spPr/>
      <dgm:t>
        <a:bodyPr/>
        <a:lstStyle/>
        <a:p>
          <a:r>
            <a:rPr lang="nb-NO" dirty="0"/>
            <a:t>Proaktivt og reaktivt arbeid</a:t>
          </a:r>
        </a:p>
      </dgm:t>
    </dgm:pt>
    <dgm:pt modelId="{A4CA74E5-EEFA-421D-AE57-5F2CCF729658}" type="parTrans" cxnId="{E0C75B0B-2368-485D-8A3A-92947A0D55F6}">
      <dgm:prSet/>
      <dgm:spPr/>
      <dgm:t>
        <a:bodyPr/>
        <a:lstStyle/>
        <a:p>
          <a:endParaRPr lang="nb-NO"/>
        </a:p>
      </dgm:t>
    </dgm:pt>
    <dgm:pt modelId="{B2D8B18B-8F11-4A5E-BF52-A11BEC0D1370}" type="sibTrans" cxnId="{E0C75B0B-2368-485D-8A3A-92947A0D55F6}">
      <dgm:prSet/>
      <dgm:spPr/>
      <dgm:t>
        <a:bodyPr/>
        <a:lstStyle/>
        <a:p>
          <a:endParaRPr lang="nb-NO"/>
        </a:p>
      </dgm:t>
    </dgm:pt>
    <dgm:pt modelId="{C54B83E9-E290-4CCD-8D56-3D7B9D50F75A}">
      <dgm:prSet/>
      <dgm:spPr/>
      <dgm:t>
        <a:bodyPr/>
        <a:lstStyle/>
        <a:p>
          <a:r>
            <a:rPr lang="nb-NO" dirty="0"/>
            <a:t>Responstid og oppfølging </a:t>
          </a:r>
        </a:p>
      </dgm:t>
    </dgm:pt>
    <dgm:pt modelId="{E75A7A88-EFF7-474C-9F60-5404CD4AEA5D}" type="parTrans" cxnId="{93248C76-4234-44A3-B98F-E1BBD6870355}">
      <dgm:prSet/>
      <dgm:spPr/>
      <dgm:t>
        <a:bodyPr/>
        <a:lstStyle/>
        <a:p>
          <a:endParaRPr lang="nb-NO"/>
        </a:p>
      </dgm:t>
    </dgm:pt>
    <dgm:pt modelId="{5AB607E3-39C0-41E1-A828-11CE7F103C59}" type="sibTrans" cxnId="{93248C76-4234-44A3-B98F-E1BBD6870355}">
      <dgm:prSet/>
      <dgm:spPr/>
      <dgm:t>
        <a:bodyPr/>
        <a:lstStyle/>
        <a:p>
          <a:endParaRPr lang="nb-NO"/>
        </a:p>
      </dgm:t>
    </dgm:pt>
    <dgm:pt modelId="{3E387794-5720-44FF-AA01-0A46B6457E3C}">
      <dgm:prSet/>
      <dgm:spPr/>
      <dgm:t>
        <a:bodyPr/>
        <a:lstStyle/>
        <a:p>
          <a:r>
            <a:rPr lang="en-US" dirty="0" err="1"/>
            <a:t>Foto</a:t>
          </a:r>
          <a:endParaRPr lang="en-US" dirty="0"/>
        </a:p>
      </dgm:t>
    </dgm:pt>
    <dgm:pt modelId="{26089493-5D0E-4955-9963-1927A07F8054}" type="parTrans" cxnId="{B409A911-98E2-4C6A-BB5F-FCB29EEED6B3}">
      <dgm:prSet/>
      <dgm:spPr/>
      <dgm:t>
        <a:bodyPr/>
        <a:lstStyle/>
        <a:p>
          <a:endParaRPr lang="nb-NO"/>
        </a:p>
      </dgm:t>
    </dgm:pt>
    <dgm:pt modelId="{839E0920-2155-43BC-81CA-69640DA2CE56}" type="sibTrans" cxnId="{B409A911-98E2-4C6A-BB5F-FCB29EEED6B3}">
      <dgm:prSet/>
      <dgm:spPr/>
      <dgm:t>
        <a:bodyPr/>
        <a:lstStyle/>
        <a:p>
          <a:endParaRPr lang="nb-NO"/>
        </a:p>
      </dgm:t>
    </dgm:pt>
    <dgm:pt modelId="{B9671D5B-5DD6-4C8F-A962-E35C91B8CC21}">
      <dgm:prSet/>
      <dgm:spPr/>
      <dgm:t>
        <a:bodyPr/>
        <a:lstStyle/>
        <a:p>
          <a:r>
            <a:rPr lang="en-US" dirty="0" err="1"/>
            <a:t>Forskingsformidling</a:t>
          </a:r>
          <a:endParaRPr lang="en-US" dirty="0"/>
        </a:p>
      </dgm:t>
    </dgm:pt>
    <dgm:pt modelId="{DAA77420-EC70-4286-84B5-B35BECB17376}" type="parTrans" cxnId="{989144E2-2907-4BC4-9ADD-24A2EFE8A2D6}">
      <dgm:prSet/>
      <dgm:spPr/>
      <dgm:t>
        <a:bodyPr/>
        <a:lstStyle/>
        <a:p>
          <a:endParaRPr lang="nb-NO"/>
        </a:p>
      </dgm:t>
    </dgm:pt>
    <dgm:pt modelId="{89569614-D4C7-41A2-A017-3B8E78ECDF0E}" type="sibTrans" cxnId="{989144E2-2907-4BC4-9ADD-24A2EFE8A2D6}">
      <dgm:prSet/>
      <dgm:spPr/>
      <dgm:t>
        <a:bodyPr/>
        <a:lstStyle/>
        <a:p>
          <a:endParaRPr lang="nb-NO"/>
        </a:p>
      </dgm:t>
    </dgm:pt>
    <dgm:pt modelId="{D4180303-7A14-43DF-A6FB-9AF273B1B9E3}">
      <dgm:prSet/>
      <dgm:spPr/>
      <dgm:t>
        <a:bodyPr/>
        <a:lstStyle/>
        <a:p>
          <a:r>
            <a:rPr lang="en-US" dirty="0" err="1"/>
            <a:t>Prosjektledelse</a:t>
          </a:r>
          <a:endParaRPr lang="en-US" dirty="0"/>
        </a:p>
      </dgm:t>
    </dgm:pt>
    <dgm:pt modelId="{1704D1F9-1299-4895-8591-CDA4E3E75034}" type="parTrans" cxnId="{C18090FB-A6DE-45D9-B4E9-32ADC48F90BF}">
      <dgm:prSet/>
      <dgm:spPr/>
      <dgm:t>
        <a:bodyPr/>
        <a:lstStyle/>
        <a:p>
          <a:endParaRPr lang="nb-NO"/>
        </a:p>
      </dgm:t>
    </dgm:pt>
    <dgm:pt modelId="{19D197FB-DEE9-4EE3-BAD0-61B404509701}" type="sibTrans" cxnId="{C18090FB-A6DE-45D9-B4E9-32ADC48F90BF}">
      <dgm:prSet/>
      <dgm:spPr/>
      <dgm:t>
        <a:bodyPr/>
        <a:lstStyle/>
        <a:p>
          <a:endParaRPr lang="nb-NO"/>
        </a:p>
      </dgm:t>
    </dgm:pt>
    <dgm:pt modelId="{3D93DDEA-99F7-4974-8D50-EE3AB9789294}" type="pres">
      <dgm:prSet presAssocID="{72A72579-65BF-4D1D-ABA5-E4D149004942}" presName="Name0" presStyleCnt="0">
        <dgm:presLayoutVars>
          <dgm:dir/>
          <dgm:animLvl val="lvl"/>
          <dgm:resizeHandles val="exact"/>
        </dgm:presLayoutVars>
      </dgm:prSet>
      <dgm:spPr/>
    </dgm:pt>
    <dgm:pt modelId="{E3B469E8-5890-43A9-BBE2-DC0370571BF6}" type="pres">
      <dgm:prSet presAssocID="{EBE9CDAC-860D-498F-9115-6BA03A690E69}" presName="composite" presStyleCnt="0"/>
      <dgm:spPr/>
    </dgm:pt>
    <dgm:pt modelId="{858AEB14-EFAC-4629-9F3F-217DDFC1C1BA}" type="pres">
      <dgm:prSet presAssocID="{EBE9CDAC-860D-498F-9115-6BA03A690E6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6CCF129-A573-464B-8E93-BDCD85A0D9EE}" type="pres">
      <dgm:prSet presAssocID="{EBE9CDAC-860D-498F-9115-6BA03A690E69}" presName="desTx" presStyleLbl="alignAccFollowNode1" presStyleIdx="0" presStyleCnt="4">
        <dgm:presLayoutVars>
          <dgm:bulletEnabled val="1"/>
        </dgm:presLayoutVars>
      </dgm:prSet>
      <dgm:spPr/>
    </dgm:pt>
    <dgm:pt modelId="{51F77365-6F55-4087-9E02-C0AF3EB440C7}" type="pres">
      <dgm:prSet presAssocID="{DB1429E5-8F94-489D-92A6-A2CD2E7FB1E1}" presName="space" presStyleCnt="0"/>
      <dgm:spPr/>
    </dgm:pt>
    <dgm:pt modelId="{BA69A93C-F437-4EA9-8D80-CF5A304F992F}" type="pres">
      <dgm:prSet presAssocID="{56AD4A95-5CE4-469A-81FA-879FA218D8A3}" presName="composite" presStyleCnt="0"/>
      <dgm:spPr/>
    </dgm:pt>
    <dgm:pt modelId="{6D62DD35-5826-4EE9-A348-C78EB938B0E1}" type="pres">
      <dgm:prSet presAssocID="{56AD4A95-5CE4-469A-81FA-879FA218D8A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FE28D23-0AEE-43A9-BF42-A19B6548800E}" type="pres">
      <dgm:prSet presAssocID="{56AD4A95-5CE4-469A-81FA-879FA218D8A3}" presName="desTx" presStyleLbl="alignAccFollowNode1" presStyleIdx="1" presStyleCnt="4">
        <dgm:presLayoutVars>
          <dgm:bulletEnabled val="1"/>
        </dgm:presLayoutVars>
      </dgm:prSet>
      <dgm:spPr/>
    </dgm:pt>
    <dgm:pt modelId="{68C1A34D-4225-4294-8699-92792D3685E2}" type="pres">
      <dgm:prSet presAssocID="{225198F0-2EA4-404A-B457-F133D7EBEBDA}" presName="space" presStyleCnt="0"/>
      <dgm:spPr/>
    </dgm:pt>
    <dgm:pt modelId="{98C52C29-13A2-4364-BAE7-C6089E7E51BE}" type="pres">
      <dgm:prSet presAssocID="{3AD6DAED-768E-44BF-8B14-2AFD6E113DF3}" presName="composite" presStyleCnt="0"/>
      <dgm:spPr/>
    </dgm:pt>
    <dgm:pt modelId="{4279B8C5-6BF4-4BFC-B434-DFD272146C40}" type="pres">
      <dgm:prSet presAssocID="{3AD6DAED-768E-44BF-8B14-2AFD6E113DF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CC65C4E-2FCA-47AD-8760-AD5077663601}" type="pres">
      <dgm:prSet presAssocID="{3AD6DAED-768E-44BF-8B14-2AFD6E113DF3}" presName="desTx" presStyleLbl="alignAccFollowNode1" presStyleIdx="2" presStyleCnt="4">
        <dgm:presLayoutVars>
          <dgm:bulletEnabled val="1"/>
        </dgm:presLayoutVars>
      </dgm:prSet>
      <dgm:spPr/>
    </dgm:pt>
    <dgm:pt modelId="{F064390A-5C27-4288-82EC-251545E4D8AA}" type="pres">
      <dgm:prSet presAssocID="{3533ECE4-B1BE-452C-946E-3D234765D8F0}" presName="space" presStyleCnt="0"/>
      <dgm:spPr/>
    </dgm:pt>
    <dgm:pt modelId="{61120283-B232-454A-A583-784ADABDC563}" type="pres">
      <dgm:prSet presAssocID="{6738E689-C76E-484F-8A40-A638E36C2F56}" presName="composite" presStyleCnt="0"/>
      <dgm:spPr/>
    </dgm:pt>
    <dgm:pt modelId="{51CEFA8D-C8A3-4668-A4E4-608B3E708778}" type="pres">
      <dgm:prSet presAssocID="{6738E689-C76E-484F-8A40-A638E36C2F5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698A79-032D-459B-941F-01785B9C35C5}" type="pres">
      <dgm:prSet presAssocID="{6738E689-C76E-484F-8A40-A638E36C2F5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F90A502-A326-4D76-8EA7-30AE1FEEED07}" srcId="{6738E689-C76E-484F-8A40-A638E36C2F56}" destId="{2930EBF3-313F-40FC-9A3C-3D75D1B8D214}" srcOrd="0" destOrd="0" parTransId="{FF9B17E4-B7CB-4642-B2B6-AD324A96EB32}" sibTransId="{0E47807F-27BA-4A0B-835E-EDD8629655A9}"/>
    <dgm:cxn modelId="{F16AFF04-E484-419D-AB4F-9F872F444C83}" type="presOf" srcId="{E931FD26-E91A-49E6-A899-F11D1DD5396B}" destId="{0FE28D23-0AEE-43A9-BF42-A19B6548800E}" srcOrd="0" destOrd="1" presId="urn:microsoft.com/office/officeart/2005/8/layout/hList1"/>
    <dgm:cxn modelId="{E7945B05-0AA2-4A5D-8852-D9814DCFBE74}" type="presOf" srcId="{1F5511DE-7B30-400A-8710-BC88635E60AC}" destId="{06CCF129-A573-464B-8E93-BDCD85A0D9EE}" srcOrd="0" destOrd="1" presId="urn:microsoft.com/office/officeart/2005/8/layout/hList1"/>
    <dgm:cxn modelId="{E0C75B0B-2368-485D-8A3A-92947A0D55F6}" srcId="{3AD6DAED-768E-44BF-8B14-2AFD6E113DF3}" destId="{9C14B0AD-C392-40CD-88B4-AC22323D67E3}" srcOrd="1" destOrd="0" parTransId="{A4CA74E5-EEFA-421D-AE57-5F2CCF729658}" sibTransId="{B2D8B18B-8F11-4A5E-BF52-A11BEC0D1370}"/>
    <dgm:cxn modelId="{66E0860B-0052-42C8-A594-81564F83C5C6}" srcId="{56AD4A95-5CE4-469A-81FA-879FA218D8A3}" destId="{BAF4AF9C-D16D-4342-B969-0F1F1BC33837}" srcOrd="2" destOrd="0" parTransId="{570B7282-95D9-48E5-9467-86BAC7610665}" sibTransId="{F5F98BF9-CE0D-4850-ABD6-3486EEA835CC}"/>
    <dgm:cxn modelId="{B409A911-98E2-4C6A-BB5F-FCB29EEED6B3}" srcId="{2930EBF3-313F-40FC-9A3C-3D75D1B8D214}" destId="{3E387794-5720-44FF-AA01-0A46B6457E3C}" srcOrd="0" destOrd="0" parTransId="{26089493-5D0E-4955-9963-1927A07F8054}" sibTransId="{839E0920-2155-43BC-81CA-69640DA2CE56}"/>
    <dgm:cxn modelId="{3ECCBB19-CB8E-44AF-91C5-F4ACB49E9387}" srcId="{56AD4A95-5CE4-469A-81FA-879FA218D8A3}" destId="{F1CC5048-522E-4D21-B22C-D5A9EEBAEFA0}" srcOrd="3" destOrd="0" parTransId="{14E3F1D3-E579-4590-B007-B1AB37DDCAE0}" sibTransId="{90088892-1BD7-4E76-9BB4-7DE23839CEE3}"/>
    <dgm:cxn modelId="{923EE91A-1154-45B5-B694-3741AC9D35F4}" srcId="{EBE9CDAC-860D-498F-9115-6BA03A690E69}" destId="{1F5511DE-7B30-400A-8710-BC88635E60AC}" srcOrd="1" destOrd="0" parTransId="{21F0F0B6-4630-4D29-8189-8FF2AE9F8AFE}" sibTransId="{A0036CB3-854D-4A2A-9EC9-0BD3CF0794D5}"/>
    <dgm:cxn modelId="{935B661C-9BEF-4191-AA95-CF4303237468}" type="presOf" srcId="{3AD6DAED-768E-44BF-8B14-2AFD6E113DF3}" destId="{4279B8C5-6BF4-4BFC-B434-DFD272146C40}" srcOrd="0" destOrd="0" presId="urn:microsoft.com/office/officeart/2005/8/layout/hList1"/>
    <dgm:cxn modelId="{7625781F-E960-4A3D-ADFF-E07D6DC8560F}" srcId="{72A72579-65BF-4D1D-ABA5-E4D149004942}" destId="{3AD6DAED-768E-44BF-8B14-2AFD6E113DF3}" srcOrd="2" destOrd="0" parTransId="{28E74535-C8DB-489E-BD7E-CDCB603D45A5}" sibTransId="{3533ECE4-B1BE-452C-946E-3D234765D8F0}"/>
    <dgm:cxn modelId="{69070822-7505-4F68-B7BE-6BF9CB33469B}" type="presOf" srcId="{B9671D5B-5DD6-4C8F-A962-E35C91B8CC21}" destId="{B7698A79-032D-459B-941F-01785B9C35C5}" srcOrd="0" destOrd="2" presId="urn:microsoft.com/office/officeart/2005/8/layout/hList1"/>
    <dgm:cxn modelId="{46BB7426-5525-427E-8BF6-7F2790B24B72}" type="presOf" srcId="{C54B83E9-E290-4CCD-8D56-3D7B9D50F75A}" destId="{FCC65C4E-2FCA-47AD-8760-AD5077663601}" srcOrd="0" destOrd="2" presId="urn:microsoft.com/office/officeart/2005/8/layout/hList1"/>
    <dgm:cxn modelId="{3D024A2C-5B9F-4FF6-9F3C-B24B2E98BDB0}" type="presOf" srcId="{9C14B0AD-C392-40CD-88B4-AC22323D67E3}" destId="{FCC65C4E-2FCA-47AD-8760-AD5077663601}" srcOrd="0" destOrd="1" presId="urn:microsoft.com/office/officeart/2005/8/layout/hList1"/>
    <dgm:cxn modelId="{4B74462E-0DA7-490B-8027-A8AEFF2AF40F}" type="presOf" srcId="{3E387794-5720-44FF-AA01-0A46B6457E3C}" destId="{B7698A79-032D-459B-941F-01785B9C35C5}" srcOrd="0" destOrd="1" presId="urn:microsoft.com/office/officeart/2005/8/layout/hList1"/>
    <dgm:cxn modelId="{5B7C8732-03C6-47EA-A955-1347A2FDF3B8}" type="presOf" srcId="{C5373222-2721-46C1-AA02-9158CDF918BA}" destId="{06CCF129-A573-464B-8E93-BDCD85A0D9EE}" srcOrd="0" destOrd="6" presId="urn:microsoft.com/office/officeart/2005/8/layout/hList1"/>
    <dgm:cxn modelId="{0DB8D536-5C24-4941-BEC8-3FFAD2B8D6BE}" type="presOf" srcId="{2930EBF3-313F-40FC-9A3C-3D75D1B8D214}" destId="{B7698A79-032D-459B-941F-01785B9C35C5}" srcOrd="0" destOrd="0" presId="urn:microsoft.com/office/officeart/2005/8/layout/hList1"/>
    <dgm:cxn modelId="{97180E38-4139-4E66-8987-0B003DF8DD29}" type="presOf" srcId="{99FF1F03-6929-414D-A7F2-D1BCA864F545}" destId="{0FE28D23-0AEE-43A9-BF42-A19B6548800E}" srcOrd="0" destOrd="0" presId="urn:microsoft.com/office/officeart/2005/8/layout/hList1"/>
    <dgm:cxn modelId="{B7A50439-A5B4-4B24-9EB8-7046F1C59784}" type="presOf" srcId="{BAF4AF9C-D16D-4342-B969-0F1F1BC33837}" destId="{0FE28D23-0AEE-43A9-BF42-A19B6548800E}" srcOrd="0" destOrd="2" presId="urn:microsoft.com/office/officeart/2005/8/layout/hList1"/>
    <dgm:cxn modelId="{3C592544-1718-4A12-8C26-35CF1A098318}" srcId="{EBE9CDAC-860D-498F-9115-6BA03A690E69}" destId="{C5373222-2721-46C1-AA02-9158CDF918BA}" srcOrd="6" destOrd="0" parTransId="{2170C73D-6FAE-48B5-B0FB-8604832DBE34}" sibTransId="{09F9ECAF-E036-45F4-B4C8-FBC9BEFDF1D1}"/>
    <dgm:cxn modelId="{320D7248-EDA0-4BBC-AB32-A88072F80B29}" type="presOf" srcId="{6EB1961E-36E6-4A1C-911F-FDDB01719B7E}" destId="{06CCF129-A573-464B-8E93-BDCD85A0D9EE}" srcOrd="0" destOrd="4" presId="urn:microsoft.com/office/officeart/2005/8/layout/hList1"/>
    <dgm:cxn modelId="{23E4B24A-032F-4FA7-A49A-A8482987A64C}" type="presOf" srcId="{FE254DAF-9FFA-44AB-8FA5-CD4A20BA6088}" destId="{06CCF129-A573-464B-8E93-BDCD85A0D9EE}" srcOrd="0" destOrd="5" presId="urn:microsoft.com/office/officeart/2005/8/layout/hList1"/>
    <dgm:cxn modelId="{C15A8E6B-8B71-4A3C-859F-D8893D06E030}" srcId="{72A72579-65BF-4D1D-ABA5-E4D149004942}" destId="{56AD4A95-5CE4-469A-81FA-879FA218D8A3}" srcOrd="1" destOrd="0" parTransId="{649D902D-4BF8-40F9-8819-40501E4A3ECE}" sibTransId="{225198F0-2EA4-404A-B457-F133D7EBEBDA}"/>
    <dgm:cxn modelId="{726FB84B-3D81-4EBF-89BD-7A098D161BBE}" srcId="{EBE9CDAC-860D-498F-9115-6BA03A690E69}" destId="{FE254DAF-9FFA-44AB-8FA5-CD4A20BA6088}" srcOrd="5" destOrd="0" parTransId="{5408C5DE-9096-4F69-9B76-20106EEB6E63}" sibTransId="{56E9E0DD-3CA6-42CE-88D9-4A9D5B1220A0}"/>
    <dgm:cxn modelId="{B760E74B-CABC-4CEB-90FC-A93D1940BE1F}" type="presOf" srcId="{27A29AA1-504A-43D6-9D28-5503687EB07E}" destId="{06CCF129-A573-464B-8E93-BDCD85A0D9EE}" srcOrd="0" destOrd="3" presId="urn:microsoft.com/office/officeart/2005/8/layout/hList1"/>
    <dgm:cxn modelId="{906DEF53-B843-484F-90F1-6A013FE15E6D}" type="presOf" srcId="{D4180303-7A14-43DF-A6FB-9AF273B1B9E3}" destId="{B7698A79-032D-459B-941F-01785B9C35C5}" srcOrd="0" destOrd="3" presId="urn:microsoft.com/office/officeart/2005/8/layout/hList1"/>
    <dgm:cxn modelId="{76258355-8484-47E6-A550-2A650B00E476}" type="presOf" srcId="{72A72579-65BF-4D1D-ABA5-E4D149004942}" destId="{3D93DDEA-99F7-4974-8D50-EE3AB9789294}" srcOrd="0" destOrd="0" presId="urn:microsoft.com/office/officeart/2005/8/layout/hList1"/>
    <dgm:cxn modelId="{93248C76-4234-44A3-B98F-E1BBD6870355}" srcId="{3AD6DAED-768E-44BF-8B14-2AFD6E113DF3}" destId="{C54B83E9-E290-4CCD-8D56-3D7B9D50F75A}" srcOrd="2" destOrd="0" parTransId="{E75A7A88-EFF7-474C-9F60-5404CD4AEA5D}" sibTransId="{5AB607E3-39C0-41E1-A828-11CE7F103C59}"/>
    <dgm:cxn modelId="{50B1F177-1D69-47F2-B722-D23C954A0531}" srcId="{EBE9CDAC-860D-498F-9115-6BA03A690E69}" destId="{6EB1961E-36E6-4A1C-911F-FDDB01719B7E}" srcOrd="4" destOrd="0" parTransId="{0652FB03-7B2A-4344-BA08-88B351AA640D}" sibTransId="{EB3EDB0D-28E8-4B97-82D5-99BACC926152}"/>
    <dgm:cxn modelId="{FFCBBE79-4914-45BE-B903-9D773BA049DB}" srcId="{EBE9CDAC-860D-498F-9115-6BA03A690E69}" destId="{27A29AA1-504A-43D6-9D28-5503687EB07E}" srcOrd="3" destOrd="0" parTransId="{79BA2644-272D-49E9-9B28-E2F08CAD7531}" sibTransId="{77778D57-DBB6-412E-B244-B1C74638AAEC}"/>
    <dgm:cxn modelId="{FAC03685-23EB-4350-B6E1-F014D5446273}" type="presOf" srcId="{F1CC5048-522E-4D21-B22C-D5A9EEBAEFA0}" destId="{0FE28D23-0AEE-43A9-BF42-A19B6548800E}" srcOrd="0" destOrd="3" presId="urn:microsoft.com/office/officeart/2005/8/layout/hList1"/>
    <dgm:cxn modelId="{378A8696-82C5-43E6-8E07-75721FC217D8}" type="presOf" srcId="{EBE9CDAC-860D-498F-9115-6BA03A690E69}" destId="{858AEB14-EFAC-4629-9F3F-217DDFC1C1BA}" srcOrd="0" destOrd="0" presId="urn:microsoft.com/office/officeart/2005/8/layout/hList1"/>
    <dgm:cxn modelId="{6FF86498-F28F-4CA7-AD06-781310ADAD75}" srcId="{EBE9CDAC-860D-498F-9115-6BA03A690E69}" destId="{F321BBAB-4AB0-44E9-80CD-C70AF1FD25EB}" srcOrd="7" destOrd="0" parTransId="{5F70A06E-DE95-49D9-BEB5-89E51DFB511D}" sibTransId="{385124E3-E524-454F-BDC2-0ACCEC51BAC5}"/>
    <dgm:cxn modelId="{C6E299A4-2B0E-4A88-9744-E4730868F6C4}" type="presOf" srcId="{1A94F775-C9F7-45AF-BA2C-1F90AF286D93}" destId="{FCC65C4E-2FCA-47AD-8760-AD5077663601}" srcOrd="0" destOrd="3" presId="urn:microsoft.com/office/officeart/2005/8/layout/hList1"/>
    <dgm:cxn modelId="{1986C9A5-58AD-4E6A-AA72-12F3F9477647}" type="presOf" srcId="{BA6BED6E-917E-45FC-8874-8F89AAE67C9E}" destId="{06CCF129-A573-464B-8E93-BDCD85A0D9EE}" srcOrd="0" destOrd="0" presId="urn:microsoft.com/office/officeart/2005/8/layout/hList1"/>
    <dgm:cxn modelId="{BAC185A6-9539-4A2A-9A7D-9D09ABDB66CB}" type="presOf" srcId="{75EA404C-18CD-489B-B523-A703C7D954C1}" destId="{B7698A79-032D-459B-941F-01785B9C35C5}" srcOrd="0" destOrd="4" presId="urn:microsoft.com/office/officeart/2005/8/layout/hList1"/>
    <dgm:cxn modelId="{DDF137AB-C7AB-4A4D-90C4-C3545C177D3E}" srcId="{56AD4A95-5CE4-469A-81FA-879FA218D8A3}" destId="{99FF1F03-6929-414D-A7F2-D1BCA864F545}" srcOrd="0" destOrd="0" parTransId="{3594F7F2-5204-40DC-A642-3386B11B0982}" sibTransId="{1C3A7CAD-B35D-4CAA-9DDE-497597BAB0C0}"/>
    <dgm:cxn modelId="{8C3D56B5-AFFF-4DCA-AC7E-3A9423F52614}" srcId="{EBE9CDAC-860D-498F-9115-6BA03A690E69}" destId="{BA6BED6E-917E-45FC-8874-8F89AAE67C9E}" srcOrd="0" destOrd="0" parTransId="{14E2F9CD-364E-4487-AED4-0F88F45096F9}" sibTransId="{7E1D1D4C-01DD-4A91-AEB6-3D00EF1C0C8D}"/>
    <dgm:cxn modelId="{34D24BB8-3BDB-496A-95F1-18212C655721}" type="presOf" srcId="{6738E689-C76E-484F-8A40-A638E36C2F56}" destId="{51CEFA8D-C8A3-4668-A4E4-608B3E708778}" srcOrd="0" destOrd="0" presId="urn:microsoft.com/office/officeart/2005/8/layout/hList1"/>
    <dgm:cxn modelId="{C1A618C0-D16D-40E4-8558-F77D8F40F0A6}" srcId="{3AD6DAED-768E-44BF-8B14-2AFD6E113DF3}" destId="{1A94F775-C9F7-45AF-BA2C-1F90AF286D93}" srcOrd="3" destOrd="0" parTransId="{754BB93B-57FA-4A64-9075-D4210060BE86}" sibTransId="{AB613E07-3BCA-4C3B-8843-E70434A28B6B}"/>
    <dgm:cxn modelId="{412335C9-6FEB-4719-90E8-FBD762CDC3FE}" srcId="{EBE9CDAC-860D-498F-9115-6BA03A690E69}" destId="{E97FB993-88E2-4640-B36A-9721593E3974}" srcOrd="2" destOrd="0" parTransId="{6D3BC2A0-F7DD-4E51-A2CC-BC392AB58117}" sibTransId="{EB97C221-E921-4B00-BCA0-73DD88CBB49C}"/>
    <dgm:cxn modelId="{989144E2-2907-4BC4-9ADD-24A2EFE8A2D6}" srcId="{2930EBF3-313F-40FC-9A3C-3D75D1B8D214}" destId="{B9671D5B-5DD6-4C8F-A962-E35C91B8CC21}" srcOrd="1" destOrd="0" parTransId="{DAA77420-EC70-4286-84B5-B35BECB17376}" sibTransId="{89569614-D4C7-41A2-A017-3B8E78ECDF0E}"/>
    <dgm:cxn modelId="{4EE02CE4-4875-48CD-851D-80ED05025E39}" type="presOf" srcId="{F321BBAB-4AB0-44E9-80CD-C70AF1FD25EB}" destId="{06CCF129-A573-464B-8E93-BDCD85A0D9EE}" srcOrd="0" destOrd="7" presId="urn:microsoft.com/office/officeart/2005/8/layout/hList1"/>
    <dgm:cxn modelId="{3B2436E5-EBB1-491B-B67E-3F7AC7B1A7EB}" type="presOf" srcId="{5330A5D9-7D29-45DB-A7BB-808A33A31C7C}" destId="{FCC65C4E-2FCA-47AD-8760-AD5077663601}" srcOrd="0" destOrd="0" presId="urn:microsoft.com/office/officeart/2005/8/layout/hList1"/>
    <dgm:cxn modelId="{35AEC4EB-5B0C-49F0-BC3C-D79C1B54A1D7}" srcId="{3AD6DAED-768E-44BF-8B14-2AFD6E113DF3}" destId="{5330A5D9-7D29-45DB-A7BB-808A33A31C7C}" srcOrd="0" destOrd="0" parTransId="{33B5C64E-5C1A-4CDB-BCE2-00AF210DD13B}" sibTransId="{AEDA666E-B569-48A6-AF8F-1556FFD90829}"/>
    <dgm:cxn modelId="{805E6EED-BC42-43F5-904F-39566AB2DE27}" srcId="{56AD4A95-5CE4-469A-81FA-879FA218D8A3}" destId="{E931FD26-E91A-49E6-A899-F11D1DD5396B}" srcOrd="1" destOrd="0" parTransId="{0FD7BDBE-F5A0-4F37-A165-49948922590A}" sibTransId="{34B43BB4-F495-49A2-874B-83E0F0FDF915}"/>
    <dgm:cxn modelId="{85EE4BF0-F0F3-4379-A900-CB7260256EFB}" type="presOf" srcId="{56AD4A95-5CE4-469A-81FA-879FA218D8A3}" destId="{6D62DD35-5826-4EE9-A348-C78EB938B0E1}" srcOrd="0" destOrd="0" presId="urn:microsoft.com/office/officeart/2005/8/layout/hList1"/>
    <dgm:cxn modelId="{449355F5-AF6C-4976-9D00-127E97268091}" srcId="{72A72579-65BF-4D1D-ABA5-E4D149004942}" destId="{EBE9CDAC-860D-498F-9115-6BA03A690E69}" srcOrd="0" destOrd="0" parTransId="{E9A8AB2D-B449-4087-998A-EA04A76F0A91}" sibTransId="{DB1429E5-8F94-489D-92A6-A2CD2E7FB1E1}"/>
    <dgm:cxn modelId="{D571D5F8-17ED-4465-86F6-B7EF1987E18D}" srcId="{72A72579-65BF-4D1D-ABA5-E4D149004942}" destId="{6738E689-C76E-484F-8A40-A638E36C2F56}" srcOrd="3" destOrd="0" parTransId="{8684BE21-B87B-401C-AC4E-C50E23F205BB}" sibTransId="{719D55BB-A39C-4785-BF42-ABE1AFAC41FB}"/>
    <dgm:cxn modelId="{B17B5AFA-69CC-42D6-BA8F-BE43B4D434DC}" type="presOf" srcId="{E97FB993-88E2-4640-B36A-9721593E3974}" destId="{06CCF129-A573-464B-8E93-BDCD85A0D9EE}" srcOrd="0" destOrd="2" presId="urn:microsoft.com/office/officeart/2005/8/layout/hList1"/>
    <dgm:cxn modelId="{C18090FB-A6DE-45D9-B4E9-32ADC48F90BF}" srcId="{2930EBF3-313F-40FC-9A3C-3D75D1B8D214}" destId="{D4180303-7A14-43DF-A6FB-9AF273B1B9E3}" srcOrd="2" destOrd="0" parTransId="{1704D1F9-1299-4895-8591-CDA4E3E75034}" sibTransId="{19D197FB-DEE9-4EE3-BAD0-61B404509701}"/>
    <dgm:cxn modelId="{BDD7AEFD-1308-43C7-B298-295F5D54518B}" srcId="{6738E689-C76E-484F-8A40-A638E36C2F56}" destId="{75EA404C-18CD-489B-B523-A703C7D954C1}" srcOrd="1" destOrd="0" parTransId="{449D27A4-F9C6-4B1E-92B7-8E71070757B8}" sibTransId="{B8A8D519-6D3C-4F70-8DA2-2D700C29B241}"/>
    <dgm:cxn modelId="{EE73CDC0-A462-40AD-986C-F13693C83AEA}" type="presParOf" srcId="{3D93DDEA-99F7-4974-8D50-EE3AB9789294}" destId="{E3B469E8-5890-43A9-BBE2-DC0370571BF6}" srcOrd="0" destOrd="0" presId="urn:microsoft.com/office/officeart/2005/8/layout/hList1"/>
    <dgm:cxn modelId="{19CA6606-FE33-4A49-8289-ADF5AAA19C54}" type="presParOf" srcId="{E3B469E8-5890-43A9-BBE2-DC0370571BF6}" destId="{858AEB14-EFAC-4629-9F3F-217DDFC1C1BA}" srcOrd="0" destOrd="0" presId="urn:microsoft.com/office/officeart/2005/8/layout/hList1"/>
    <dgm:cxn modelId="{7F3BE441-D02C-4A7A-A9EA-923253BB22AB}" type="presParOf" srcId="{E3B469E8-5890-43A9-BBE2-DC0370571BF6}" destId="{06CCF129-A573-464B-8E93-BDCD85A0D9EE}" srcOrd="1" destOrd="0" presId="urn:microsoft.com/office/officeart/2005/8/layout/hList1"/>
    <dgm:cxn modelId="{4CF78628-AD16-4CE1-80F6-9B8352A41298}" type="presParOf" srcId="{3D93DDEA-99F7-4974-8D50-EE3AB9789294}" destId="{51F77365-6F55-4087-9E02-C0AF3EB440C7}" srcOrd="1" destOrd="0" presId="urn:microsoft.com/office/officeart/2005/8/layout/hList1"/>
    <dgm:cxn modelId="{230ADB04-88B0-4F9B-B4FB-BCF9BB60B28B}" type="presParOf" srcId="{3D93DDEA-99F7-4974-8D50-EE3AB9789294}" destId="{BA69A93C-F437-4EA9-8D80-CF5A304F992F}" srcOrd="2" destOrd="0" presId="urn:microsoft.com/office/officeart/2005/8/layout/hList1"/>
    <dgm:cxn modelId="{6880DC68-4D1E-4B09-ACDA-98512CDB5C4F}" type="presParOf" srcId="{BA69A93C-F437-4EA9-8D80-CF5A304F992F}" destId="{6D62DD35-5826-4EE9-A348-C78EB938B0E1}" srcOrd="0" destOrd="0" presId="urn:microsoft.com/office/officeart/2005/8/layout/hList1"/>
    <dgm:cxn modelId="{0C536909-3F6B-44CE-91AB-C3FCE0407371}" type="presParOf" srcId="{BA69A93C-F437-4EA9-8D80-CF5A304F992F}" destId="{0FE28D23-0AEE-43A9-BF42-A19B6548800E}" srcOrd="1" destOrd="0" presId="urn:microsoft.com/office/officeart/2005/8/layout/hList1"/>
    <dgm:cxn modelId="{BD461821-A1ED-4CC6-93B6-E6D913D5A440}" type="presParOf" srcId="{3D93DDEA-99F7-4974-8D50-EE3AB9789294}" destId="{68C1A34D-4225-4294-8699-92792D3685E2}" srcOrd="3" destOrd="0" presId="urn:microsoft.com/office/officeart/2005/8/layout/hList1"/>
    <dgm:cxn modelId="{38C3534C-D8A9-4C5F-A0F1-1B6B392985B7}" type="presParOf" srcId="{3D93DDEA-99F7-4974-8D50-EE3AB9789294}" destId="{98C52C29-13A2-4364-BAE7-C6089E7E51BE}" srcOrd="4" destOrd="0" presId="urn:microsoft.com/office/officeart/2005/8/layout/hList1"/>
    <dgm:cxn modelId="{8F230FD0-3CC6-4191-B7AD-5C10CEA00A9F}" type="presParOf" srcId="{98C52C29-13A2-4364-BAE7-C6089E7E51BE}" destId="{4279B8C5-6BF4-4BFC-B434-DFD272146C40}" srcOrd="0" destOrd="0" presId="urn:microsoft.com/office/officeart/2005/8/layout/hList1"/>
    <dgm:cxn modelId="{948FBD44-B535-4DED-AFA6-0F9DC5A0872C}" type="presParOf" srcId="{98C52C29-13A2-4364-BAE7-C6089E7E51BE}" destId="{FCC65C4E-2FCA-47AD-8760-AD5077663601}" srcOrd="1" destOrd="0" presId="urn:microsoft.com/office/officeart/2005/8/layout/hList1"/>
    <dgm:cxn modelId="{E4BDCEAF-B450-4C89-9866-845E6EFA6514}" type="presParOf" srcId="{3D93DDEA-99F7-4974-8D50-EE3AB9789294}" destId="{F064390A-5C27-4288-82EC-251545E4D8AA}" srcOrd="5" destOrd="0" presId="urn:microsoft.com/office/officeart/2005/8/layout/hList1"/>
    <dgm:cxn modelId="{599097AD-51CC-408E-86C4-3F9E7159B8C8}" type="presParOf" srcId="{3D93DDEA-99F7-4974-8D50-EE3AB9789294}" destId="{61120283-B232-454A-A583-784ADABDC563}" srcOrd="6" destOrd="0" presId="urn:microsoft.com/office/officeart/2005/8/layout/hList1"/>
    <dgm:cxn modelId="{0F50C635-F345-4829-BAC9-90347E489FA9}" type="presParOf" srcId="{61120283-B232-454A-A583-784ADABDC563}" destId="{51CEFA8D-C8A3-4668-A4E4-608B3E708778}" srcOrd="0" destOrd="0" presId="urn:microsoft.com/office/officeart/2005/8/layout/hList1"/>
    <dgm:cxn modelId="{D4131CF0-D252-440A-8251-FDCA5382CD7C}" type="presParOf" srcId="{61120283-B232-454A-A583-784ADABDC563}" destId="{B7698A79-032D-459B-941F-01785B9C35C5}" srcOrd="1" destOrd="0" presId="urn:microsoft.com/office/officeart/2005/8/layout/hList1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A72579-65BF-4D1D-ABA5-E4D14900494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9CDAC-860D-498F-9115-6BA03A690E69}">
      <dgm:prSet/>
      <dgm:spPr/>
      <dgm:t>
        <a:bodyPr/>
        <a:lstStyle/>
        <a:p>
          <a:r>
            <a:rPr lang="en-US" dirty="0" err="1"/>
            <a:t>Kunnskapsgrunnlag</a:t>
          </a:r>
          <a:r>
            <a:rPr lang="en-US" dirty="0"/>
            <a:t> </a:t>
          </a:r>
          <a:r>
            <a:rPr lang="en-US" dirty="0" err="1"/>
            <a:t>nettsidene</a:t>
          </a:r>
          <a:endParaRPr lang="en-US" dirty="0"/>
        </a:p>
      </dgm:t>
    </dgm:pt>
    <dgm:pt modelId="{E9A8AB2D-B449-4087-998A-EA04A76F0A91}" type="parTrans" cxnId="{449355F5-AF6C-4976-9D00-127E97268091}">
      <dgm:prSet/>
      <dgm:spPr/>
      <dgm:t>
        <a:bodyPr/>
        <a:lstStyle/>
        <a:p>
          <a:endParaRPr lang="en-US"/>
        </a:p>
      </dgm:t>
    </dgm:pt>
    <dgm:pt modelId="{DB1429E5-8F94-489D-92A6-A2CD2E7FB1E1}" type="sibTrans" cxnId="{449355F5-AF6C-4976-9D00-127E97268091}">
      <dgm:prSet/>
      <dgm:spPr/>
      <dgm:t>
        <a:bodyPr/>
        <a:lstStyle/>
        <a:p>
          <a:endParaRPr lang="en-US"/>
        </a:p>
      </dgm:t>
    </dgm:pt>
    <dgm:pt modelId="{56AD4A95-5CE4-469A-81FA-879FA218D8A3}">
      <dgm:prSet/>
      <dgm:spPr/>
      <dgm:t>
        <a:bodyPr/>
        <a:lstStyle/>
        <a:p>
          <a:r>
            <a:rPr lang="en-US" dirty="0" err="1"/>
            <a:t>Rekruttering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sosiale</a:t>
          </a:r>
          <a:r>
            <a:rPr lang="en-US" dirty="0"/>
            <a:t> </a:t>
          </a:r>
          <a:r>
            <a:rPr lang="en-US" dirty="0" err="1"/>
            <a:t>medier</a:t>
          </a:r>
          <a:endParaRPr lang="en-US" dirty="0"/>
        </a:p>
      </dgm:t>
    </dgm:pt>
    <dgm:pt modelId="{649D902D-4BF8-40F9-8819-40501E4A3ECE}" type="parTrans" cxnId="{C15A8E6B-8B71-4A3C-859F-D8893D06E030}">
      <dgm:prSet/>
      <dgm:spPr/>
      <dgm:t>
        <a:bodyPr/>
        <a:lstStyle/>
        <a:p>
          <a:endParaRPr lang="en-US"/>
        </a:p>
      </dgm:t>
    </dgm:pt>
    <dgm:pt modelId="{225198F0-2EA4-404A-B457-F133D7EBEBDA}" type="sibTrans" cxnId="{C15A8E6B-8B71-4A3C-859F-D8893D06E030}">
      <dgm:prSet/>
      <dgm:spPr/>
      <dgm:t>
        <a:bodyPr/>
        <a:lstStyle/>
        <a:p>
          <a:endParaRPr lang="en-US"/>
        </a:p>
      </dgm:t>
    </dgm:pt>
    <dgm:pt modelId="{3AD6DAED-768E-44BF-8B14-2AFD6E113DF3}">
      <dgm:prSet/>
      <dgm:spPr/>
      <dgm:t>
        <a:bodyPr/>
        <a:lstStyle/>
        <a:p>
          <a:r>
            <a:rPr lang="nb-NO" dirty="0"/>
            <a:t>Foto</a:t>
          </a:r>
          <a:endParaRPr lang="en-US" dirty="0"/>
        </a:p>
      </dgm:t>
    </dgm:pt>
    <dgm:pt modelId="{28E74535-C8DB-489E-BD7E-CDCB603D45A5}" type="parTrans" cxnId="{7625781F-E960-4A3D-ADFF-E07D6DC8560F}">
      <dgm:prSet/>
      <dgm:spPr/>
      <dgm:t>
        <a:bodyPr/>
        <a:lstStyle/>
        <a:p>
          <a:endParaRPr lang="en-US"/>
        </a:p>
      </dgm:t>
    </dgm:pt>
    <dgm:pt modelId="{3533ECE4-B1BE-452C-946E-3D234765D8F0}" type="sibTrans" cxnId="{7625781F-E960-4A3D-ADFF-E07D6DC8560F}">
      <dgm:prSet/>
      <dgm:spPr/>
      <dgm:t>
        <a:bodyPr/>
        <a:lstStyle/>
        <a:p>
          <a:endParaRPr lang="en-US"/>
        </a:p>
      </dgm:t>
    </dgm:pt>
    <dgm:pt modelId="{6738E689-C76E-484F-8A40-A638E36C2F56}">
      <dgm:prSet/>
      <dgm:spPr/>
      <dgm:t>
        <a:bodyPr/>
        <a:lstStyle/>
        <a:p>
          <a:r>
            <a:rPr lang="en-US" dirty="0" err="1"/>
            <a:t>Kontinuerlig</a:t>
          </a:r>
          <a:r>
            <a:rPr lang="en-US" dirty="0"/>
            <a:t> </a:t>
          </a:r>
          <a:r>
            <a:rPr lang="en-US" dirty="0" err="1"/>
            <a:t>dialogarbeid</a:t>
          </a:r>
          <a:r>
            <a:rPr lang="en-US" dirty="0"/>
            <a:t> med </a:t>
          </a:r>
          <a:r>
            <a:rPr lang="en-US" dirty="0" err="1"/>
            <a:t>grunnenheter</a:t>
          </a:r>
          <a:endParaRPr lang="en-US" dirty="0"/>
        </a:p>
      </dgm:t>
    </dgm:pt>
    <dgm:pt modelId="{8684BE21-B87B-401C-AC4E-C50E23F205BB}" type="parTrans" cxnId="{D571D5F8-17ED-4465-86F6-B7EF1987E18D}">
      <dgm:prSet/>
      <dgm:spPr/>
      <dgm:t>
        <a:bodyPr/>
        <a:lstStyle/>
        <a:p>
          <a:endParaRPr lang="en-US"/>
        </a:p>
      </dgm:t>
    </dgm:pt>
    <dgm:pt modelId="{719D55BB-A39C-4785-BF42-ABE1AFAC41FB}" type="sibTrans" cxnId="{D571D5F8-17ED-4465-86F6-B7EF1987E18D}">
      <dgm:prSet/>
      <dgm:spPr/>
      <dgm:t>
        <a:bodyPr/>
        <a:lstStyle/>
        <a:p>
          <a:endParaRPr lang="en-US"/>
        </a:p>
      </dgm:t>
    </dgm:pt>
    <dgm:pt modelId="{2930EBF3-313F-40FC-9A3C-3D75D1B8D214}">
      <dgm:prSet/>
      <dgm:spPr/>
      <dgm:t>
        <a:bodyPr/>
        <a:lstStyle/>
        <a:p>
          <a:r>
            <a:rPr lang="nb-NO" dirty="0"/>
            <a:t>Møterekker av ulik type</a:t>
          </a:r>
          <a:endParaRPr lang="en-US" dirty="0"/>
        </a:p>
      </dgm:t>
    </dgm:pt>
    <dgm:pt modelId="{FF9B17E4-B7CB-4642-B2B6-AD324A96EB32}" type="parTrans" cxnId="{EF90A502-A326-4D76-8EA7-30AE1FEEED07}">
      <dgm:prSet/>
      <dgm:spPr/>
      <dgm:t>
        <a:bodyPr/>
        <a:lstStyle/>
        <a:p>
          <a:endParaRPr lang="en-US"/>
        </a:p>
      </dgm:t>
    </dgm:pt>
    <dgm:pt modelId="{0E47807F-27BA-4A0B-835E-EDD8629655A9}" type="sibTrans" cxnId="{EF90A502-A326-4D76-8EA7-30AE1FEEED07}">
      <dgm:prSet/>
      <dgm:spPr/>
      <dgm:t>
        <a:bodyPr/>
        <a:lstStyle/>
        <a:p>
          <a:endParaRPr lang="en-US"/>
        </a:p>
      </dgm:t>
    </dgm:pt>
    <dgm:pt modelId="{BA6BED6E-917E-45FC-8874-8F89AAE67C9E}">
      <dgm:prSet/>
      <dgm:spPr/>
      <dgm:t>
        <a:bodyPr/>
        <a:lstStyle/>
        <a:p>
          <a:r>
            <a:rPr lang="nb-NO" dirty="0"/>
            <a:t>Status nettstedet </a:t>
          </a:r>
        </a:p>
      </dgm:t>
    </dgm:pt>
    <dgm:pt modelId="{14E2F9CD-364E-4487-AED4-0F88F45096F9}" type="parTrans" cxnId="{8C3D56B5-AFFF-4DCA-AC7E-3A9423F52614}">
      <dgm:prSet/>
      <dgm:spPr/>
      <dgm:t>
        <a:bodyPr/>
        <a:lstStyle/>
        <a:p>
          <a:endParaRPr lang="nb-NO"/>
        </a:p>
      </dgm:t>
    </dgm:pt>
    <dgm:pt modelId="{7E1D1D4C-01DD-4A91-AEB6-3D00EF1C0C8D}" type="sibTrans" cxnId="{8C3D56B5-AFFF-4DCA-AC7E-3A9423F52614}">
      <dgm:prSet/>
      <dgm:spPr/>
      <dgm:t>
        <a:bodyPr/>
        <a:lstStyle/>
        <a:p>
          <a:endParaRPr lang="nb-NO"/>
        </a:p>
      </dgm:t>
    </dgm:pt>
    <dgm:pt modelId="{99FF1F03-6929-414D-A7F2-D1BCA864F545}">
      <dgm:prSet/>
      <dgm:spPr/>
      <dgm:t>
        <a:bodyPr/>
        <a:lstStyle/>
        <a:p>
          <a:r>
            <a:rPr lang="nb-NO" dirty="0"/>
            <a:t>Bidrag inn i rekrutteringskampanjen</a:t>
          </a:r>
        </a:p>
      </dgm:t>
    </dgm:pt>
    <dgm:pt modelId="{3594F7F2-5204-40DC-A642-3386B11B0982}" type="parTrans" cxnId="{DDF137AB-C7AB-4A4D-90C4-C3545C177D3E}">
      <dgm:prSet/>
      <dgm:spPr/>
      <dgm:t>
        <a:bodyPr/>
        <a:lstStyle/>
        <a:p>
          <a:endParaRPr lang="nb-NO"/>
        </a:p>
      </dgm:t>
    </dgm:pt>
    <dgm:pt modelId="{1C3A7CAD-B35D-4CAA-9DDE-497597BAB0C0}" type="sibTrans" cxnId="{DDF137AB-C7AB-4A4D-90C4-C3545C177D3E}">
      <dgm:prSet/>
      <dgm:spPr/>
      <dgm:t>
        <a:bodyPr/>
        <a:lstStyle/>
        <a:p>
          <a:endParaRPr lang="nb-NO"/>
        </a:p>
      </dgm:t>
    </dgm:pt>
    <dgm:pt modelId="{5330A5D9-7D29-45DB-A7BB-808A33A31C7C}">
      <dgm:prSet/>
      <dgm:spPr/>
      <dgm:t>
        <a:bodyPr/>
        <a:lstStyle/>
        <a:p>
          <a:r>
            <a:rPr lang="nb-NO" dirty="0"/>
            <a:t>Mottar ansvar for ansattfotografering</a:t>
          </a:r>
        </a:p>
      </dgm:t>
    </dgm:pt>
    <dgm:pt modelId="{33B5C64E-5C1A-4CDB-BCE2-00AF210DD13B}" type="parTrans" cxnId="{35AEC4EB-5B0C-49F0-BC3C-D79C1B54A1D7}">
      <dgm:prSet/>
      <dgm:spPr/>
      <dgm:t>
        <a:bodyPr/>
        <a:lstStyle/>
        <a:p>
          <a:endParaRPr lang="nb-NO"/>
        </a:p>
      </dgm:t>
    </dgm:pt>
    <dgm:pt modelId="{AEDA666E-B569-48A6-AF8F-1556FFD90829}" type="sibTrans" cxnId="{35AEC4EB-5B0C-49F0-BC3C-D79C1B54A1D7}">
      <dgm:prSet/>
      <dgm:spPr/>
      <dgm:t>
        <a:bodyPr/>
        <a:lstStyle/>
        <a:p>
          <a:endParaRPr lang="nb-NO"/>
        </a:p>
      </dgm:t>
    </dgm:pt>
    <dgm:pt modelId="{F1CC5048-522E-4D21-B22C-D5A9EEBAEFA0}">
      <dgm:prSet/>
      <dgm:spPr/>
      <dgm:t>
        <a:bodyPr/>
        <a:lstStyle/>
        <a:p>
          <a:endParaRPr lang="nb-NO" dirty="0"/>
        </a:p>
      </dgm:t>
    </dgm:pt>
    <dgm:pt modelId="{14E3F1D3-E579-4590-B007-B1AB37DDCAE0}" type="parTrans" cxnId="{3ECCBB19-CB8E-44AF-91C5-F4ACB49E9387}">
      <dgm:prSet/>
      <dgm:spPr/>
    </dgm:pt>
    <dgm:pt modelId="{90088892-1BD7-4E76-9BB4-7DE23839CEE3}" type="sibTrans" cxnId="{3ECCBB19-CB8E-44AF-91C5-F4ACB49E9387}">
      <dgm:prSet/>
      <dgm:spPr/>
    </dgm:pt>
    <dgm:pt modelId="{1A94F775-C9F7-45AF-BA2C-1F90AF286D93}">
      <dgm:prSet/>
      <dgm:spPr/>
      <dgm:t>
        <a:bodyPr/>
        <a:lstStyle/>
        <a:p>
          <a:endParaRPr lang="nb-NO" dirty="0"/>
        </a:p>
      </dgm:t>
    </dgm:pt>
    <dgm:pt modelId="{754BB93B-57FA-4A64-9075-D4210060BE86}" type="parTrans" cxnId="{C1A618C0-D16D-40E4-8558-F77D8F40F0A6}">
      <dgm:prSet/>
      <dgm:spPr/>
    </dgm:pt>
    <dgm:pt modelId="{AB613E07-3BCA-4C3B-8843-E70434A28B6B}" type="sibTrans" cxnId="{C1A618C0-D16D-40E4-8558-F77D8F40F0A6}">
      <dgm:prSet/>
      <dgm:spPr/>
    </dgm:pt>
    <dgm:pt modelId="{00D965CF-D711-4C4B-8B21-60845D5BC269}">
      <dgm:prSet/>
      <dgm:spPr/>
      <dgm:t>
        <a:bodyPr/>
        <a:lstStyle/>
        <a:p>
          <a:r>
            <a:rPr lang="nb-NO" dirty="0"/>
            <a:t>Profesjonalisering og utbygging av tilbudet og visuelt uttrykk </a:t>
          </a:r>
        </a:p>
      </dgm:t>
    </dgm:pt>
    <dgm:pt modelId="{642959CE-9233-4022-8E66-808E22D69B3D}" type="parTrans" cxnId="{91C96E9B-2EB4-4384-9AE6-60DB93B42427}">
      <dgm:prSet/>
      <dgm:spPr/>
    </dgm:pt>
    <dgm:pt modelId="{36003CCF-B086-4951-9D48-567E10E50957}" type="sibTrans" cxnId="{91C96E9B-2EB4-4384-9AE6-60DB93B42427}">
      <dgm:prSet/>
      <dgm:spPr/>
    </dgm:pt>
    <dgm:pt modelId="{20271FBB-583B-4967-A248-3C770F933489}">
      <dgm:prSet/>
      <dgm:spPr/>
      <dgm:t>
        <a:bodyPr/>
        <a:lstStyle/>
        <a:p>
          <a:endParaRPr lang="nb-NO" dirty="0"/>
        </a:p>
      </dgm:t>
    </dgm:pt>
    <dgm:pt modelId="{ABA01C10-1798-4E8F-93D8-83B9251E9951}" type="parTrans" cxnId="{A89F53D8-9018-4AD2-B63C-7F023E8CEECE}">
      <dgm:prSet/>
      <dgm:spPr/>
    </dgm:pt>
    <dgm:pt modelId="{FB4A4CC9-5B03-4B80-8378-38DF1E967A13}" type="sibTrans" cxnId="{A89F53D8-9018-4AD2-B63C-7F023E8CEECE}">
      <dgm:prSet/>
      <dgm:spPr/>
    </dgm:pt>
    <dgm:pt modelId="{F321BBAB-4AB0-44E9-80CD-C70AF1FD25EB}">
      <dgm:prSet/>
      <dgm:spPr/>
      <dgm:t>
        <a:bodyPr/>
        <a:lstStyle/>
        <a:p>
          <a:endParaRPr lang="nb-NO" dirty="0"/>
        </a:p>
      </dgm:t>
    </dgm:pt>
    <dgm:pt modelId="{5F70A06E-DE95-49D9-BEB5-89E51DFB511D}" type="parTrans" cxnId="{6FF86498-F28F-4CA7-AD06-781310ADAD75}">
      <dgm:prSet/>
      <dgm:spPr/>
    </dgm:pt>
    <dgm:pt modelId="{385124E3-E524-454F-BDC2-0ACCEC51BAC5}" type="sibTrans" cxnId="{6FF86498-F28F-4CA7-AD06-781310ADAD75}">
      <dgm:prSet/>
      <dgm:spPr/>
    </dgm:pt>
    <dgm:pt modelId="{93D763B9-960C-4309-9500-F5997D2AF367}">
      <dgm:prSet/>
      <dgm:spPr/>
      <dgm:t>
        <a:bodyPr/>
        <a:lstStyle/>
        <a:p>
          <a:r>
            <a:rPr lang="nb-NO" dirty="0"/>
            <a:t>Svært positive resultater</a:t>
          </a:r>
        </a:p>
      </dgm:t>
    </dgm:pt>
    <dgm:pt modelId="{2C468580-6DE3-4E24-A7F0-5B3AD18702A1}" type="parTrans" cxnId="{AA42506F-5EFE-4894-90CA-D1D58B33F7C1}">
      <dgm:prSet/>
      <dgm:spPr/>
    </dgm:pt>
    <dgm:pt modelId="{415AE0BB-CDE4-4F30-BC1B-0F083E3FBBC6}" type="sibTrans" cxnId="{AA42506F-5EFE-4894-90CA-D1D58B33F7C1}">
      <dgm:prSet/>
      <dgm:spPr/>
    </dgm:pt>
    <dgm:pt modelId="{BAF4AF9C-D16D-4342-B969-0F1F1BC33837}">
      <dgm:prSet/>
      <dgm:spPr/>
      <dgm:t>
        <a:bodyPr/>
        <a:lstStyle/>
        <a:p>
          <a:endParaRPr lang="nb-NO" dirty="0"/>
        </a:p>
      </dgm:t>
    </dgm:pt>
    <dgm:pt modelId="{570B7282-95D9-48E5-9467-86BAC7610665}" type="parTrans" cxnId="{66E0860B-0052-42C8-A594-81564F83C5C6}">
      <dgm:prSet/>
      <dgm:spPr/>
    </dgm:pt>
    <dgm:pt modelId="{F5F98BF9-CE0D-4850-ABD6-3486EEA835CC}" type="sibTrans" cxnId="{66E0860B-0052-42C8-A594-81564F83C5C6}">
      <dgm:prSet/>
      <dgm:spPr/>
    </dgm:pt>
    <dgm:pt modelId="{9FB3A794-673D-4653-8366-12AD2AFC6887}">
      <dgm:prSet/>
      <dgm:spPr/>
      <dgm:t>
        <a:bodyPr/>
        <a:lstStyle/>
        <a:p>
          <a:r>
            <a:rPr lang="nb-NO" dirty="0"/>
            <a:t>Samarbeid med studieseksjonen</a:t>
          </a:r>
        </a:p>
      </dgm:t>
    </dgm:pt>
    <dgm:pt modelId="{1837864B-A42D-4482-A7DA-1C93B0790987}" type="parTrans" cxnId="{983CF730-D575-435B-B366-DC7F848DF968}">
      <dgm:prSet/>
      <dgm:spPr/>
    </dgm:pt>
    <dgm:pt modelId="{543E2B76-B9B5-4F31-B018-F12B38366A00}" type="sibTrans" cxnId="{983CF730-D575-435B-B366-DC7F848DF968}">
      <dgm:prSet/>
      <dgm:spPr/>
    </dgm:pt>
    <dgm:pt modelId="{82388CF0-6777-4B27-B2A8-84FCEC614E59}">
      <dgm:prSet/>
      <dgm:spPr/>
      <dgm:t>
        <a:bodyPr/>
        <a:lstStyle/>
        <a:p>
          <a:endParaRPr lang="nb-NO" dirty="0"/>
        </a:p>
      </dgm:t>
    </dgm:pt>
    <dgm:pt modelId="{0FC53173-F52F-40DF-9E7A-45FB69587D0E}" type="parTrans" cxnId="{884946C4-F9F3-49D7-A9E1-3EC0F054AA0D}">
      <dgm:prSet/>
      <dgm:spPr/>
    </dgm:pt>
    <dgm:pt modelId="{44F3943C-D37F-4E87-9125-F62F9BEBA517}" type="sibTrans" cxnId="{884946C4-F9F3-49D7-A9E1-3EC0F054AA0D}">
      <dgm:prSet/>
      <dgm:spPr/>
    </dgm:pt>
    <dgm:pt modelId="{C45AAE12-63DD-414F-B635-598EA1F63BEA}">
      <dgm:prSet/>
      <dgm:spPr/>
      <dgm:t>
        <a:bodyPr/>
        <a:lstStyle/>
        <a:p>
          <a:r>
            <a:rPr lang="nb-NO" dirty="0"/>
            <a:t>Kvalitetsheving foto og bildearkiv generelt</a:t>
          </a:r>
        </a:p>
      </dgm:t>
    </dgm:pt>
    <dgm:pt modelId="{1F80FD79-53F2-4353-A89B-AD039106A41B}" type="parTrans" cxnId="{EA51F103-8B38-4E40-A48C-2DFAEF64CE39}">
      <dgm:prSet/>
      <dgm:spPr/>
    </dgm:pt>
    <dgm:pt modelId="{4002BF5C-D70E-4661-BEF4-7C476E9302A9}" type="sibTrans" cxnId="{EA51F103-8B38-4E40-A48C-2DFAEF64CE39}">
      <dgm:prSet/>
      <dgm:spPr/>
    </dgm:pt>
    <dgm:pt modelId="{559FB79C-3953-4012-A204-C56AE861183E}">
      <dgm:prSet/>
      <dgm:spPr/>
      <dgm:t>
        <a:bodyPr/>
        <a:lstStyle/>
        <a:p>
          <a:r>
            <a:rPr lang="en-US" dirty="0" err="1"/>
            <a:t>Rutiner</a:t>
          </a:r>
          <a:r>
            <a:rPr lang="en-US" dirty="0"/>
            <a:t> for </a:t>
          </a:r>
          <a:r>
            <a:rPr lang="en-US" dirty="0" err="1"/>
            <a:t>innspill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forskningsformidling</a:t>
          </a:r>
          <a:endParaRPr lang="en-US" dirty="0"/>
        </a:p>
      </dgm:t>
    </dgm:pt>
    <dgm:pt modelId="{A18BC604-D82F-44F5-AF74-5B9957536A8D}" type="parTrans" cxnId="{B25292FB-ACBA-4E08-8892-96E426AB9204}">
      <dgm:prSet/>
      <dgm:spPr/>
    </dgm:pt>
    <dgm:pt modelId="{8AF13369-A512-422F-99A7-6A36A53F6DD2}" type="sibTrans" cxnId="{B25292FB-ACBA-4E08-8892-96E426AB9204}">
      <dgm:prSet/>
      <dgm:spPr/>
    </dgm:pt>
    <dgm:pt modelId="{0E9C61A8-84AD-4F5B-AC4B-90A47EE6EEEB}">
      <dgm:prSet/>
      <dgm:spPr/>
      <dgm:t>
        <a:bodyPr/>
        <a:lstStyle/>
        <a:p>
          <a:r>
            <a:rPr lang="en-US" dirty="0" err="1"/>
            <a:t>Lederkommunikasjon</a:t>
          </a:r>
          <a:r>
            <a:rPr lang="en-US" dirty="0"/>
            <a:t> </a:t>
          </a:r>
        </a:p>
      </dgm:t>
    </dgm:pt>
    <dgm:pt modelId="{810AB505-A0C3-40AC-99E0-79A35762970D}" type="parTrans" cxnId="{701B912F-4CFA-462B-B9C7-35DAB08557CE}">
      <dgm:prSet/>
      <dgm:spPr/>
    </dgm:pt>
    <dgm:pt modelId="{1E74B6A7-80F8-4C90-AF82-7F9C705C7013}" type="sibTrans" cxnId="{701B912F-4CFA-462B-B9C7-35DAB08557CE}">
      <dgm:prSet/>
      <dgm:spPr/>
    </dgm:pt>
    <dgm:pt modelId="{75EA404C-18CD-489B-B523-A703C7D954C1}">
      <dgm:prSet/>
      <dgm:spPr/>
      <dgm:t>
        <a:bodyPr/>
        <a:lstStyle/>
        <a:p>
          <a:endParaRPr lang="en-US" dirty="0"/>
        </a:p>
      </dgm:t>
    </dgm:pt>
    <dgm:pt modelId="{449D27A4-F9C6-4B1E-92B7-8E71070757B8}" type="parTrans" cxnId="{BDD7AEFD-1308-43C7-B298-295F5D54518B}">
      <dgm:prSet/>
      <dgm:spPr/>
    </dgm:pt>
    <dgm:pt modelId="{B8A8D519-6D3C-4F70-8DA2-2D700C29B241}" type="sibTrans" cxnId="{BDD7AEFD-1308-43C7-B298-295F5D54518B}">
      <dgm:prSet/>
      <dgm:spPr/>
    </dgm:pt>
    <dgm:pt modelId="{9454CB39-27F0-4491-9266-6D9ADD665623}">
      <dgm:prSet/>
      <dgm:spPr/>
      <dgm:t>
        <a:bodyPr/>
        <a:lstStyle/>
        <a:p>
          <a:r>
            <a:rPr lang="nb-NO"/>
            <a:t>Universell utforming</a:t>
          </a:r>
          <a:endParaRPr lang="nb-NO" dirty="0"/>
        </a:p>
      </dgm:t>
    </dgm:pt>
    <dgm:pt modelId="{75D6A072-011B-4249-B953-E98E287A11A1}" type="parTrans" cxnId="{A4915FE9-8169-4F4F-8AA3-B172A62D3425}">
      <dgm:prSet/>
      <dgm:spPr/>
      <dgm:t>
        <a:bodyPr/>
        <a:lstStyle/>
        <a:p>
          <a:endParaRPr lang="nb-NO"/>
        </a:p>
      </dgm:t>
    </dgm:pt>
    <dgm:pt modelId="{00B236CE-EA0C-42DF-9B37-40867B0B3D34}" type="sibTrans" cxnId="{A4915FE9-8169-4F4F-8AA3-B172A62D3425}">
      <dgm:prSet/>
      <dgm:spPr/>
      <dgm:t>
        <a:bodyPr/>
        <a:lstStyle/>
        <a:p>
          <a:endParaRPr lang="nb-NO"/>
        </a:p>
      </dgm:t>
    </dgm:pt>
    <dgm:pt modelId="{D402BC53-C38F-44AF-B33F-5B06960487E1}">
      <dgm:prSet/>
      <dgm:spPr/>
      <dgm:t>
        <a:bodyPr/>
        <a:lstStyle/>
        <a:p>
          <a:r>
            <a:rPr lang="nb-NO"/>
            <a:t>Gammelt innhold</a:t>
          </a:r>
          <a:endParaRPr lang="nb-NO" dirty="0"/>
        </a:p>
      </dgm:t>
    </dgm:pt>
    <dgm:pt modelId="{7BB5C31B-4484-44BA-A347-358AD032E2A5}" type="parTrans" cxnId="{E4E14528-64EB-46D3-94F5-0534D1548865}">
      <dgm:prSet/>
      <dgm:spPr/>
      <dgm:t>
        <a:bodyPr/>
        <a:lstStyle/>
        <a:p>
          <a:endParaRPr lang="nb-NO"/>
        </a:p>
      </dgm:t>
    </dgm:pt>
    <dgm:pt modelId="{83703012-0CC8-4313-B167-F3A0C173C63D}" type="sibTrans" cxnId="{E4E14528-64EB-46D3-94F5-0534D1548865}">
      <dgm:prSet/>
      <dgm:spPr/>
      <dgm:t>
        <a:bodyPr/>
        <a:lstStyle/>
        <a:p>
          <a:endParaRPr lang="nb-NO"/>
        </a:p>
      </dgm:t>
    </dgm:pt>
    <dgm:pt modelId="{D475D60C-445F-4CBF-924D-45352D2E195E}">
      <dgm:prSet/>
      <dgm:spPr/>
      <dgm:t>
        <a:bodyPr/>
        <a:lstStyle/>
        <a:p>
          <a:r>
            <a:rPr lang="nb-NO"/>
            <a:t>Dårlige brukerreiser</a:t>
          </a:r>
          <a:endParaRPr lang="nb-NO" dirty="0"/>
        </a:p>
      </dgm:t>
    </dgm:pt>
    <dgm:pt modelId="{8B08D31C-3F3A-4303-A7A9-CA5006B8B7FD}" type="parTrans" cxnId="{9E68F94C-CC9B-4C4A-B383-C85F59CD8820}">
      <dgm:prSet/>
      <dgm:spPr/>
      <dgm:t>
        <a:bodyPr/>
        <a:lstStyle/>
        <a:p>
          <a:endParaRPr lang="nb-NO"/>
        </a:p>
      </dgm:t>
    </dgm:pt>
    <dgm:pt modelId="{F79C2087-CC14-4B7A-BF15-0343428D98CC}" type="sibTrans" cxnId="{9E68F94C-CC9B-4C4A-B383-C85F59CD8820}">
      <dgm:prSet/>
      <dgm:spPr/>
      <dgm:t>
        <a:bodyPr/>
        <a:lstStyle/>
        <a:p>
          <a:endParaRPr lang="nb-NO"/>
        </a:p>
      </dgm:t>
    </dgm:pt>
    <dgm:pt modelId="{7AD142C2-5502-4C27-92C8-BE4EB86B7522}">
      <dgm:prSet/>
      <dgm:spPr/>
      <dgm:t>
        <a:bodyPr/>
        <a:lstStyle/>
        <a:p>
          <a:r>
            <a:rPr lang="nb-NO"/>
            <a:t>Lenkebrudd</a:t>
          </a:r>
          <a:endParaRPr lang="nb-NO" dirty="0"/>
        </a:p>
      </dgm:t>
    </dgm:pt>
    <dgm:pt modelId="{BEDB30DB-C414-4188-8CCB-D648E4C924CC}" type="parTrans" cxnId="{6AAA5A79-8CB5-467F-B385-B77CA6327FE5}">
      <dgm:prSet/>
      <dgm:spPr/>
      <dgm:t>
        <a:bodyPr/>
        <a:lstStyle/>
        <a:p>
          <a:endParaRPr lang="nb-NO"/>
        </a:p>
      </dgm:t>
    </dgm:pt>
    <dgm:pt modelId="{941833A6-5ED8-4214-A4B9-4FD68B8B0EDF}" type="sibTrans" cxnId="{6AAA5A79-8CB5-467F-B385-B77CA6327FE5}">
      <dgm:prSet/>
      <dgm:spPr/>
      <dgm:t>
        <a:bodyPr/>
        <a:lstStyle/>
        <a:p>
          <a:endParaRPr lang="nb-NO"/>
        </a:p>
      </dgm:t>
    </dgm:pt>
    <dgm:pt modelId="{6ACEA94B-96EA-4FED-9D77-98557956969A}">
      <dgm:prSet/>
      <dgm:spPr/>
      <dgm:t>
        <a:bodyPr/>
        <a:lstStyle/>
        <a:p>
          <a:r>
            <a:rPr lang="nb-NO"/>
            <a:t>Manglende rutiner for innholdsforvaltning</a:t>
          </a:r>
          <a:endParaRPr lang="nb-NO" dirty="0"/>
        </a:p>
      </dgm:t>
    </dgm:pt>
    <dgm:pt modelId="{7EB783AB-5274-42D7-AC21-03B8D6C6AC7B}" type="parTrans" cxnId="{8BBDA82E-9DFC-4D59-82E5-A0363FA3AFC1}">
      <dgm:prSet/>
      <dgm:spPr/>
      <dgm:t>
        <a:bodyPr/>
        <a:lstStyle/>
        <a:p>
          <a:endParaRPr lang="nb-NO"/>
        </a:p>
      </dgm:t>
    </dgm:pt>
    <dgm:pt modelId="{BF161BF9-F813-447C-8A92-CEBBD0D6F283}" type="sibTrans" cxnId="{8BBDA82E-9DFC-4D59-82E5-A0363FA3AFC1}">
      <dgm:prSet/>
      <dgm:spPr/>
      <dgm:t>
        <a:bodyPr/>
        <a:lstStyle/>
        <a:p>
          <a:endParaRPr lang="nb-NO"/>
        </a:p>
      </dgm:t>
    </dgm:pt>
    <dgm:pt modelId="{BA2992C9-DCEB-4C43-8600-501D717A1E6A}">
      <dgm:prSet/>
      <dgm:spPr/>
      <dgm:t>
        <a:bodyPr/>
        <a:lstStyle/>
        <a:p>
          <a:endParaRPr lang="nb-NO" dirty="0"/>
        </a:p>
      </dgm:t>
    </dgm:pt>
    <dgm:pt modelId="{47206662-3961-4BF2-B1C4-D6548F892D77}" type="parTrans" cxnId="{549B05E9-168C-40FF-9CC0-EBA945544E94}">
      <dgm:prSet/>
      <dgm:spPr/>
      <dgm:t>
        <a:bodyPr/>
        <a:lstStyle/>
        <a:p>
          <a:endParaRPr lang="nb-NO"/>
        </a:p>
      </dgm:t>
    </dgm:pt>
    <dgm:pt modelId="{189CB8EF-17D6-4BED-BEF4-4ABA4984EB4D}" type="sibTrans" cxnId="{549B05E9-168C-40FF-9CC0-EBA945544E94}">
      <dgm:prSet/>
      <dgm:spPr/>
      <dgm:t>
        <a:bodyPr/>
        <a:lstStyle/>
        <a:p>
          <a:endParaRPr lang="nb-NO"/>
        </a:p>
      </dgm:t>
    </dgm:pt>
    <dgm:pt modelId="{BBEC18CD-DDD0-4744-8CB3-969E4D9E584F}">
      <dgm:prSet/>
      <dgm:spPr/>
      <dgm:t>
        <a:bodyPr/>
        <a:lstStyle/>
        <a:p>
          <a:r>
            <a:rPr lang="nb-NO" dirty="0"/>
            <a:t>Rapport som viser store utfordringer og behov for strategisk arbeid</a:t>
          </a:r>
        </a:p>
      </dgm:t>
    </dgm:pt>
    <dgm:pt modelId="{640FE5CF-03CD-4427-B4F9-A17F5D925AD4}" type="parTrans" cxnId="{BB64E3CB-1463-4BDC-943E-A4E255CF55DF}">
      <dgm:prSet/>
      <dgm:spPr/>
      <dgm:t>
        <a:bodyPr/>
        <a:lstStyle/>
        <a:p>
          <a:endParaRPr lang="nb-NO"/>
        </a:p>
      </dgm:t>
    </dgm:pt>
    <dgm:pt modelId="{9E4C12F3-2DF0-4B53-BB13-5F9FA173A6E9}" type="sibTrans" cxnId="{BB64E3CB-1463-4BDC-943E-A4E255CF55DF}">
      <dgm:prSet/>
      <dgm:spPr/>
      <dgm:t>
        <a:bodyPr/>
        <a:lstStyle/>
        <a:p>
          <a:endParaRPr lang="nb-NO"/>
        </a:p>
      </dgm:t>
    </dgm:pt>
    <dgm:pt modelId="{3D93DDEA-99F7-4974-8D50-EE3AB9789294}" type="pres">
      <dgm:prSet presAssocID="{72A72579-65BF-4D1D-ABA5-E4D149004942}" presName="Name0" presStyleCnt="0">
        <dgm:presLayoutVars>
          <dgm:dir/>
          <dgm:animLvl val="lvl"/>
          <dgm:resizeHandles val="exact"/>
        </dgm:presLayoutVars>
      </dgm:prSet>
      <dgm:spPr/>
    </dgm:pt>
    <dgm:pt modelId="{E3B469E8-5890-43A9-BBE2-DC0370571BF6}" type="pres">
      <dgm:prSet presAssocID="{EBE9CDAC-860D-498F-9115-6BA03A690E69}" presName="composite" presStyleCnt="0"/>
      <dgm:spPr/>
    </dgm:pt>
    <dgm:pt modelId="{858AEB14-EFAC-4629-9F3F-217DDFC1C1BA}" type="pres">
      <dgm:prSet presAssocID="{EBE9CDAC-860D-498F-9115-6BA03A690E6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6CCF129-A573-464B-8E93-BDCD85A0D9EE}" type="pres">
      <dgm:prSet presAssocID="{EBE9CDAC-860D-498F-9115-6BA03A690E69}" presName="desTx" presStyleLbl="alignAccFollowNode1" presStyleIdx="0" presStyleCnt="4">
        <dgm:presLayoutVars>
          <dgm:bulletEnabled val="1"/>
        </dgm:presLayoutVars>
      </dgm:prSet>
      <dgm:spPr/>
    </dgm:pt>
    <dgm:pt modelId="{51F77365-6F55-4087-9E02-C0AF3EB440C7}" type="pres">
      <dgm:prSet presAssocID="{DB1429E5-8F94-489D-92A6-A2CD2E7FB1E1}" presName="space" presStyleCnt="0"/>
      <dgm:spPr/>
    </dgm:pt>
    <dgm:pt modelId="{BA69A93C-F437-4EA9-8D80-CF5A304F992F}" type="pres">
      <dgm:prSet presAssocID="{56AD4A95-5CE4-469A-81FA-879FA218D8A3}" presName="composite" presStyleCnt="0"/>
      <dgm:spPr/>
    </dgm:pt>
    <dgm:pt modelId="{6D62DD35-5826-4EE9-A348-C78EB938B0E1}" type="pres">
      <dgm:prSet presAssocID="{56AD4A95-5CE4-469A-81FA-879FA218D8A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FE28D23-0AEE-43A9-BF42-A19B6548800E}" type="pres">
      <dgm:prSet presAssocID="{56AD4A95-5CE4-469A-81FA-879FA218D8A3}" presName="desTx" presStyleLbl="alignAccFollowNode1" presStyleIdx="1" presStyleCnt="4">
        <dgm:presLayoutVars>
          <dgm:bulletEnabled val="1"/>
        </dgm:presLayoutVars>
      </dgm:prSet>
      <dgm:spPr/>
    </dgm:pt>
    <dgm:pt modelId="{68C1A34D-4225-4294-8699-92792D3685E2}" type="pres">
      <dgm:prSet presAssocID="{225198F0-2EA4-404A-B457-F133D7EBEBDA}" presName="space" presStyleCnt="0"/>
      <dgm:spPr/>
    </dgm:pt>
    <dgm:pt modelId="{98C52C29-13A2-4364-BAE7-C6089E7E51BE}" type="pres">
      <dgm:prSet presAssocID="{3AD6DAED-768E-44BF-8B14-2AFD6E113DF3}" presName="composite" presStyleCnt="0"/>
      <dgm:spPr/>
    </dgm:pt>
    <dgm:pt modelId="{4279B8C5-6BF4-4BFC-B434-DFD272146C40}" type="pres">
      <dgm:prSet presAssocID="{3AD6DAED-768E-44BF-8B14-2AFD6E113DF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CC65C4E-2FCA-47AD-8760-AD5077663601}" type="pres">
      <dgm:prSet presAssocID="{3AD6DAED-768E-44BF-8B14-2AFD6E113DF3}" presName="desTx" presStyleLbl="alignAccFollowNode1" presStyleIdx="2" presStyleCnt="4">
        <dgm:presLayoutVars>
          <dgm:bulletEnabled val="1"/>
        </dgm:presLayoutVars>
      </dgm:prSet>
      <dgm:spPr/>
    </dgm:pt>
    <dgm:pt modelId="{F064390A-5C27-4288-82EC-251545E4D8AA}" type="pres">
      <dgm:prSet presAssocID="{3533ECE4-B1BE-452C-946E-3D234765D8F0}" presName="space" presStyleCnt="0"/>
      <dgm:spPr/>
    </dgm:pt>
    <dgm:pt modelId="{61120283-B232-454A-A583-784ADABDC563}" type="pres">
      <dgm:prSet presAssocID="{6738E689-C76E-484F-8A40-A638E36C2F56}" presName="composite" presStyleCnt="0"/>
      <dgm:spPr/>
    </dgm:pt>
    <dgm:pt modelId="{51CEFA8D-C8A3-4668-A4E4-608B3E708778}" type="pres">
      <dgm:prSet presAssocID="{6738E689-C76E-484F-8A40-A638E36C2F5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698A79-032D-459B-941F-01785B9C35C5}" type="pres">
      <dgm:prSet presAssocID="{6738E689-C76E-484F-8A40-A638E36C2F5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F90A502-A326-4D76-8EA7-30AE1FEEED07}" srcId="{6738E689-C76E-484F-8A40-A638E36C2F56}" destId="{2930EBF3-313F-40FC-9A3C-3D75D1B8D214}" srcOrd="0" destOrd="0" parTransId="{FF9B17E4-B7CB-4642-B2B6-AD324A96EB32}" sibTransId="{0E47807F-27BA-4A0B-835E-EDD8629655A9}"/>
    <dgm:cxn modelId="{EA51F103-8B38-4E40-A48C-2DFAEF64CE39}" srcId="{3AD6DAED-768E-44BF-8B14-2AFD6E113DF3}" destId="{C45AAE12-63DD-414F-B635-598EA1F63BEA}" srcOrd="1" destOrd="0" parTransId="{1F80FD79-53F2-4353-A89B-AD039106A41B}" sibTransId="{4002BF5C-D70E-4661-BEF4-7C476E9302A9}"/>
    <dgm:cxn modelId="{E154EF0A-6B32-4284-B802-92BEB1146E28}" type="presOf" srcId="{9FB3A794-673D-4653-8366-12AD2AFC6887}" destId="{0FE28D23-0AEE-43A9-BF42-A19B6548800E}" srcOrd="0" destOrd="1" presId="urn:microsoft.com/office/officeart/2005/8/layout/hList1"/>
    <dgm:cxn modelId="{66E0860B-0052-42C8-A594-81564F83C5C6}" srcId="{56AD4A95-5CE4-469A-81FA-879FA218D8A3}" destId="{BAF4AF9C-D16D-4342-B969-0F1F1BC33837}" srcOrd="4" destOrd="0" parTransId="{570B7282-95D9-48E5-9467-86BAC7610665}" sibTransId="{F5F98BF9-CE0D-4850-ABD6-3486EEA835CC}"/>
    <dgm:cxn modelId="{90256C0E-822E-4417-ACB2-845731F7EF58}" type="presOf" srcId="{93D763B9-960C-4309-9500-F5997D2AF367}" destId="{0FE28D23-0AEE-43A9-BF42-A19B6548800E}" srcOrd="0" destOrd="3" presId="urn:microsoft.com/office/officeart/2005/8/layout/hList1"/>
    <dgm:cxn modelId="{8A8E2510-9203-4D74-89ED-A5B6A2ACD4EF}" type="presOf" srcId="{9454CB39-27F0-4491-9266-6D9ADD665623}" destId="{06CCF129-A573-464B-8E93-BDCD85A0D9EE}" srcOrd="0" destOrd="1" presId="urn:microsoft.com/office/officeart/2005/8/layout/hList1"/>
    <dgm:cxn modelId="{40EFE117-B3EE-47D0-BEEB-ED6B1E5C9CF6}" type="presOf" srcId="{82388CF0-6777-4B27-B2A8-84FCEC614E59}" destId="{0FE28D23-0AEE-43A9-BF42-A19B6548800E}" srcOrd="0" destOrd="2" presId="urn:microsoft.com/office/officeart/2005/8/layout/hList1"/>
    <dgm:cxn modelId="{3ECCBB19-CB8E-44AF-91C5-F4ACB49E9387}" srcId="{56AD4A95-5CE4-469A-81FA-879FA218D8A3}" destId="{F1CC5048-522E-4D21-B22C-D5A9EEBAEFA0}" srcOrd="5" destOrd="0" parTransId="{14E3F1D3-E579-4590-B007-B1AB37DDCAE0}" sibTransId="{90088892-1BD7-4E76-9BB4-7DE23839CEE3}"/>
    <dgm:cxn modelId="{935B661C-9BEF-4191-AA95-CF4303237468}" type="presOf" srcId="{3AD6DAED-768E-44BF-8B14-2AFD6E113DF3}" destId="{4279B8C5-6BF4-4BFC-B434-DFD272146C40}" srcOrd="0" destOrd="0" presId="urn:microsoft.com/office/officeart/2005/8/layout/hList1"/>
    <dgm:cxn modelId="{7625781F-E960-4A3D-ADFF-E07D6DC8560F}" srcId="{72A72579-65BF-4D1D-ABA5-E4D149004942}" destId="{3AD6DAED-768E-44BF-8B14-2AFD6E113DF3}" srcOrd="2" destOrd="0" parTransId="{28E74535-C8DB-489E-BD7E-CDCB603D45A5}" sibTransId="{3533ECE4-B1BE-452C-946E-3D234765D8F0}"/>
    <dgm:cxn modelId="{E4E14528-64EB-46D3-94F5-0534D1548865}" srcId="{BA6BED6E-917E-45FC-8874-8F89AAE67C9E}" destId="{D402BC53-C38F-44AF-B33F-5B06960487E1}" srcOrd="1" destOrd="0" parTransId="{7BB5C31B-4484-44BA-A347-358AD032E2A5}" sibTransId="{83703012-0CC8-4313-B167-F3A0C173C63D}"/>
    <dgm:cxn modelId="{A99DFF2A-B7C7-40E8-ADEB-628473C6B91F}" type="presOf" srcId="{20271FBB-583B-4967-A248-3C770F933489}" destId="{FCC65C4E-2FCA-47AD-8760-AD5077663601}" srcOrd="0" destOrd="2" presId="urn:microsoft.com/office/officeart/2005/8/layout/hList1"/>
    <dgm:cxn modelId="{5941F52C-5132-4486-955D-72933E62FF8B}" type="presOf" srcId="{D475D60C-445F-4CBF-924D-45352D2E195E}" destId="{06CCF129-A573-464B-8E93-BDCD85A0D9EE}" srcOrd="0" destOrd="3" presId="urn:microsoft.com/office/officeart/2005/8/layout/hList1"/>
    <dgm:cxn modelId="{8BBDA82E-9DFC-4D59-82E5-A0363FA3AFC1}" srcId="{BA6BED6E-917E-45FC-8874-8F89AAE67C9E}" destId="{6ACEA94B-96EA-4FED-9D77-98557956969A}" srcOrd="4" destOrd="0" parTransId="{7EB783AB-5274-42D7-AC21-03B8D6C6AC7B}" sibTransId="{BF161BF9-F813-447C-8A92-CEBBD0D6F283}"/>
    <dgm:cxn modelId="{701B912F-4CFA-462B-B9C7-35DAB08557CE}" srcId="{6738E689-C76E-484F-8A40-A638E36C2F56}" destId="{0E9C61A8-84AD-4F5B-AC4B-90A47EE6EEEB}" srcOrd="2" destOrd="0" parTransId="{810AB505-A0C3-40AC-99E0-79A35762970D}" sibTransId="{1E74B6A7-80F8-4C90-AF82-7F9C705C7013}"/>
    <dgm:cxn modelId="{983CF730-D575-435B-B366-DC7F848DF968}" srcId="{56AD4A95-5CE4-469A-81FA-879FA218D8A3}" destId="{9FB3A794-673D-4653-8366-12AD2AFC6887}" srcOrd="1" destOrd="0" parTransId="{1837864B-A42D-4482-A7DA-1C93B0790987}" sibTransId="{543E2B76-B9B5-4F31-B018-F12B38366A00}"/>
    <dgm:cxn modelId="{1AB7D831-A9CF-44A9-8750-44BCCC5D02F6}" type="presOf" srcId="{BA2992C9-DCEB-4C43-8600-501D717A1E6A}" destId="{06CCF129-A573-464B-8E93-BDCD85A0D9EE}" srcOrd="0" destOrd="6" presId="urn:microsoft.com/office/officeart/2005/8/layout/hList1"/>
    <dgm:cxn modelId="{0DB8D536-5C24-4941-BEC8-3FFAD2B8D6BE}" type="presOf" srcId="{2930EBF3-313F-40FC-9A3C-3D75D1B8D214}" destId="{B7698A79-032D-459B-941F-01785B9C35C5}" srcOrd="0" destOrd="0" presId="urn:microsoft.com/office/officeart/2005/8/layout/hList1"/>
    <dgm:cxn modelId="{97180E38-4139-4E66-8987-0B003DF8DD29}" type="presOf" srcId="{99FF1F03-6929-414D-A7F2-D1BCA864F545}" destId="{0FE28D23-0AEE-43A9-BF42-A19B6548800E}" srcOrd="0" destOrd="0" presId="urn:microsoft.com/office/officeart/2005/8/layout/hList1"/>
    <dgm:cxn modelId="{B7A50439-A5B4-4B24-9EB8-7046F1C59784}" type="presOf" srcId="{BAF4AF9C-D16D-4342-B969-0F1F1BC33837}" destId="{0FE28D23-0AEE-43A9-BF42-A19B6548800E}" srcOrd="0" destOrd="4" presId="urn:microsoft.com/office/officeart/2005/8/layout/hList1"/>
    <dgm:cxn modelId="{26D3AA3D-FBBE-4580-9C9A-7EA60B048478}" type="presOf" srcId="{BBEC18CD-DDD0-4744-8CB3-969E4D9E584F}" destId="{06CCF129-A573-464B-8E93-BDCD85A0D9EE}" srcOrd="0" destOrd="7" presId="urn:microsoft.com/office/officeart/2005/8/layout/hList1"/>
    <dgm:cxn modelId="{C15A8E6B-8B71-4A3C-859F-D8893D06E030}" srcId="{72A72579-65BF-4D1D-ABA5-E4D149004942}" destId="{56AD4A95-5CE4-469A-81FA-879FA218D8A3}" srcOrd="1" destOrd="0" parTransId="{649D902D-4BF8-40F9-8819-40501E4A3ECE}" sibTransId="{225198F0-2EA4-404A-B457-F133D7EBEBDA}"/>
    <dgm:cxn modelId="{9E68F94C-CC9B-4C4A-B383-C85F59CD8820}" srcId="{BA6BED6E-917E-45FC-8874-8F89AAE67C9E}" destId="{D475D60C-445F-4CBF-924D-45352D2E195E}" srcOrd="2" destOrd="0" parTransId="{8B08D31C-3F3A-4303-A7A9-CA5006B8B7FD}" sibTransId="{F79C2087-CC14-4B7A-BF15-0343428D98CC}"/>
    <dgm:cxn modelId="{AA42506F-5EFE-4894-90CA-D1D58B33F7C1}" srcId="{56AD4A95-5CE4-469A-81FA-879FA218D8A3}" destId="{93D763B9-960C-4309-9500-F5997D2AF367}" srcOrd="3" destOrd="0" parTransId="{2C468580-6DE3-4E24-A7F0-5B3AD18702A1}" sibTransId="{415AE0BB-CDE4-4F30-BC1B-0F083E3FBBC6}"/>
    <dgm:cxn modelId="{F1E68B4F-23E6-4304-8D78-AD51C280FB90}" type="presOf" srcId="{C45AAE12-63DD-414F-B635-598EA1F63BEA}" destId="{FCC65C4E-2FCA-47AD-8760-AD5077663601}" srcOrd="0" destOrd="1" presId="urn:microsoft.com/office/officeart/2005/8/layout/hList1"/>
    <dgm:cxn modelId="{76258355-8484-47E6-A550-2A650B00E476}" type="presOf" srcId="{72A72579-65BF-4D1D-ABA5-E4D149004942}" destId="{3D93DDEA-99F7-4974-8D50-EE3AB9789294}" srcOrd="0" destOrd="0" presId="urn:microsoft.com/office/officeart/2005/8/layout/hList1"/>
    <dgm:cxn modelId="{6AAA5A79-8CB5-467F-B385-B77CA6327FE5}" srcId="{BA6BED6E-917E-45FC-8874-8F89AAE67C9E}" destId="{7AD142C2-5502-4C27-92C8-BE4EB86B7522}" srcOrd="3" destOrd="0" parTransId="{BEDB30DB-C414-4188-8CCB-D648E4C924CC}" sibTransId="{941833A6-5ED8-4214-A4B9-4FD68B8B0EDF}"/>
    <dgm:cxn modelId="{FAC03685-23EB-4350-B6E1-F014D5446273}" type="presOf" srcId="{F1CC5048-522E-4D21-B22C-D5A9EEBAEFA0}" destId="{0FE28D23-0AEE-43A9-BF42-A19B6548800E}" srcOrd="0" destOrd="5" presId="urn:microsoft.com/office/officeart/2005/8/layout/hList1"/>
    <dgm:cxn modelId="{8FDDF793-4336-4779-84A3-DC39D7F06020}" type="presOf" srcId="{D402BC53-C38F-44AF-B33F-5B06960487E1}" destId="{06CCF129-A573-464B-8E93-BDCD85A0D9EE}" srcOrd="0" destOrd="2" presId="urn:microsoft.com/office/officeart/2005/8/layout/hList1"/>
    <dgm:cxn modelId="{7F2B8395-FBC1-4129-82A9-5D79BAC893B9}" type="presOf" srcId="{7AD142C2-5502-4C27-92C8-BE4EB86B7522}" destId="{06CCF129-A573-464B-8E93-BDCD85A0D9EE}" srcOrd="0" destOrd="4" presId="urn:microsoft.com/office/officeart/2005/8/layout/hList1"/>
    <dgm:cxn modelId="{378A8696-82C5-43E6-8E07-75721FC217D8}" type="presOf" srcId="{EBE9CDAC-860D-498F-9115-6BA03A690E69}" destId="{858AEB14-EFAC-4629-9F3F-217DDFC1C1BA}" srcOrd="0" destOrd="0" presId="urn:microsoft.com/office/officeart/2005/8/layout/hList1"/>
    <dgm:cxn modelId="{6FF86498-F28F-4CA7-AD06-781310ADAD75}" srcId="{EBE9CDAC-860D-498F-9115-6BA03A690E69}" destId="{F321BBAB-4AB0-44E9-80CD-C70AF1FD25EB}" srcOrd="3" destOrd="0" parTransId="{5F70A06E-DE95-49D9-BEB5-89E51DFB511D}" sibTransId="{385124E3-E524-454F-BDC2-0ACCEC51BAC5}"/>
    <dgm:cxn modelId="{91C96E9B-2EB4-4384-9AE6-60DB93B42427}" srcId="{3AD6DAED-768E-44BF-8B14-2AFD6E113DF3}" destId="{00D965CF-D711-4C4B-8B21-60845D5BC269}" srcOrd="3" destOrd="0" parTransId="{642959CE-9233-4022-8E66-808E22D69B3D}" sibTransId="{36003CCF-B086-4951-9D48-567E10E50957}"/>
    <dgm:cxn modelId="{C6E299A4-2B0E-4A88-9744-E4730868F6C4}" type="presOf" srcId="{1A94F775-C9F7-45AF-BA2C-1F90AF286D93}" destId="{FCC65C4E-2FCA-47AD-8760-AD5077663601}" srcOrd="0" destOrd="4" presId="urn:microsoft.com/office/officeart/2005/8/layout/hList1"/>
    <dgm:cxn modelId="{1986C9A5-58AD-4E6A-AA72-12F3F9477647}" type="presOf" srcId="{BA6BED6E-917E-45FC-8874-8F89AAE67C9E}" destId="{06CCF129-A573-464B-8E93-BDCD85A0D9EE}" srcOrd="0" destOrd="0" presId="urn:microsoft.com/office/officeart/2005/8/layout/hList1"/>
    <dgm:cxn modelId="{BAC185A6-9539-4A2A-9A7D-9D09ABDB66CB}" type="presOf" srcId="{75EA404C-18CD-489B-B523-A703C7D954C1}" destId="{B7698A79-032D-459B-941F-01785B9C35C5}" srcOrd="0" destOrd="3" presId="urn:microsoft.com/office/officeart/2005/8/layout/hList1"/>
    <dgm:cxn modelId="{DDF137AB-C7AB-4A4D-90C4-C3545C177D3E}" srcId="{56AD4A95-5CE4-469A-81FA-879FA218D8A3}" destId="{99FF1F03-6929-414D-A7F2-D1BCA864F545}" srcOrd="0" destOrd="0" parTransId="{3594F7F2-5204-40DC-A642-3386B11B0982}" sibTransId="{1C3A7CAD-B35D-4CAA-9DDE-497597BAB0C0}"/>
    <dgm:cxn modelId="{F882ECAB-0526-40DA-A12A-9AA59E492C65}" type="presOf" srcId="{6ACEA94B-96EA-4FED-9D77-98557956969A}" destId="{06CCF129-A573-464B-8E93-BDCD85A0D9EE}" srcOrd="0" destOrd="5" presId="urn:microsoft.com/office/officeart/2005/8/layout/hList1"/>
    <dgm:cxn modelId="{8C3D56B5-AFFF-4DCA-AC7E-3A9423F52614}" srcId="{EBE9CDAC-860D-498F-9115-6BA03A690E69}" destId="{BA6BED6E-917E-45FC-8874-8F89AAE67C9E}" srcOrd="0" destOrd="0" parTransId="{14E2F9CD-364E-4487-AED4-0F88F45096F9}" sibTransId="{7E1D1D4C-01DD-4A91-AEB6-3D00EF1C0C8D}"/>
    <dgm:cxn modelId="{34D24BB8-3BDB-496A-95F1-18212C655721}" type="presOf" srcId="{6738E689-C76E-484F-8A40-A638E36C2F56}" destId="{51CEFA8D-C8A3-4668-A4E4-608B3E708778}" srcOrd="0" destOrd="0" presId="urn:microsoft.com/office/officeart/2005/8/layout/hList1"/>
    <dgm:cxn modelId="{C1A618C0-D16D-40E4-8558-F77D8F40F0A6}" srcId="{3AD6DAED-768E-44BF-8B14-2AFD6E113DF3}" destId="{1A94F775-C9F7-45AF-BA2C-1F90AF286D93}" srcOrd="4" destOrd="0" parTransId="{754BB93B-57FA-4A64-9075-D4210060BE86}" sibTransId="{AB613E07-3BCA-4C3B-8843-E70434A28B6B}"/>
    <dgm:cxn modelId="{36A033C0-529D-4637-91F3-A37A58C48FF0}" type="presOf" srcId="{0E9C61A8-84AD-4F5B-AC4B-90A47EE6EEEB}" destId="{B7698A79-032D-459B-941F-01785B9C35C5}" srcOrd="0" destOrd="2" presId="urn:microsoft.com/office/officeart/2005/8/layout/hList1"/>
    <dgm:cxn modelId="{884946C4-F9F3-49D7-A9E1-3EC0F054AA0D}" srcId="{56AD4A95-5CE4-469A-81FA-879FA218D8A3}" destId="{82388CF0-6777-4B27-B2A8-84FCEC614E59}" srcOrd="2" destOrd="0" parTransId="{0FC53173-F52F-40DF-9E7A-45FB69587D0E}" sibTransId="{44F3943C-D37F-4E87-9125-F62F9BEBA517}"/>
    <dgm:cxn modelId="{7731C9C9-0B0C-478C-BE21-295249CCDE8D}" type="presOf" srcId="{00D965CF-D711-4C4B-8B21-60845D5BC269}" destId="{FCC65C4E-2FCA-47AD-8760-AD5077663601}" srcOrd="0" destOrd="3" presId="urn:microsoft.com/office/officeart/2005/8/layout/hList1"/>
    <dgm:cxn modelId="{BB64E3CB-1463-4BDC-943E-A4E255CF55DF}" srcId="{EBE9CDAC-860D-498F-9115-6BA03A690E69}" destId="{BBEC18CD-DDD0-4744-8CB3-969E4D9E584F}" srcOrd="2" destOrd="0" parTransId="{640FE5CF-03CD-4427-B4F9-A17F5D925AD4}" sibTransId="{9E4C12F3-2DF0-4B53-BB13-5F9FA173A6E9}"/>
    <dgm:cxn modelId="{A89F53D8-9018-4AD2-B63C-7F023E8CEECE}" srcId="{3AD6DAED-768E-44BF-8B14-2AFD6E113DF3}" destId="{20271FBB-583B-4967-A248-3C770F933489}" srcOrd="2" destOrd="0" parTransId="{ABA01C10-1798-4E8F-93D8-83B9251E9951}" sibTransId="{FB4A4CC9-5B03-4B80-8378-38DF1E967A13}"/>
    <dgm:cxn modelId="{4EE02CE4-4875-48CD-851D-80ED05025E39}" type="presOf" srcId="{F321BBAB-4AB0-44E9-80CD-C70AF1FD25EB}" destId="{06CCF129-A573-464B-8E93-BDCD85A0D9EE}" srcOrd="0" destOrd="8" presId="urn:microsoft.com/office/officeart/2005/8/layout/hList1"/>
    <dgm:cxn modelId="{3B2436E5-EBB1-491B-B67E-3F7AC7B1A7EB}" type="presOf" srcId="{5330A5D9-7D29-45DB-A7BB-808A33A31C7C}" destId="{FCC65C4E-2FCA-47AD-8760-AD5077663601}" srcOrd="0" destOrd="0" presId="urn:microsoft.com/office/officeart/2005/8/layout/hList1"/>
    <dgm:cxn modelId="{549B05E9-168C-40FF-9CC0-EBA945544E94}" srcId="{EBE9CDAC-860D-498F-9115-6BA03A690E69}" destId="{BA2992C9-DCEB-4C43-8600-501D717A1E6A}" srcOrd="1" destOrd="0" parTransId="{47206662-3961-4BF2-B1C4-D6548F892D77}" sibTransId="{189CB8EF-17D6-4BED-BEF4-4ABA4984EB4D}"/>
    <dgm:cxn modelId="{A4915FE9-8169-4F4F-8AA3-B172A62D3425}" srcId="{BA6BED6E-917E-45FC-8874-8F89AAE67C9E}" destId="{9454CB39-27F0-4491-9266-6D9ADD665623}" srcOrd="0" destOrd="0" parTransId="{75D6A072-011B-4249-B953-E98E287A11A1}" sibTransId="{00B236CE-EA0C-42DF-9B37-40867B0B3D34}"/>
    <dgm:cxn modelId="{35AEC4EB-5B0C-49F0-BC3C-D79C1B54A1D7}" srcId="{3AD6DAED-768E-44BF-8B14-2AFD6E113DF3}" destId="{5330A5D9-7D29-45DB-A7BB-808A33A31C7C}" srcOrd="0" destOrd="0" parTransId="{33B5C64E-5C1A-4CDB-BCE2-00AF210DD13B}" sibTransId="{AEDA666E-B569-48A6-AF8F-1556FFD90829}"/>
    <dgm:cxn modelId="{85EE4BF0-F0F3-4379-A900-CB7260256EFB}" type="presOf" srcId="{56AD4A95-5CE4-469A-81FA-879FA218D8A3}" destId="{6D62DD35-5826-4EE9-A348-C78EB938B0E1}" srcOrd="0" destOrd="0" presId="urn:microsoft.com/office/officeart/2005/8/layout/hList1"/>
    <dgm:cxn modelId="{63B744F2-0D6B-4D1A-BDE2-A40DF78BEC90}" type="presOf" srcId="{559FB79C-3953-4012-A204-C56AE861183E}" destId="{B7698A79-032D-459B-941F-01785B9C35C5}" srcOrd="0" destOrd="1" presId="urn:microsoft.com/office/officeart/2005/8/layout/hList1"/>
    <dgm:cxn modelId="{449355F5-AF6C-4976-9D00-127E97268091}" srcId="{72A72579-65BF-4D1D-ABA5-E4D149004942}" destId="{EBE9CDAC-860D-498F-9115-6BA03A690E69}" srcOrd="0" destOrd="0" parTransId="{E9A8AB2D-B449-4087-998A-EA04A76F0A91}" sibTransId="{DB1429E5-8F94-489D-92A6-A2CD2E7FB1E1}"/>
    <dgm:cxn modelId="{D571D5F8-17ED-4465-86F6-B7EF1987E18D}" srcId="{72A72579-65BF-4D1D-ABA5-E4D149004942}" destId="{6738E689-C76E-484F-8A40-A638E36C2F56}" srcOrd="3" destOrd="0" parTransId="{8684BE21-B87B-401C-AC4E-C50E23F205BB}" sibTransId="{719D55BB-A39C-4785-BF42-ABE1AFAC41FB}"/>
    <dgm:cxn modelId="{B25292FB-ACBA-4E08-8892-96E426AB9204}" srcId="{6738E689-C76E-484F-8A40-A638E36C2F56}" destId="{559FB79C-3953-4012-A204-C56AE861183E}" srcOrd="1" destOrd="0" parTransId="{A18BC604-D82F-44F5-AF74-5B9957536A8D}" sibTransId="{8AF13369-A512-422F-99A7-6A36A53F6DD2}"/>
    <dgm:cxn modelId="{BDD7AEFD-1308-43C7-B298-295F5D54518B}" srcId="{6738E689-C76E-484F-8A40-A638E36C2F56}" destId="{75EA404C-18CD-489B-B523-A703C7D954C1}" srcOrd="3" destOrd="0" parTransId="{449D27A4-F9C6-4B1E-92B7-8E71070757B8}" sibTransId="{B8A8D519-6D3C-4F70-8DA2-2D700C29B241}"/>
    <dgm:cxn modelId="{EE73CDC0-A462-40AD-986C-F13693C83AEA}" type="presParOf" srcId="{3D93DDEA-99F7-4974-8D50-EE3AB9789294}" destId="{E3B469E8-5890-43A9-BBE2-DC0370571BF6}" srcOrd="0" destOrd="0" presId="urn:microsoft.com/office/officeart/2005/8/layout/hList1"/>
    <dgm:cxn modelId="{19CA6606-FE33-4A49-8289-ADF5AAA19C54}" type="presParOf" srcId="{E3B469E8-5890-43A9-BBE2-DC0370571BF6}" destId="{858AEB14-EFAC-4629-9F3F-217DDFC1C1BA}" srcOrd="0" destOrd="0" presId="urn:microsoft.com/office/officeart/2005/8/layout/hList1"/>
    <dgm:cxn modelId="{7F3BE441-D02C-4A7A-A9EA-923253BB22AB}" type="presParOf" srcId="{E3B469E8-5890-43A9-BBE2-DC0370571BF6}" destId="{06CCF129-A573-464B-8E93-BDCD85A0D9EE}" srcOrd="1" destOrd="0" presId="urn:microsoft.com/office/officeart/2005/8/layout/hList1"/>
    <dgm:cxn modelId="{4CF78628-AD16-4CE1-80F6-9B8352A41298}" type="presParOf" srcId="{3D93DDEA-99F7-4974-8D50-EE3AB9789294}" destId="{51F77365-6F55-4087-9E02-C0AF3EB440C7}" srcOrd="1" destOrd="0" presId="urn:microsoft.com/office/officeart/2005/8/layout/hList1"/>
    <dgm:cxn modelId="{230ADB04-88B0-4F9B-B4FB-BCF9BB60B28B}" type="presParOf" srcId="{3D93DDEA-99F7-4974-8D50-EE3AB9789294}" destId="{BA69A93C-F437-4EA9-8D80-CF5A304F992F}" srcOrd="2" destOrd="0" presId="urn:microsoft.com/office/officeart/2005/8/layout/hList1"/>
    <dgm:cxn modelId="{6880DC68-4D1E-4B09-ACDA-98512CDB5C4F}" type="presParOf" srcId="{BA69A93C-F437-4EA9-8D80-CF5A304F992F}" destId="{6D62DD35-5826-4EE9-A348-C78EB938B0E1}" srcOrd="0" destOrd="0" presId="urn:microsoft.com/office/officeart/2005/8/layout/hList1"/>
    <dgm:cxn modelId="{0C536909-3F6B-44CE-91AB-C3FCE0407371}" type="presParOf" srcId="{BA69A93C-F437-4EA9-8D80-CF5A304F992F}" destId="{0FE28D23-0AEE-43A9-BF42-A19B6548800E}" srcOrd="1" destOrd="0" presId="urn:microsoft.com/office/officeart/2005/8/layout/hList1"/>
    <dgm:cxn modelId="{BD461821-A1ED-4CC6-93B6-E6D913D5A440}" type="presParOf" srcId="{3D93DDEA-99F7-4974-8D50-EE3AB9789294}" destId="{68C1A34D-4225-4294-8699-92792D3685E2}" srcOrd="3" destOrd="0" presId="urn:microsoft.com/office/officeart/2005/8/layout/hList1"/>
    <dgm:cxn modelId="{38C3534C-D8A9-4C5F-A0F1-1B6B392985B7}" type="presParOf" srcId="{3D93DDEA-99F7-4974-8D50-EE3AB9789294}" destId="{98C52C29-13A2-4364-BAE7-C6089E7E51BE}" srcOrd="4" destOrd="0" presId="urn:microsoft.com/office/officeart/2005/8/layout/hList1"/>
    <dgm:cxn modelId="{8F230FD0-3CC6-4191-B7AD-5C10CEA00A9F}" type="presParOf" srcId="{98C52C29-13A2-4364-BAE7-C6089E7E51BE}" destId="{4279B8C5-6BF4-4BFC-B434-DFD272146C40}" srcOrd="0" destOrd="0" presId="urn:microsoft.com/office/officeart/2005/8/layout/hList1"/>
    <dgm:cxn modelId="{948FBD44-B535-4DED-AFA6-0F9DC5A0872C}" type="presParOf" srcId="{98C52C29-13A2-4364-BAE7-C6089E7E51BE}" destId="{FCC65C4E-2FCA-47AD-8760-AD5077663601}" srcOrd="1" destOrd="0" presId="urn:microsoft.com/office/officeart/2005/8/layout/hList1"/>
    <dgm:cxn modelId="{E4BDCEAF-B450-4C89-9866-845E6EFA6514}" type="presParOf" srcId="{3D93DDEA-99F7-4974-8D50-EE3AB9789294}" destId="{F064390A-5C27-4288-82EC-251545E4D8AA}" srcOrd="5" destOrd="0" presId="urn:microsoft.com/office/officeart/2005/8/layout/hList1"/>
    <dgm:cxn modelId="{599097AD-51CC-408E-86C4-3F9E7159B8C8}" type="presParOf" srcId="{3D93DDEA-99F7-4974-8D50-EE3AB9789294}" destId="{61120283-B232-454A-A583-784ADABDC563}" srcOrd="6" destOrd="0" presId="urn:microsoft.com/office/officeart/2005/8/layout/hList1"/>
    <dgm:cxn modelId="{0F50C635-F345-4829-BAC9-90347E489FA9}" type="presParOf" srcId="{61120283-B232-454A-A583-784ADABDC563}" destId="{51CEFA8D-C8A3-4668-A4E4-608B3E708778}" srcOrd="0" destOrd="0" presId="urn:microsoft.com/office/officeart/2005/8/layout/hList1"/>
    <dgm:cxn modelId="{D4131CF0-D252-440A-8251-FDCA5382CD7C}" type="presParOf" srcId="{61120283-B232-454A-A583-784ADABDC563}" destId="{B7698A79-032D-459B-941F-01785B9C35C5}" srcOrd="1" destOrd="0" presId="urn:microsoft.com/office/officeart/2005/8/layout/hList1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A72579-65BF-4D1D-ABA5-E4D14900494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9CDAC-860D-498F-9115-6BA03A690E69}">
      <dgm:prSet/>
      <dgm:spPr/>
      <dgm:t>
        <a:bodyPr/>
        <a:lstStyle/>
        <a:p>
          <a:r>
            <a:rPr lang="nb-NO" dirty="0"/>
            <a:t>Strategier</a:t>
          </a:r>
          <a:endParaRPr lang="en-US" dirty="0"/>
        </a:p>
      </dgm:t>
    </dgm:pt>
    <dgm:pt modelId="{E9A8AB2D-B449-4087-998A-EA04A76F0A91}" type="parTrans" cxnId="{449355F5-AF6C-4976-9D00-127E97268091}">
      <dgm:prSet/>
      <dgm:spPr/>
      <dgm:t>
        <a:bodyPr/>
        <a:lstStyle/>
        <a:p>
          <a:endParaRPr lang="en-US"/>
        </a:p>
      </dgm:t>
    </dgm:pt>
    <dgm:pt modelId="{DB1429E5-8F94-489D-92A6-A2CD2E7FB1E1}" type="sibTrans" cxnId="{449355F5-AF6C-4976-9D00-127E97268091}">
      <dgm:prSet/>
      <dgm:spPr/>
      <dgm:t>
        <a:bodyPr/>
        <a:lstStyle/>
        <a:p>
          <a:endParaRPr lang="en-US"/>
        </a:p>
      </dgm:t>
    </dgm:pt>
    <dgm:pt modelId="{56AD4A95-5CE4-469A-81FA-879FA218D8A3}">
      <dgm:prSet/>
      <dgm:spPr/>
      <dgm:t>
        <a:bodyPr/>
        <a:lstStyle/>
        <a:p>
          <a:r>
            <a:rPr lang="en-US" dirty="0" err="1"/>
            <a:t>Utviklingsarbeid</a:t>
          </a:r>
          <a:endParaRPr lang="en-US" dirty="0"/>
        </a:p>
      </dgm:t>
    </dgm:pt>
    <dgm:pt modelId="{649D902D-4BF8-40F9-8819-40501E4A3ECE}" type="parTrans" cxnId="{C15A8E6B-8B71-4A3C-859F-D8893D06E030}">
      <dgm:prSet/>
      <dgm:spPr/>
      <dgm:t>
        <a:bodyPr/>
        <a:lstStyle/>
        <a:p>
          <a:endParaRPr lang="en-US"/>
        </a:p>
      </dgm:t>
    </dgm:pt>
    <dgm:pt modelId="{225198F0-2EA4-404A-B457-F133D7EBEBDA}" type="sibTrans" cxnId="{C15A8E6B-8B71-4A3C-859F-D8893D06E030}">
      <dgm:prSet/>
      <dgm:spPr/>
      <dgm:t>
        <a:bodyPr/>
        <a:lstStyle/>
        <a:p>
          <a:endParaRPr lang="en-US"/>
        </a:p>
      </dgm:t>
    </dgm:pt>
    <dgm:pt modelId="{3AD6DAED-768E-44BF-8B14-2AFD6E113DF3}">
      <dgm:prSet/>
      <dgm:spPr/>
      <dgm:t>
        <a:bodyPr/>
        <a:lstStyle/>
        <a:p>
          <a:r>
            <a:rPr lang="nb-NO" dirty="0"/>
            <a:t>Rekruttering</a:t>
          </a:r>
          <a:endParaRPr lang="en-US" dirty="0"/>
        </a:p>
      </dgm:t>
    </dgm:pt>
    <dgm:pt modelId="{28E74535-C8DB-489E-BD7E-CDCB603D45A5}" type="parTrans" cxnId="{7625781F-E960-4A3D-ADFF-E07D6DC8560F}">
      <dgm:prSet/>
      <dgm:spPr/>
      <dgm:t>
        <a:bodyPr/>
        <a:lstStyle/>
        <a:p>
          <a:endParaRPr lang="en-US"/>
        </a:p>
      </dgm:t>
    </dgm:pt>
    <dgm:pt modelId="{3533ECE4-B1BE-452C-946E-3D234765D8F0}" type="sibTrans" cxnId="{7625781F-E960-4A3D-ADFF-E07D6DC8560F}">
      <dgm:prSet/>
      <dgm:spPr/>
      <dgm:t>
        <a:bodyPr/>
        <a:lstStyle/>
        <a:p>
          <a:endParaRPr lang="en-US"/>
        </a:p>
      </dgm:t>
    </dgm:pt>
    <dgm:pt modelId="{6738E689-C76E-484F-8A40-A638E36C2F56}">
      <dgm:prSet/>
      <dgm:spPr/>
      <dgm:t>
        <a:bodyPr/>
        <a:lstStyle/>
        <a:p>
          <a:r>
            <a:rPr lang="nb-NO" dirty="0"/>
            <a:t>Forskningsformidling</a:t>
          </a:r>
          <a:endParaRPr lang="en-US" dirty="0"/>
        </a:p>
      </dgm:t>
    </dgm:pt>
    <dgm:pt modelId="{8684BE21-B87B-401C-AC4E-C50E23F205BB}" type="parTrans" cxnId="{D571D5F8-17ED-4465-86F6-B7EF1987E18D}">
      <dgm:prSet/>
      <dgm:spPr/>
      <dgm:t>
        <a:bodyPr/>
        <a:lstStyle/>
        <a:p>
          <a:endParaRPr lang="en-US"/>
        </a:p>
      </dgm:t>
    </dgm:pt>
    <dgm:pt modelId="{719D55BB-A39C-4785-BF42-ABE1AFAC41FB}" type="sibTrans" cxnId="{D571D5F8-17ED-4465-86F6-B7EF1987E18D}">
      <dgm:prSet/>
      <dgm:spPr/>
      <dgm:t>
        <a:bodyPr/>
        <a:lstStyle/>
        <a:p>
          <a:endParaRPr lang="en-US"/>
        </a:p>
      </dgm:t>
    </dgm:pt>
    <dgm:pt modelId="{2930EBF3-313F-40FC-9A3C-3D75D1B8D214}">
      <dgm:prSet/>
      <dgm:spPr/>
      <dgm:t>
        <a:bodyPr/>
        <a:lstStyle/>
        <a:p>
          <a:r>
            <a:rPr lang="nb-NO" dirty="0"/>
            <a:t>Klima og </a:t>
          </a:r>
          <a:r>
            <a:rPr lang="nb-NO"/>
            <a:t>grønn omstilling</a:t>
          </a:r>
          <a:endParaRPr lang="en-US" dirty="0"/>
        </a:p>
      </dgm:t>
    </dgm:pt>
    <dgm:pt modelId="{FF9B17E4-B7CB-4642-B2B6-AD324A96EB32}" type="parTrans" cxnId="{EF90A502-A326-4D76-8EA7-30AE1FEEED07}">
      <dgm:prSet/>
      <dgm:spPr/>
      <dgm:t>
        <a:bodyPr/>
        <a:lstStyle/>
        <a:p>
          <a:endParaRPr lang="en-US"/>
        </a:p>
      </dgm:t>
    </dgm:pt>
    <dgm:pt modelId="{0E47807F-27BA-4A0B-835E-EDD8629655A9}" type="sibTrans" cxnId="{EF90A502-A326-4D76-8EA7-30AE1FEEED07}">
      <dgm:prSet/>
      <dgm:spPr/>
      <dgm:t>
        <a:bodyPr/>
        <a:lstStyle/>
        <a:p>
          <a:endParaRPr lang="en-US"/>
        </a:p>
      </dgm:t>
    </dgm:pt>
    <dgm:pt modelId="{6E70A74B-65A6-4FBA-B1DA-707C5AED70CE}">
      <dgm:prSet/>
      <dgm:spPr/>
      <dgm:t>
        <a:bodyPr/>
        <a:lstStyle/>
        <a:p>
          <a:r>
            <a:rPr lang="nb-NO" dirty="0"/>
            <a:t>Demokrati: valget og statsbudsjettet </a:t>
          </a:r>
          <a:endParaRPr lang="en-US" dirty="0"/>
        </a:p>
      </dgm:t>
    </dgm:pt>
    <dgm:pt modelId="{7C759976-C9A1-47E1-974C-31EDA49D96DF}" type="parTrans" cxnId="{8B9AE0E7-2C44-4A5D-920B-75AE4F36565D}">
      <dgm:prSet/>
      <dgm:spPr/>
      <dgm:t>
        <a:bodyPr/>
        <a:lstStyle/>
        <a:p>
          <a:endParaRPr lang="en-US"/>
        </a:p>
      </dgm:t>
    </dgm:pt>
    <dgm:pt modelId="{5A83E2C4-2018-4D8B-A0CA-F60C44ECB40C}" type="sibTrans" cxnId="{8B9AE0E7-2C44-4A5D-920B-75AE4F36565D}">
      <dgm:prSet/>
      <dgm:spPr/>
      <dgm:t>
        <a:bodyPr/>
        <a:lstStyle/>
        <a:p>
          <a:endParaRPr lang="en-US"/>
        </a:p>
      </dgm:t>
    </dgm:pt>
    <dgm:pt modelId="{765E97CC-C5CD-485C-BF73-5BA32B9EFFF5}">
      <dgm:prSet/>
      <dgm:spPr/>
      <dgm:t>
        <a:bodyPr/>
        <a:lstStyle/>
        <a:p>
          <a:r>
            <a:rPr lang="nb-NO"/>
            <a:t>Studiekommunikasjon</a:t>
          </a:r>
          <a:endParaRPr lang="en-US"/>
        </a:p>
      </dgm:t>
    </dgm:pt>
    <dgm:pt modelId="{5D2673BA-5368-4234-859B-6809E37178D4}" type="parTrans" cxnId="{D5049E16-99B3-4EDA-88BF-4573CE9F16D3}">
      <dgm:prSet/>
      <dgm:spPr/>
      <dgm:t>
        <a:bodyPr/>
        <a:lstStyle/>
        <a:p>
          <a:endParaRPr lang="en-US"/>
        </a:p>
      </dgm:t>
    </dgm:pt>
    <dgm:pt modelId="{AD13FB65-5953-4B7B-AB66-1352948C3441}" type="sibTrans" cxnId="{D5049E16-99B3-4EDA-88BF-4573CE9F16D3}">
      <dgm:prSet/>
      <dgm:spPr/>
      <dgm:t>
        <a:bodyPr/>
        <a:lstStyle/>
        <a:p>
          <a:endParaRPr lang="en-US"/>
        </a:p>
      </dgm:t>
    </dgm:pt>
    <dgm:pt modelId="{5319ECDB-CCEF-4F91-85DD-087AE5A623AA}">
      <dgm:prSet/>
      <dgm:spPr/>
      <dgm:t>
        <a:bodyPr/>
        <a:lstStyle/>
        <a:p>
          <a:r>
            <a:rPr lang="nb-NO" dirty="0"/>
            <a:t>Nye programvideoer</a:t>
          </a:r>
          <a:endParaRPr lang="en-US" dirty="0"/>
        </a:p>
      </dgm:t>
    </dgm:pt>
    <dgm:pt modelId="{FFC87D45-AFEB-4023-82B2-CFB472C4F206}" type="parTrans" cxnId="{C35F71F2-1DE9-4639-8C15-2A67CB04C061}">
      <dgm:prSet/>
      <dgm:spPr/>
      <dgm:t>
        <a:bodyPr/>
        <a:lstStyle/>
        <a:p>
          <a:endParaRPr lang="en-US"/>
        </a:p>
      </dgm:t>
    </dgm:pt>
    <dgm:pt modelId="{C7E90234-A080-4F29-96FD-9C2AAACD50D6}" type="sibTrans" cxnId="{C35F71F2-1DE9-4639-8C15-2A67CB04C061}">
      <dgm:prSet/>
      <dgm:spPr/>
      <dgm:t>
        <a:bodyPr/>
        <a:lstStyle/>
        <a:p>
          <a:endParaRPr lang="en-US"/>
        </a:p>
      </dgm:t>
    </dgm:pt>
    <dgm:pt modelId="{8B793AE4-865A-4943-BAD5-FDE6508B14A1}">
      <dgm:prSet/>
      <dgm:spPr/>
      <dgm:t>
        <a:bodyPr/>
        <a:lstStyle/>
        <a:p>
          <a:r>
            <a:rPr lang="nb-NO"/>
            <a:t>Videreutvikler egne kanaler </a:t>
          </a:r>
          <a:endParaRPr lang="en-US"/>
        </a:p>
      </dgm:t>
    </dgm:pt>
    <dgm:pt modelId="{C6AEC156-1D58-482D-8BD1-9F200ABF31D7}" type="parTrans" cxnId="{97502177-80F4-4338-A68F-A1064DECFE57}">
      <dgm:prSet/>
      <dgm:spPr/>
      <dgm:t>
        <a:bodyPr/>
        <a:lstStyle/>
        <a:p>
          <a:endParaRPr lang="en-US"/>
        </a:p>
      </dgm:t>
    </dgm:pt>
    <dgm:pt modelId="{1CBBDEF5-F021-41C9-BD8A-D94C055C360B}" type="sibTrans" cxnId="{97502177-80F4-4338-A68F-A1064DECFE57}">
      <dgm:prSet/>
      <dgm:spPr/>
      <dgm:t>
        <a:bodyPr/>
        <a:lstStyle/>
        <a:p>
          <a:endParaRPr lang="en-US"/>
        </a:p>
      </dgm:t>
    </dgm:pt>
    <dgm:pt modelId="{D5E81F40-BF2C-4444-80FA-FE248735AC87}">
      <dgm:prSet/>
      <dgm:spPr/>
      <dgm:t>
        <a:bodyPr/>
        <a:lstStyle/>
        <a:p>
          <a:r>
            <a:rPr lang="nb-NO" dirty="0"/>
            <a:t>Sikrer GDPR i alle kontoer med SV-tilhørighet</a:t>
          </a:r>
          <a:endParaRPr lang="en-US" dirty="0"/>
        </a:p>
      </dgm:t>
    </dgm:pt>
    <dgm:pt modelId="{E5CB9658-881A-4132-A75C-C5B4832A026B}" type="parTrans" cxnId="{E2E81E0F-3240-4E51-B30C-BA0DF9515E2E}">
      <dgm:prSet/>
      <dgm:spPr/>
      <dgm:t>
        <a:bodyPr/>
        <a:lstStyle/>
        <a:p>
          <a:endParaRPr lang="en-US"/>
        </a:p>
      </dgm:t>
    </dgm:pt>
    <dgm:pt modelId="{4B969986-D7EB-430D-81C4-D707025FF144}" type="sibTrans" cxnId="{E2E81E0F-3240-4E51-B30C-BA0DF9515E2E}">
      <dgm:prSet/>
      <dgm:spPr/>
      <dgm:t>
        <a:bodyPr/>
        <a:lstStyle/>
        <a:p>
          <a:endParaRPr lang="en-US"/>
        </a:p>
      </dgm:t>
    </dgm:pt>
    <dgm:pt modelId="{6D1F0B1F-9440-4E50-B18F-CE7C5E37FC2B}">
      <dgm:prSet/>
      <dgm:spPr/>
      <dgm:t>
        <a:bodyPr/>
        <a:lstStyle/>
        <a:p>
          <a:r>
            <a:rPr lang="nb-NO"/>
            <a:t>EVALMEDHELSE </a:t>
          </a:r>
          <a:endParaRPr lang="en-US"/>
        </a:p>
      </dgm:t>
    </dgm:pt>
    <dgm:pt modelId="{87FEEDD1-22EF-4827-B70E-70E73D20F4E7}" type="parTrans" cxnId="{8B1D7750-FF12-4009-BD09-2C1F415A481F}">
      <dgm:prSet/>
      <dgm:spPr/>
      <dgm:t>
        <a:bodyPr/>
        <a:lstStyle/>
        <a:p>
          <a:endParaRPr lang="en-US"/>
        </a:p>
      </dgm:t>
    </dgm:pt>
    <dgm:pt modelId="{0AC6F688-606C-4060-9E4F-995427D1906D}" type="sibTrans" cxnId="{8B1D7750-FF12-4009-BD09-2C1F415A481F}">
      <dgm:prSet/>
      <dgm:spPr/>
      <dgm:t>
        <a:bodyPr/>
        <a:lstStyle/>
        <a:p>
          <a:endParaRPr lang="en-US"/>
        </a:p>
      </dgm:t>
    </dgm:pt>
    <dgm:pt modelId="{BA6BED6E-917E-45FC-8874-8F89AAE67C9E}">
      <dgm:prSet/>
      <dgm:spPr/>
      <dgm:t>
        <a:bodyPr/>
        <a:lstStyle/>
        <a:p>
          <a:r>
            <a:rPr lang="nb-NO" dirty="0"/>
            <a:t>Revidere kommunikasjonsstrategien</a:t>
          </a:r>
        </a:p>
      </dgm:t>
    </dgm:pt>
    <dgm:pt modelId="{14E2F9CD-364E-4487-AED4-0F88F45096F9}" type="parTrans" cxnId="{8C3D56B5-AFFF-4DCA-AC7E-3A9423F52614}">
      <dgm:prSet/>
      <dgm:spPr/>
      <dgm:t>
        <a:bodyPr/>
        <a:lstStyle/>
        <a:p>
          <a:endParaRPr lang="nb-NO"/>
        </a:p>
      </dgm:t>
    </dgm:pt>
    <dgm:pt modelId="{7E1D1D4C-01DD-4A91-AEB6-3D00EF1C0C8D}" type="sibTrans" cxnId="{8C3D56B5-AFFF-4DCA-AC7E-3A9423F52614}">
      <dgm:prSet/>
      <dgm:spPr/>
      <dgm:t>
        <a:bodyPr/>
        <a:lstStyle/>
        <a:p>
          <a:endParaRPr lang="nb-NO"/>
        </a:p>
      </dgm:t>
    </dgm:pt>
    <dgm:pt modelId="{A3397706-4E16-4D67-996C-2CDCDEF4FB16}">
      <dgm:prSet/>
      <dgm:spPr/>
      <dgm:t>
        <a:bodyPr/>
        <a:lstStyle/>
        <a:p>
          <a:r>
            <a:rPr lang="nb-NO" dirty="0"/>
            <a:t>Videreutvikle digital kanalstrategi</a:t>
          </a:r>
        </a:p>
      </dgm:t>
    </dgm:pt>
    <dgm:pt modelId="{232228A1-0242-487F-9129-A8AB0D588D49}" type="parTrans" cxnId="{B0E205AE-6A02-424E-BCFE-CBE3F4885C48}">
      <dgm:prSet/>
      <dgm:spPr/>
      <dgm:t>
        <a:bodyPr/>
        <a:lstStyle/>
        <a:p>
          <a:endParaRPr lang="nb-NO"/>
        </a:p>
      </dgm:t>
    </dgm:pt>
    <dgm:pt modelId="{EBBD5792-7A13-4A86-8CF4-9E55249A3E65}" type="sibTrans" cxnId="{B0E205AE-6A02-424E-BCFE-CBE3F4885C48}">
      <dgm:prSet/>
      <dgm:spPr/>
      <dgm:t>
        <a:bodyPr/>
        <a:lstStyle/>
        <a:p>
          <a:endParaRPr lang="nb-NO"/>
        </a:p>
      </dgm:t>
    </dgm:pt>
    <dgm:pt modelId="{99FF1F03-6929-414D-A7F2-D1BCA864F545}">
      <dgm:prSet/>
      <dgm:spPr/>
      <dgm:t>
        <a:bodyPr/>
        <a:lstStyle/>
        <a:p>
          <a:r>
            <a:rPr lang="nb-NO"/>
            <a:t>Forankre og forberede stort ryddeprosjekt på nettsidene (oppstart 2. januar 2023)</a:t>
          </a:r>
        </a:p>
      </dgm:t>
    </dgm:pt>
    <dgm:pt modelId="{3594F7F2-5204-40DC-A642-3386B11B0982}" type="parTrans" cxnId="{DDF137AB-C7AB-4A4D-90C4-C3545C177D3E}">
      <dgm:prSet/>
      <dgm:spPr/>
      <dgm:t>
        <a:bodyPr/>
        <a:lstStyle/>
        <a:p>
          <a:endParaRPr lang="nb-NO"/>
        </a:p>
      </dgm:t>
    </dgm:pt>
    <dgm:pt modelId="{1C3A7CAD-B35D-4CAA-9DDE-497597BAB0C0}" type="sibTrans" cxnId="{DDF137AB-C7AB-4A4D-90C4-C3545C177D3E}">
      <dgm:prSet/>
      <dgm:spPr/>
      <dgm:t>
        <a:bodyPr/>
        <a:lstStyle/>
        <a:p>
          <a:endParaRPr lang="nb-NO"/>
        </a:p>
      </dgm:t>
    </dgm:pt>
    <dgm:pt modelId="{5330A5D9-7D29-45DB-A7BB-808A33A31C7C}">
      <dgm:prSet/>
      <dgm:spPr/>
      <dgm:t>
        <a:bodyPr/>
        <a:lstStyle/>
        <a:p>
          <a:r>
            <a:rPr lang="nb-NO" dirty="0"/>
            <a:t>Studentmedarbeider og prosjektmedarbeider for ryddeprosjekt</a:t>
          </a:r>
        </a:p>
      </dgm:t>
    </dgm:pt>
    <dgm:pt modelId="{33B5C64E-5C1A-4CDB-BCE2-00AF210DD13B}" type="parTrans" cxnId="{35AEC4EB-5B0C-49F0-BC3C-D79C1B54A1D7}">
      <dgm:prSet/>
      <dgm:spPr/>
      <dgm:t>
        <a:bodyPr/>
        <a:lstStyle/>
        <a:p>
          <a:endParaRPr lang="nb-NO"/>
        </a:p>
      </dgm:t>
    </dgm:pt>
    <dgm:pt modelId="{AEDA666E-B569-48A6-AF8F-1556FFD90829}" type="sibTrans" cxnId="{35AEC4EB-5B0C-49F0-BC3C-D79C1B54A1D7}">
      <dgm:prSet/>
      <dgm:spPr/>
      <dgm:t>
        <a:bodyPr/>
        <a:lstStyle/>
        <a:p>
          <a:endParaRPr lang="nb-NO"/>
        </a:p>
      </dgm:t>
    </dgm:pt>
    <dgm:pt modelId="{0E9C76BE-B9D1-4DD8-B167-0DE8BC64FDD1}">
      <dgm:prSet/>
      <dgm:spPr/>
      <dgm:t>
        <a:bodyPr/>
        <a:lstStyle/>
        <a:p>
          <a:r>
            <a:rPr lang="nb-NO" dirty="0"/>
            <a:t>Hjernen i sentrum</a:t>
          </a:r>
          <a:endParaRPr lang="en-US" dirty="0"/>
        </a:p>
      </dgm:t>
    </dgm:pt>
    <dgm:pt modelId="{798C44BD-6073-4239-8F7E-7455C5370E0F}" type="parTrans" cxnId="{770E032A-AE4F-4950-87D1-5A0D8D091152}">
      <dgm:prSet/>
      <dgm:spPr/>
      <dgm:t>
        <a:bodyPr/>
        <a:lstStyle/>
        <a:p>
          <a:endParaRPr lang="nb-NO"/>
        </a:p>
      </dgm:t>
    </dgm:pt>
    <dgm:pt modelId="{351812D1-0832-44D3-A959-13DC753235CD}" type="sibTrans" cxnId="{770E032A-AE4F-4950-87D1-5A0D8D091152}">
      <dgm:prSet/>
      <dgm:spPr/>
      <dgm:t>
        <a:bodyPr/>
        <a:lstStyle/>
        <a:p>
          <a:endParaRPr lang="nb-NO"/>
        </a:p>
      </dgm:t>
    </dgm:pt>
    <dgm:pt modelId="{58C42AB2-122D-44EC-BBCD-2EAD846A169D}">
      <dgm:prSet/>
      <dgm:spPr/>
      <dgm:t>
        <a:bodyPr/>
        <a:lstStyle/>
        <a:p>
          <a:r>
            <a:rPr lang="nb-NO" dirty="0"/>
            <a:t>40 – 60 prosent av ett årsverk </a:t>
          </a:r>
        </a:p>
      </dgm:t>
    </dgm:pt>
    <dgm:pt modelId="{6A7AA9C3-DDB3-40B1-9824-8BC4B084409D}" type="parTrans" cxnId="{2295BBFC-BA19-4530-A0FF-274A1B16A75A}">
      <dgm:prSet/>
      <dgm:spPr/>
      <dgm:t>
        <a:bodyPr/>
        <a:lstStyle/>
        <a:p>
          <a:endParaRPr lang="nb-NO"/>
        </a:p>
      </dgm:t>
    </dgm:pt>
    <dgm:pt modelId="{007BE805-8823-4648-8AC6-819F2DA37017}" type="sibTrans" cxnId="{2295BBFC-BA19-4530-A0FF-274A1B16A75A}">
      <dgm:prSet/>
      <dgm:spPr/>
      <dgm:t>
        <a:bodyPr/>
        <a:lstStyle/>
        <a:p>
          <a:endParaRPr lang="nb-NO"/>
        </a:p>
      </dgm:t>
    </dgm:pt>
    <dgm:pt modelId="{3D93DDEA-99F7-4974-8D50-EE3AB9789294}" type="pres">
      <dgm:prSet presAssocID="{72A72579-65BF-4D1D-ABA5-E4D149004942}" presName="Name0" presStyleCnt="0">
        <dgm:presLayoutVars>
          <dgm:dir/>
          <dgm:animLvl val="lvl"/>
          <dgm:resizeHandles val="exact"/>
        </dgm:presLayoutVars>
      </dgm:prSet>
      <dgm:spPr/>
    </dgm:pt>
    <dgm:pt modelId="{E3B469E8-5890-43A9-BBE2-DC0370571BF6}" type="pres">
      <dgm:prSet presAssocID="{EBE9CDAC-860D-498F-9115-6BA03A690E69}" presName="composite" presStyleCnt="0"/>
      <dgm:spPr/>
    </dgm:pt>
    <dgm:pt modelId="{858AEB14-EFAC-4629-9F3F-217DDFC1C1BA}" type="pres">
      <dgm:prSet presAssocID="{EBE9CDAC-860D-498F-9115-6BA03A690E69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06CCF129-A573-464B-8E93-BDCD85A0D9EE}" type="pres">
      <dgm:prSet presAssocID="{EBE9CDAC-860D-498F-9115-6BA03A690E69}" presName="desTx" presStyleLbl="alignAccFollowNode1" presStyleIdx="0" presStyleCnt="6">
        <dgm:presLayoutVars>
          <dgm:bulletEnabled val="1"/>
        </dgm:presLayoutVars>
      </dgm:prSet>
      <dgm:spPr/>
    </dgm:pt>
    <dgm:pt modelId="{51F77365-6F55-4087-9E02-C0AF3EB440C7}" type="pres">
      <dgm:prSet presAssocID="{DB1429E5-8F94-489D-92A6-A2CD2E7FB1E1}" presName="space" presStyleCnt="0"/>
      <dgm:spPr/>
    </dgm:pt>
    <dgm:pt modelId="{BA69A93C-F437-4EA9-8D80-CF5A304F992F}" type="pres">
      <dgm:prSet presAssocID="{56AD4A95-5CE4-469A-81FA-879FA218D8A3}" presName="composite" presStyleCnt="0"/>
      <dgm:spPr/>
    </dgm:pt>
    <dgm:pt modelId="{6D62DD35-5826-4EE9-A348-C78EB938B0E1}" type="pres">
      <dgm:prSet presAssocID="{56AD4A95-5CE4-469A-81FA-879FA218D8A3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0FE28D23-0AEE-43A9-BF42-A19B6548800E}" type="pres">
      <dgm:prSet presAssocID="{56AD4A95-5CE4-469A-81FA-879FA218D8A3}" presName="desTx" presStyleLbl="alignAccFollowNode1" presStyleIdx="1" presStyleCnt="6">
        <dgm:presLayoutVars>
          <dgm:bulletEnabled val="1"/>
        </dgm:presLayoutVars>
      </dgm:prSet>
      <dgm:spPr/>
    </dgm:pt>
    <dgm:pt modelId="{68C1A34D-4225-4294-8699-92792D3685E2}" type="pres">
      <dgm:prSet presAssocID="{225198F0-2EA4-404A-B457-F133D7EBEBDA}" presName="space" presStyleCnt="0"/>
      <dgm:spPr/>
    </dgm:pt>
    <dgm:pt modelId="{98C52C29-13A2-4364-BAE7-C6089E7E51BE}" type="pres">
      <dgm:prSet presAssocID="{3AD6DAED-768E-44BF-8B14-2AFD6E113DF3}" presName="composite" presStyleCnt="0"/>
      <dgm:spPr/>
    </dgm:pt>
    <dgm:pt modelId="{4279B8C5-6BF4-4BFC-B434-DFD272146C40}" type="pres">
      <dgm:prSet presAssocID="{3AD6DAED-768E-44BF-8B14-2AFD6E113DF3}" presName="parTx" presStyleLbl="alignNode1" presStyleIdx="2" presStyleCnt="6" custLinFactX="100000" custLinFactNeighborX="126095" custLinFactNeighborY="792">
        <dgm:presLayoutVars>
          <dgm:chMax val="0"/>
          <dgm:chPref val="0"/>
          <dgm:bulletEnabled val="1"/>
        </dgm:presLayoutVars>
      </dgm:prSet>
      <dgm:spPr/>
    </dgm:pt>
    <dgm:pt modelId="{FCC65C4E-2FCA-47AD-8760-AD5077663601}" type="pres">
      <dgm:prSet presAssocID="{3AD6DAED-768E-44BF-8B14-2AFD6E113DF3}" presName="desTx" presStyleLbl="alignAccFollowNode1" presStyleIdx="2" presStyleCnt="6" custLinFactX="100000" custLinFactNeighborX="126095" custLinFactNeighborY="271">
        <dgm:presLayoutVars>
          <dgm:bulletEnabled val="1"/>
        </dgm:presLayoutVars>
      </dgm:prSet>
      <dgm:spPr/>
    </dgm:pt>
    <dgm:pt modelId="{F064390A-5C27-4288-82EC-251545E4D8AA}" type="pres">
      <dgm:prSet presAssocID="{3533ECE4-B1BE-452C-946E-3D234765D8F0}" presName="space" presStyleCnt="0"/>
      <dgm:spPr/>
    </dgm:pt>
    <dgm:pt modelId="{61120283-B232-454A-A583-784ADABDC563}" type="pres">
      <dgm:prSet presAssocID="{6738E689-C76E-484F-8A40-A638E36C2F56}" presName="composite" presStyleCnt="0"/>
      <dgm:spPr/>
    </dgm:pt>
    <dgm:pt modelId="{51CEFA8D-C8A3-4668-A4E4-608B3E708778}" type="pres">
      <dgm:prSet presAssocID="{6738E689-C76E-484F-8A40-A638E36C2F56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B7698A79-032D-459B-941F-01785B9C35C5}" type="pres">
      <dgm:prSet presAssocID="{6738E689-C76E-484F-8A40-A638E36C2F56}" presName="desTx" presStyleLbl="alignAccFollowNode1" presStyleIdx="3" presStyleCnt="6">
        <dgm:presLayoutVars>
          <dgm:bulletEnabled val="1"/>
        </dgm:presLayoutVars>
      </dgm:prSet>
      <dgm:spPr/>
    </dgm:pt>
    <dgm:pt modelId="{47FF0727-0737-4AA0-94EC-A6F620FAF425}" type="pres">
      <dgm:prSet presAssocID="{719D55BB-A39C-4785-BF42-ABE1AFAC41FB}" presName="space" presStyleCnt="0"/>
      <dgm:spPr/>
    </dgm:pt>
    <dgm:pt modelId="{D253FA4A-5DFA-40A1-A9A6-480861EA89C3}" type="pres">
      <dgm:prSet presAssocID="{765E97CC-C5CD-485C-BF73-5BA32B9EFFF5}" presName="composite" presStyleCnt="0"/>
      <dgm:spPr/>
    </dgm:pt>
    <dgm:pt modelId="{177317EB-FE1B-4E27-9FE8-5FB909C8799B}" type="pres">
      <dgm:prSet presAssocID="{765E97CC-C5CD-485C-BF73-5BA32B9EFFF5}" presName="parTx" presStyleLbl="alignNode1" presStyleIdx="4" presStyleCnt="6" custLinFactX="-100000" custLinFactNeighborX="-126823">
        <dgm:presLayoutVars>
          <dgm:chMax val="0"/>
          <dgm:chPref val="0"/>
          <dgm:bulletEnabled val="1"/>
        </dgm:presLayoutVars>
      </dgm:prSet>
      <dgm:spPr/>
    </dgm:pt>
    <dgm:pt modelId="{66B4A48D-C23A-434D-9342-110D6CB56899}" type="pres">
      <dgm:prSet presAssocID="{765E97CC-C5CD-485C-BF73-5BA32B9EFFF5}" presName="desTx" presStyleLbl="alignAccFollowNode1" presStyleIdx="4" presStyleCnt="6" custLinFactX="-100000" custLinFactNeighborX="-126823">
        <dgm:presLayoutVars>
          <dgm:bulletEnabled val="1"/>
        </dgm:presLayoutVars>
      </dgm:prSet>
      <dgm:spPr/>
    </dgm:pt>
    <dgm:pt modelId="{08818B33-7FB7-4720-A545-35A077A34334}" type="pres">
      <dgm:prSet presAssocID="{AD13FB65-5953-4B7B-AB66-1352948C3441}" presName="space" presStyleCnt="0"/>
      <dgm:spPr/>
    </dgm:pt>
    <dgm:pt modelId="{A98FE8A4-00E8-4909-AA95-EC73ABE4786B}" type="pres">
      <dgm:prSet presAssocID="{6D1F0B1F-9440-4E50-B18F-CE7C5E37FC2B}" presName="composite" presStyleCnt="0"/>
      <dgm:spPr/>
    </dgm:pt>
    <dgm:pt modelId="{16082BA0-FA48-4032-91E8-27EBEDEDD38B}" type="pres">
      <dgm:prSet presAssocID="{6D1F0B1F-9440-4E50-B18F-CE7C5E37FC2B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0A2C206B-11B3-4426-854B-25260284FD79}" type="pres">
      <dgm:prSet presAssocID="{6D1F0B1F-9440-4E50-B18F-CE7C5E37FC2B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EF90A502-A326-4D76-8EA7-30AE1FEEED07}" srcId="{6738E689-C76E-484F-8A40-A638E36C2F56}" destId="{2930EBF3-313F-40FC-9A3C-3D75D1B8D214}" srcOrd="0" destOrd="0" parTransId="{FF9B17E4-B7CB-4642-B2B6-AD324A96EB32}" sibTransId="{0E47807F-27BA-4A0B-835E-EDD8629655A9}"/>
    <dgm:cxn modelId="{6B903F0B-B410-4475-BAB9-C7B95BFE80A0}" type="presOf" srcId="{8B793AE4-865A-4943-BAD5-FDE6508B14A1}" destId="{66B4A48D-C23A-434D-9342-110D6CB56899}" srcOrd="0" destOrd="1" presId="urn:microsoft.com/office/officeart/2005/8/layout/hList1"/>
    <dgm:cxn modelId="{E2E81E0F-3240-4E51-B30C-BA0DF9515E2E}" srcId="{765E97CC-C5CD-485C-BF73-5BA32B9EFFF5}" destId="{D5E81F40-BF2C-4444-80FA-FE248735AC87}" srcOrd="2" destOrd="0" parTransId="{E5CB9658-881A-4132-A75C-C5B4832A026B}" sibTransId="{4B969986-D7EB-430D-81C4-D707025FF144}"/>
    <dgm:cxn modelId="{D5049E16-99B3-4EDA-88BF-4573CE9F16D3}" srcId="{72A72579-65BF-4D1D-ABA5-E4D149004942}" destId="{765E97CC-C5CD-485C-BF73-5BA32B9EFFF5}" srcOrd="4" destOrd="0" parTransId="{5D2673BA-5368-4234-859B-6809E37178D4}" sibTransId="{AD13FB65-5953-4B7B-AB66-1352948C3441}"/>
    <dgm:cxn modelId="{935B661C-9BEF-4191-AA95-CF4303237468}" type="presOf" srcId="{3AD6DAED-768E-44BF-8B14-2AFD6E113DF3}" destId="{4279B8C5-6BF4-4BFC-B434-DFD272146C40}" srcOrd="0" destOrd="0" presId="urn:microsoft.com/office/officeart/2005/8/layout/hList1"/>
    <dgm:cxn modelId="{7625781F-E960-4A3D-ADFF-E07D6DC8560F}" srcId="{72A72579-65BF-4D1D-ABA5-E4D149004942}" destId="{3AD6DAED-768E-44BF-8B14-2AFD6E113DF3}" srcOrd="2" destOrd="0" parTransId="{28E74535-C8DB-489E-BD7E-CDCB603D45A5}" sibTransId="{3533ECE4-B1BE-452C-946E-3D234765D8F0}"/>
    <dgm:cxn modelId="{770E032A-AE4F-4950-87D1-5A0D8D091152}" srcId="{6738E689-C76E-484F-8A40-A638E36C2F56}" destId="{0E9C76BE-B9D1-4DD8-B167-0DE8BC64FDD1}" srcOrd="1" destOrd="0" parTransId="{798C44BD-6073-4239-8F7E-7455C5370E0F}" sibTransId="{351812D1-0832-44D3-A959-13DC753235CD}"/>
    <dgm:cxn modelId="{41C0B92D-793F-4AAC-89FC-3A24EE5AA360}" type="presOf" srcId="{58C42AB2-122D-44EC-BBCD-2EAD846A169D}" destId="{0A2C206B-11B3-4426-854B-25260284FD79}" srcOrd="0" destOrd="0" presId="urn:microsoft.com/office/officeart/2005/8/layout/hList1"/>
    <dgm:cxn modelId="{0DB8D536-5C24-4941-BEC8-3FFAD2B8D6BE}" type="presOf" srcId="{2930EBF3-313F-40FC-9A3C-3D75D1B8D214}" destId="{B7698A79-032D-459B-941F-01785B9C35C5}" srcOrd="0" destOrd="0" presId="urn:microsoft.com/office/officeart/2005/8/layout/hList1"/>
    <dgm:cxn modelId="{97180E38-4139-4E66-8987-0B003DF8DD29}" type="presOf" srcId="{99FF1F03-6929-414D-A7F2-D1BCA864F545}" destId="{0FE28D23-0AEE-43A9-BF42-A19B6548800E}" srcOrd="0" destOrd="0" presId="urn:microsoft.com/office/officeart/2005/8/layout/hList1"/>
    <dgm:cxn modelId="{6164BF43-74F9-4345-94B9-AC2AD6A20E0F}" type="presOf" srcId="{6D1F0B1F-9440-4E50-B18F-CE7C5E37FC2B}" destId="{16082BA0-FA48-4032-91E8-27EBEDEDD38B}" srcOrd="0" destOrd="0" presId="urn:microsoft.com/office/officeart/2005/8/layout/hList1"/>
    <dgm:cxn modelId="{C15A8E6B-8B71-4A3C-859F-D8893D06E030}" srcId="{72A72579-65BF-4D1D-ABA5-E4D149004942}" destId="{56AD4A95-5CE4-469A-81FA-879FA218D8A3}" srcOrd="1" destOrd="0" parTransId="{649D902D-4BF8-40F9-8819-40501E4A3ECE}" sibTransId="{225198F0-2EA4-404A-B457-F133D7EBEBDA}"/>
    <dgm:cxn modelId="{8B1D7750-FF12-4009-BD09-2C1F415A481F}" srcId="{72A72579-65BF-4D1D-ABA5-E4D149004942}" destId="{6D1F0B1F-9440-4E50-B18F-CE7C5E37FC2B}" srcOrd="5" destOrd="0" parTransId="{87FEEDD1-22EF-4827-B70E-70E73D20F4E7}" sibTransId="{0AC6F688-606C-4060-9E4F-995427D1906D}"/>
    <dgm:cxn modelId="{76258355-8484-47E6-A550-2A650B00E476}" type="presOf" srcId="{72A72579-65BF-4D1D-ABA5-E4D149004942}" destId="{3D93DDEA-99F7-4974-8D50-EE3AB9789294}" srcOrd="0" destOrd="0" presId="urn:microsoft.com/office/officeart/2005/8/layout/hList1"/>
    <dgm:cxn modelId="{97502177-80F4-4338-A68F-A1064DECFE57}" srcId="{765E97CC-C5CD-485C-BF73-5BA32B9EFFF5}" destId="{8B793AE4-865A-4943-BAD5-FDE6508B14A1}" srcOrd="1" destOrd="0" parTransId="{C6AEC156-1D58-482D-8BD1-9F200ABF31D7}" sibTransId="{1CBBDEF5-F021-41C9-BD8A-D94C055C360B}"/>
    <dgm:cxn modelId="{6CB7127E-BBDC-4476-AC62-BE277C8160D9}" type="presOf" srcId="{D5E81F40-BF2C-4444-80FA-FE248735AC87}" destId="{66B4A48D-C23A-434D-9342-110D6CB56899}" srcOrd="0" destOrd="2" presId="urn:microsoft.com/office/officeart/2005/8/layout/hList1"/>
    <dgm:cxn modelId="{378A8696-82C5-43E6-8E07-75721FC217D8}" type="presOf" srcId="{EBE9CDAC-860D-498F-9115-6BA03A690E69}" destId="{858AEB14-EFAC-4629-9F3F-217DDFC1C1BA}" srcOrd="0" destOrd="0" presId="urn:microsoft.com/office/officeart/2005/8/layout/hList1"/>
    <dgm:cxn modelId="{5C279D97-CB24-48B3-B5C5-595C578BD49C}" type="presOf" srcId="{5319ECDB-CCEF-4F91-85DD-087AE5A623AA}" destId="{66B4A48D-C23A-434D-9342-110D6CB56899}" srcOrd="0" destOrd="0" presId="urn:microsoft.com/office/officeart/2005/8/layout/hList1"/>
    <dgm:cxn modelId="{1986C9A5-58AD-4E6A-AA72-12F3F9477647}" type="presOf" srcId="{BA6BED6E-917E-45FC-8874-8F89AAE67C9E}" destId="{06CCF129-A573-464B-8E93-BDCD85A0D9EE}" srcOrd="0" destOrd="0" presId="urn:microsoft.com/office/officeart/2005/8/layout/hList1"/>
    <dgm:cxn modelId="{DDF137AB-C7AB-4A4D-90C4-C3545C177D3E}" srcId="{56AD4A95-5CE4-469A-81FA-879FA218D8A3}" destId="{99FF1F03-6929-414D-A7F2-D1BCA864F545}" srcOrd="0" destOrd="0" parTransId="{3594F7F2-5204-40DC-A642-3386B11B0982}" sibTransId="{1C3A7CAD-B35D-4CAA-9DDE-497597BAB0C0}"/>
    <dgm:cxn modelId="{B0E205AE-6A02-424E-BCFE-CBE3F4885C48}" srcId="{EBE9CDAC-860D-498F-9115-6BA03A690E69}" destId="{A3397706-4E16-4D67-996C-2CDCDEF4FB16}" srcOrd="1" destOrd="0" parTransId="{232228A1-0242-487F-9129-A8AB0D588D49}" sibTransId="{EBBD5792-7A13-4A86-8CF4-9E55249A3E65}"/>
    <dgm:cxn modelId="{8C3D56B5-AFFF-4DCA-AC7E-3A9423F52614}" srcId="{EBE9CDAC-860D-498F-9115-6BA03A690E69}" destId="{BA6BED6E-917E-45FC-8874-8F89AAE67C9E}" srcOrd="0" destOrd="0" parTransId="{14E2F9CD-364E-4487-AED4-0F88F45096F9}" sibTransId="{7E1D1D4C-01DD-4A91-AEB6-3D00EF1C0C8D}"/>
    <dgm:cxn modelId="{34D24BB8-3BDB-496A-95F1-18212C655721}" type="presOf" srcId="{6738E689-C76E-484F-8A40-A638E36C2F56}" destId="{51CEFA8D-C8A3-4668-A4E4-608B3E708778}" srcOrd="0" destOrd="0" presId="urn:microsoft.com/office/officeart/2005/8/layout/hList1"/>
    <dgm:cxn modelId="{D2E0C5BC-9FD9-4F97-A6D0-197618779498}" type="presOf" srcId="{A3397706-4E16-4D67-996C-2CDCDEF4FB16}" destId="{06CCF129-A573-464B-8E93-BDCD85A0D9EE}" srcOrd="0" destOrd="1" presId="urn:microsoft.com/office/officeart/2005/8/layout/hList1"/>
    <dgm:cxn modelId="{090024CE-AC21-42F0-B042-2320669F8296}" type="presOf" srcId="{6E70A74B-65A6-4FBA-B1DA-707C5AED70CE}" destId="{B7698A79-032D-459B-941F-01785B9C35C5}" srcOrd="0" destOrd="2" presId="urn:microsoft.com/office/officeart/2005/8/layout/hList1"/>
    <dgm:cxn modelId="{3B2436E5-EBB1-491B-B67E-3F7AC7B1A7EB}" type="presOf" srcId="{5330A5D9-7D29-45DB-A7BB-808A33A31C7C}" destId="{FCC65C4E-2FCA-47AD-8760-AD5077663601}" srcOrd="0" destOrd="0" presId="urn:microsoft.com/office/officeart/2005/8/layout/hList1"/>
    <dgm:cxn modelId="{2EC37CE7-5F23-4660-9FF1-A85DDC85091A}" type="presOf" srcId="{765E97CC-C5CD-485C-BF73-5BA32B9EFFF5}" destId="{177317EB-FE1B-4E27-9FE8-5FB909C8799B}" srcOrd="0" destOrd="0" presId="urn:microsoft.com/office/officeart/2005/8/layout/hList1"/>
    <dgm:cxn modelId="{8B9AE0E7-2C44-4A5D-920B-75AE4F36565D}" srcId="{6738E689-C76E-484F-8A40-A638E36C2F56}" destId="{6E70A74B-65A6-4FBA-B1DA-707C5AED70CE}" srcOrd="2" destOrd="0" parTransId="{7C759976-C9A1-47E1-974C-31EDA49D96DF}" sibTransId="{5A83E2C4-2018-4D8B-A0CA-F60C44ECB40C}"/>
    <dgm:cxn modelId="{35AEC4EB-5B0C-49F0-BC3C-D79C1B54A1D7}" srcId="{3AD6DAED-768E-44BF-8B14-2AFD6E113DF3}" destId="{5330A5D9-7D29-45DB-A7BB-808A33A31C7C}" srcOrd="0" destOrd="0" parTransId="{33B5C64E-5C1A-4CDB-BCE2-00AF210DD13B}" sibTransId="{AEDA666E-B569-48A6-AF8F-1556FFD90829}"/>
    <dgm:cxn modelId="{85EE4BF0-F0F3-4379-A900-CB7260256EFB}" type="presOf" srcId="{56AD4A95-5CE4-469A-81FA-879FA218D8A3}" destId="{6D62DD35-5826-4EE9-A348-C78EB938B0E1}" srcOrd="0" destOrd="0" presId="urn:microsoft.com/office/officeart/2005/8/layout/hList1"/>
    <dgm:cxn modelId="{C35F71F2-1DE9-4639-8C15-2A67CB04C061}" srcId="{765E97CC-C5CD-485C-BF73-5BA32B9EFFF5}" destId="{5319ECDB-CCEF-4F91-85DD-087AE5A623AA}" srcOrd="0" destOrd="0" parTransId="{FFC87D45-AFEB-4023-82B2-CFB472C4F206}" sibTransId="{C7E90234-A080-4F29-96FD-9C2AAACD50D6}"/>
    <dgm:cxn modelId="{449355F5-AF6C-4976-9D00-127E97268091}" srcId="{72A72579-65BF-4D1D-ABA5-E4D149004942}" destId="{EBE9CDAC-860D-498F-9115-6BA03A690E69}" srcOrd="0" destOrd="0" parTransId="{E9A8AB2D-B449-4087-998A-EA04A76F0A91}" sibTransId="{DB1429E5-8F94-489D-92A6-A2CD2E7FB1E1}"/>
    <dgm:cxn modelId="{1C9DB4F5-56C8-40ED-9460-B7C2AA889B2E}" type="presOf" srcId="{0E9C76BE-B9D1-4DD8-B167-0DE8BC64FDD1}" destId="{B7698A79-032D-459B-941F-01785B9C35C5}" srcOrd="0" destOrd="1" presId="urn:microsoft.com/office/officeart/2005/8/layout/hList1"/>
    <dgm:cxn modelId="{D571D5F8-17ED-4465-86F6-B7EF1987E18D}" srcId="{72A72579-65BF-4D1D-ABA5-E4D149004942}" destId="{6738E689-C76E-484F-8A40-A638E36C2F56}" srcOrd="3" destOrd="0" parTransId="{8684BE21-B87B-401C-AC4E-C50E23F205BB}" sibTransId="{719D55BB-A39C-4785-BF42-ABE1AFAC41FB}"/>
    <dgm:cxn modelId="{2295BBFC-BA19-4530-A0FF-274A1B16A75A}" srcId="{6D1F0B1F-9440-4E50-B18F-CE7C5E37FC2B}" destId="{58C42AB2-122D-44EC-BBCD-2EAD846A169D}" srcOrd="0" destOrd="0" parTransId="{6A7AA9C3-DDB3-40B1-9824-8BC4B084409D}" sibTransId="{007BE805-8823-4648-8AC6-819F2DA37017}"/>
    <dgm:cxn modelId="{EE73CDC0-A462-40AD-986C-F13693C83AEA}" type="presParOf" srcId="{3D93DDEA-99F7-4974-8D50-EE3AB9789294}" destId="{E3B469E8-5890-43A9-BBE2-DC0370571BF6}" srcOrd="0" destOrd="0" presId="urn:microsoft.com/office/officeart/2005/8/layout/hList1"/>
    <dgm:cxn modelId="{19CA6606-FE33-4A49-8289-ADF5AAA19C54}" type="presParOf" srcId="{E3B469E8-5890-43A9-BBE2-DC0370571BF6}" destId="{858AEB14-EFAC-4629-9F3F-217DDFC1C1BA}" srcOrd="0" destOrd="0" presId="urn:microsoft.com/office/officeart/2005/8/layout/hList1"/>
    <dgm:cxn modelId="{7F3BE441-D02C-4A7A-A9EA-923253BB22AB}" type="presParOf" srcId="{E3B469E8-5890-43A9-BBE2-DC0370571BF6}" destId="{06CCF129-A573-464B-8E93-BDCD85A0D9EE}" srcOrd="1" destOrd="0" presId="urn:microsoft.com/office/officeart/2005/8/layout/hList1"/>
    <dgm:cxn modelId="{4CF78628-AD16-4CE1-80F6-9B8352A41298}" type="presParOf" srcId="{3D93DDEA-99F7-4974-8D50-EE3AB9789294}" destId="{51F77365-6F55-4087-9E02-C0AF3EB440C7}" srcOrd="1" destOrd="0" presId="urn:microsoft.com/office/officeart/2005/8/layout/hList1"/>
    <dgm:cxn modelId="{230ADB04-88B0-4F9B-B4FB-BCF9BB60B28B}" type="presParOf" srcId="{3D93DDEA-99F7-4974-8D50-EE3AB9789294}" destId="{BA69A93C-F437-4EA9-8D80-CF5A304F992F}" srcOrd="2" destOrd="0" presId="urn:microsoft.com/office/officeart/2005/8/layout/hList1"/>
    <dgm:cxn modelId="{6880DC68-4D1E-4B09-ACDA-98512CDB5C4F}" type="presParOf" srcId="{BA69A93C-F437-4EA9-8D80-CF5A304F992F}" destId="{6D62DD35-5826-4EE9-A348-C78EB938B0E1}" srcOrd="0" destOrd="0" presId="urn:microsoft.com/office/officeart/2005/8/layout/hList1"/>
    <dgm:cxn modelId="{0C536909-3F6B-44CE-91AB-C3FCE0407371}" type="presParOf" srcId="{BA69A93C-F437-4EA9-8D80-CF5A304F992F}" destId="{0FE28D23-0AEE-43A9-BF42-A19B6548800E}" srcOrd="1" destOrd="0" presId="urn:microsoft.com/office/officeart/2005/8/layout/hList1"/>
    <dgm:cxn modelId="{BD461821-A1ED-4CC6-93B6-E6D913D5A440}" type="presParOf" srcId="{3D93DDEA-99F7-4974-8D50-EE3AB9789294}" destId="{68C1A34D-4225-4294-8699-92792D3685E2}" srcOrd="3" destOrd="0" presId="urn:microsoft.com/office/officeart/2005/8/layout/hList1"/>
    <dgm:cxn modelId="{38C3534C-D8A9-4C5F-A0F1-1B6B392985B7}" type="presParOf" srcId="{3D93DDEA-99F7-4974-8D50-EE3AB9789294}" destId="{98C52C29-13A2-4364-BAE7-C6089E7E51BE}" srcOrd="4" destOrd="0" presId="urn:microsoft.com/office/officeart/2005/8/layout/hList1"/>
    <dgm:cxn modelId="{8F230FD0-3CC6-4191-B7AD-5C10CEA00A9F}" type="presParOf" srcId="{98C52C29-13A2-4364-BAE7-C6089E7E51BE}" destId="{4279B8C5-6BF4-4BFC-B434-DFD272146C40}" srcOrd="0" destOrd="0" presId="urn:microsoft.com/office/officeart/2005/8/layout/hList1"/>
    <dgm:cxn modelId="{948FBD44-B535-4DED-AFA6-0F9DC5A0872C}" type="presParOf" srcId="{98C52C29-13A2-4364-BAE7-C6089E7E51BE}" destId="{FCC65C4E-2FCA-47AD-8760-AD5077663601}" srcOrd="1" destOrd="0" presId="urn:microsoft.com/office/officeart/2005/8/layout/hList1"/>
    <dgm:cxn modelId="{E4BDCEAF-B450-4C89-9866-845E6EFA6514}" type="presParOf" srcId="{3D93DDEA-99F7-4974-8D50-EE3AB9789294}" destId="{F064390A-5C27-4288-82EC-251545E4D8AA}" srcOrd="5" destOrd="0" presId="urn:microsoft.com/office/officeart/2005/8/layout/hList1"/>
    <dgm:cxn modelId="{599097AD-51CC-408E-86C4-3F9E7159B8C8}" type="presParOf" srcId="{3D93DDEA-99F7-4974-8D50-EE3AB9789294}" destId="{61120283-B232-454A-A583-784ADABDC563}" srcOrd="6" destOrd="0" presId="urn:microsoft.com/office/officeart/2005/8/layout/hList1"/>
    <dgm:cxn modelId="{0F50C635-F345-4829-BAC9-90347E489FA9}" type="presParOf" srcId="{61120283-B232-454A-A583-784ADABDC563}" destId="{51CEFA8D-C8A3-4668-A4E4-608B3E708778}" srcOrd="0" destOrd="0" presId="urn:microsoft.com/office/officeart/2005/8/layout/hList1"/>
    <dgm:cxn modelId="{D4131CF0-D252-440A-8251-FDCA5382CD7C}" type="presParOf" srcId="{61120283-B232-454A-A583-784ADABDC563}" destId="{B7698A79-032D-459B-941F-01785B9C35C5}" srcOrd="1" destOrd="0" presId="urn:microsoft.com/office/officeart/2005/8/layout/hList1"/>
    <dgm:cxn modelId="{854F6554-12A2-43BA-B281-2034A5A9D328}" type="presParOf" srcId="{3D93DDEA-99F7-4974-8D50-EE3AB9789294}" destId="{47FF0727-0737-4AA0-94EC-A6F620FAF425}" srcOrd="7" destOrd="0" presId="urn:microsoft.com/office/officeart/2005/8/layout/hList1"/>
    <dgm:cxn modelId="{79D65736-DD5D-42BC-9EC8-7A2FCBAA6E7D}" type="presParOf" srcId="{3D93DDEA-99F7-4974-8D50-EE3AB9789294}" destId="{D253FA4A-5DFA-40A1-A9A6-480861EA89C3}" srcOrd="8" destOrd="0" presId="urn:microsoft.com/office/officeart/2005/8/layout/hList1"/>
    <dgm:cxn modelId="{63911CBA-F268-4CEB-A83E-E87ECE3C9D4C}" type="presParOf" srcId="{D253FA4A-5DFA-40A1-A9A6-480861EA89C3}" destId="{177317EB-FE1B-4E27-9FE8-5FB909C8799B}" srcOrd="0" destOrd="0" presId="urn:microsoft.com/office/officeart/2005/8/layout/hList1"/>
    <dgm:cxn modelId="{7F8C9C3E-2A49-422B-A64A-1AA3C1A697BD}" type="presParOf" srcId="{D253FA4A-5DFA-40A1-A9A6-480861EA89C3}" destId="{66B4A48D-C23A-434D-9342-110D6CB56899}" srcOrd="1" destOrd="0" presId="urn:microsoft.com/office/officeart/2005/8/layout/hList1"/>
    <dgm:cxn modelId="{A582776C-57BC-4398-B1F0-3CAFEF707001}" type="presParOf" srcId="{3D93DDEA-99F7-4974-8D50-EE3AB9789294}" destId="{08818B33-7FB7-4720-A545-35A077A34334}" srcOrd="9" destOrd="0" presId="urn:microsoft.com/office/officeart/2005/8/layout/hList1"/>
    <dgm:cxn modelId="{D42FDF40-2A6A-409C-8C4C-9FFACA0B914B}" type="presParOf" srcId="{3D93DDEA-99F7-4974-8D50-EE3AB9789294}" destId="{A98FE8A4-00E8-4909-AA95-EC73ABE4786B}" srcOrd="10" destOrd="0" presId="urn:microsoft.com/office/officeart/2005/8/layout/hList1"/>
    <dgm:cxn modelId="{247293CE-D0B3-434C-9B1F-7BFF5C36019F}" type="presParOf" srcId="{A98FE8A4-00E8-4909-AA95-EC73ABE4786B}" destId="{16082BA0-FA48-4032-91E8-27EBEDEDD38B}" srcOrd="0" destOrd="0" presId="urn:microsoft.com/office/officeart/2005/8/layout/hList1"/>
    <dgm:cxn modelId="{4EE225C0-34C7-483E-8105-5C2D7BD0F666}" type="presParOf" srcId="{A98FE8A4-00E8-4909-AA95-EC73ABE4786B}" destId="{0A2C206B-11B3-4426-854B-25260284FD79}" srcOrd="1" destOrd="0" presId="urn:microsoft.com/office/officeart/2005/8/layout/hList1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A72579-65BF-4D1D-ABA5-E4D14900494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9CDAC-860D-498F-9115-6BA03A690E69}">
      <dgm:prSet/>
      <dgm:spPr/>
      <dgm:t>
        <a:bodyPr/>
        <a:lstStyle/>
        <a:p>
          <a:r>
            <a:rPr lang="nb-NO" dirty="0"/>
            <a:t>Ryddeprosjekt nettsider</a:t>
          </a:r>
          <a:endParaRPr lang="en-US" dirty="0"/>
        </a:p>
      </dgm:t>
    </dgm:pt>
    <dgm:pt modelId="{E9A8AB2D-B449-4087-998A-EA04A76F0A91}" type="parTrans" cxnId="{449355F5-AF6C-4976-9D00-127E97268091}">
      <dgm:prSet/>
      <dgm:spPr/>
      <dgm:t>
        <a:bodyPr/>
        <a:lstStyle/>
        <a:p>
          <a:endParaRPr lang="en-US"/>
        </a:p>
      </dgm:t>
    </dgm:pt>
    <dgm:pt modelId="{DB1429E5-8F94-489D-92A6-A2CD2E7FB1E1}" type="sibTrans" cxnId="{449355F5-AF6C-4976-9D00-127E97268091}">
      <dgm:prSet/>
      <dgm:spPr/>
      <dgm:t>
        <a:bodyPr/>
        <a:lstStyle/>
        <a:p>
          <a:endParaRPr lang="en-US"/>
        </a:p>
      </dgm:t>
    </dgm:pt>
    <dgm:pt modelId="{56AD4A95-5CE4-469A-81FA-879FA218D8A3}">
      <dgm:prSet/>
      <dgm:spPr/>
      <dgm:t>
        <a:bodyPr/>
        <a:lstStyle/>
        <a:p>
          <a:r>
            <a:rPr lang="en-US" dirty="0" err="1"/>
            <a:t>Internkommunikasjon</a:t>
          </a:r>
          <a:endParaRPr lang="en-US" dirty="0"/>
        </a:p>
      </dgm:t>
    </dgm:pt>
    <dgm:pt modelId="{649D902D-4BF8-40F9-8819-40501E4A3ECE}" type="parTrans" cxnId="{C15A8E6B-8B71-4A3C-859F-D8893D06E030}">
      <dgm:prSet/>
      <dgm:spPr/>
      <dgm:t>
        <a:bodyPr/>
        <a:lstStyle/>
        <a:p>
          <a:endParaRPr lang="en-US"/>
        </a:p>
      </dgm:t>
    </dgm:pt>
    <dgm:pt modelId="{225198F0-2EA4-404A-B457-F133D7EBEBDA}" type="sibTrans" cxnId="{C15A8E6B-8B71-4A3C-859F-D8893D06E030}">
      <dgm:prSet/>
      <dgm:spPr/>
      <dgm:t>
        <a:bodyPr/>
        <a:lstStyle/>
        <a:p>
          <a:endParaRPr lang="en-US"/>
        </a:p>
      </dgm:t>
    </dgm:pt>
    <dgm:pt modelId="{3AD6DAED-768E-44BF-8B14-2AFD6E113DF3}">
      <dgm:prSet/>
      <dgm:spPr/>
      <dgm:t>
        <a:bodyPr/>
        <a:lstStyle/>
        <a:p>
          <a:r>
            <a:rPr lang="en-US" dirty="0" err="1"/>
            <a:t>Beredskapskommunikasjon</a:t>
          </a:r>
          <a:endParaRPr lang="en-US" dirty="0"/>
        </a:p>
      </dgm:t>
    </dgm:pt>
    <dgm:pt modelId="{28E74535-C8DB-489E-BD7E-CDCB603D45A5}" type="parTrans" cxnId="{7625781F-E960-4A3D-ADFF-E07D6DC8560F}">
      <dgm:prSet/>
      <dgm:spPr/>
      <dgm:t>
        <a:bodyPr/>
        <a:lstStyle/>
        <a:p>
          <a:endParaRPr lang="en-US"/>
        </a:p>
      </dgm:t>
    </dgm:pt>
    <dgm:pt modelId="{3533ECE4-B1BE-452C-946E-3D234765D8F0}" type="sibTrans" cxnId="{7625781F-E960-4A3D-ADFF-E07D6DC8560F}">
      <dgm:prSet/>
      <dgm:spPr/>
      <dgm:t>
        <a:bodyPr/>
        <a:lstStyle/>
        <a:p>
          <a:endParaRPr lang="en-US"/>
        </a:p>
      </dgm:t>
    </dgm:pt>
    <dgm:pt modelId="{BA6BED6E-917E-45FC-8874-8F89AAE67C9E}">
      <dgm:prSet/>
      <dgm:spPr/>
      <dgm:t>
        <a:bodyPr/>
        <a:lstStyle/>
        <a:p>
          <a:r>
            <a:rPr lang="nb-NO" dirty="0"/>
            <a:t>2024 - 2025</a:t>
          </a:r>
        </a:p>
      </dgm:t>
    </dgm:pt>
    <dgm:pt modelId="{14E2F9CD-364E-4487-AED4-0F88F45096F9}" type="parTrans" cxnId="{8C3D56B5-AFFF-4DCA-AC7E-3A9423F52614}">
      <dgm:prSet/>
      <dgm:spPr/>
      <dgm:t>
        <a:bodyPr/>
        <a:lstStyle/>
        <a:p>
          <a:endParaRPr lang="nb-NO"/>
        </a:p>
      </dgm:t>
    </dgm:pt>
    <dgm:pt modelId="{7E1D1D4C-01DD-4A91-AEB6-3D00EF1C0C8D}" type="sibTrans" cxnId="{8C3D56B5-AFFF-4DCA-AC7E-3A9423F52614}">
      <dgm:prSet/>
      <dgm:spPr/>
      <dgm:t>
        <a:bodyPr/>
        <a:lstStyle/>
        <a:p>
          <a:endParaRPr lang="nb-NO"/>
        </a:p>
      </dgm:t>
    </dgm:pt>
    <dgm:pt modelId="{99FF1F03-6929-414D-A7F2-D1BCA864F545}">
      <dgm:prSet/>
      <dgm:spPr/>
      <dgm:t>
        <a:bodyPr/>
        <a:lstStyle/>
        <a:p>
          <a:r>
            <a:rPr lang="nb-NO" dirty="0"/>
            <a:t>Tentativt 2025 - 2026</a:t>
          </a:r>
        </a:p>
      </dgm:t>
    </dgm:pt>
    <dgm:pt modelId="{3594F7F2-5204-40DC-A642-3386B11B0982}" type="parTrans" cxnId="{DDF137AB-C7AB-4A4D-90C4-C3545C177D3E}">
      <dgm:prSet/>
      <dgm:spPr/>
      <dgm:t>
        <a:bodyPr/>
        <a:lstStyle/>
        <a:p>
          <a:endParaRPr lang="nb-NO"/>
        </a:p>
      </dgm:t>
    </dgm:pt>
    <dgm:pt modelId="{1C3A7CAD-B35D-4CAA-9DDE-497597BAB0C0}" type="sibTrans" cxnId="{DDF137AB-C7AB-4A4D-90C4-C3545C177D3E}">
      <dgm:prSet/>
      <dgm:spPr/>
      <dgm:t>
        <a:bodyPr/>
        <a:lstStyle/>
        <a:p>
          <a:endParaRPr lang="nb-NO"/>
        </a:p>
      </dgm:t>
    </dgm:pt>
    <dgm:pt modelId="{5330A5D9-7D29-45DB-A7BB-808A33A31C7C}">
      <dgm:prSet/>
      <dgm:spPr/>
      <dgm:t>
        <a:bodyPr/>
        <a:lstStyle/>
        <a:p>
          <a:r>
            <a:rPr lang="nb-NO" dirty="0"/>
            <a:t>Ses i sammenheng med internkommunikasjon</a:t>
          </a:r>
        </a:p>
      </dgm:t>
    </dgm:pt>
    <dgm:pt modelId="{33B5C64E-5C1A-4CDB-BCE2-00AF210DD13B}" type="parTrans" cxnId="{35AEC4EB-5B0C-49F0-BC3C-D79C1B54A1D7}">
      <dgm:prSet/>
      <dgm:spPr/>
      <dgm:t>
        <a:bodyPr/>
        <a:lstStyle/>
        <a:p>
          <a:endParaRPr lang="nb-NO"/>
        </a:p>
      </dgm:t>
    </dgm:pt>
    <dgm:pt modelId="{AEDA666E-B569-48A6-AF8F-1556FFD90829}" type="sibTrans" cxnId="{35AEC4EB-5B0C-49F0-BC3C-D79C1B54A1D7}">
      <dgm:prSet/>
      <dgm:spPr/>
      <dgm:t>
        <a:bodyPr/>
        <a:lstStyle/>
        <a:p>
          <a:endParaRPr lang="nb-NO"/>
        </a:p>
      </dgm:t>
    </dgm:pt>
    <dgm:pt modelId="{31726DF2-A0B7-412A-9298-285B569DB739}">
      <dgm:prSet/>
      <dgm:spPr/>
      <dgm:t>
        <a:bodyPr/>
        <a:lstStyle/>
        <a:p>
          <a:r>
            <a:rPr lang="nb-NO" dirty="0"/>
            <a:t>Ses opp mot UiO </a:t>
          </a:r>
          <a:r>
            <a:rPr lang="nb-NO" dirty="0" err="1"/>
            <a:t>sentralts</a:t>
          </a:r>
          <a:r>
            <a:rPr lang="nb-NO" dirty="0"/>
            <a:t> arbeid og innføring av nytt saks- og arkivsystem</a:t>
          </a:r>
        </a:p>
      </dgm:t>
    </dgm:pt>
    <dgm:pt modelId="{DA846D96-C7CA-4FD5-9BF1-08FD2DAA41C4}" type="parTrans" cxnId="{E41C97A4-2653-4C9D-A9B2-35BB8986AD5E}">
      <dgm:prSet/>
      <dgm:spPr/>
      <dgm:t>
        <a:bodyPr/>
        <a:lstStyle/>
        <a:p>
          <a:endParaRPr lang="nb-NO"/>
        </a:p>
      </dgm:t>
    </dgm:pt>
    <dgm:pt modelId="{47EEF072-9592-4CBE-B2B9-356435232C79}" type="sibTrans" cxnId="{E41C97A4-2653-4C9D-A9B2-35BB8986AD5E}">
      <dgm:prSet/>
      <dgm:spPr/>
      <dgm:t>
        <a:bodyPr/>
        <a:lstStyle/>
        <a:p>
          <a:endParaRPr lang="nb-NO"/>
        </a:p>
      </dgm:t>
    </dgm:pt>
    <dgm:pt modelId="{838BE591-69E2-48C3-AA6B-12D43BE88319}">
      <dgm:prSet/>
      <dgm:spPr/>
      <dgm:t>
        <a:bodyPr/>
        <a:lstStyle/>
        <a:p>
          <a:endParaRPr lang="nb-NO" dirty="0"/>
        </a:p>
      </dgm:t>
    </dgm:pt>
    <dgm:pt modelId="{4C71A652-3D9E-4F1B-A000-D38EDFDA5459}" type="parTrans" cxnId="{549A8FA6-7401-4C3F-814B-AF5EA386C7C6}">
      <dgm:prSet/>
      <dgm:spPr/>
      <dgm:t>
        <a:bodyPr/>
        <a:lstStyle/>
        <a:p>
          <a:endParaRPr lang="nb-NO"/>
        </a:p>
      </dgm:t>
    </dgm:pt>
    <dgm:pt modelId="{3AE5FDA5-947D-442C-8001-B9924967B77D}" type="sibTrans" cxnId="{549A8FA6-7401-4C3F-814B-AF5EA386C7C6}">
      <dgm:prSet/>
      <dgm:spPr/>
      <dgm:t>
        <a:bodyPr/>
        <a:lstStyle/>
        <a:p>
          <a:endParaRPr lang="nb-NO"/>
        </a:p>
      </dgm:t>
    </dgm:pt>
    <dgm:pt modelId="{9EADE353-B361-460A-9253-DB4C45C207C4}">
      <dgm:prSet/>
      <dgm:spPr/>
      <dgm:t>
        <a:bodyPr/>
        <a:lstStyle/>
        <a:p>
          <a:r>
            <a:rPr lang="nb-NO" dirty="0"/>
            <a:t>Lederkommunikasjon</a:t>
          </a:r>
        </a:p>
      </dgm:t>
    </dgm:pt>
    <dgm:pt modelId="{4173E67F-9E1E-4658-B603-4916DD331539}" type="parTrans" cxnId="{47C0BF36-7FF2-4DE5-9C32-D3E456DC2D9C}">
      <dgm:prSet/>
      <dgm:spPr/>
      <dgm:t>
        <a:bodyPr/>
        <a:lstStyle/>
        <a:p>
          <a:endParaRPr lang="nb-NO"/>
        </a:p>
      </dgm:t>
    </dgm:pt>
    <dgm:pt modelId="{C4853AD3-F574-473B-8A7F-90F5D42FA6D3}" type="sibTrans" cxnId="{47C0BF36-7FF2-4DE5-9C32-D3E456DC2D9C}">
      <dgm:prSet/>
      <dgm:spPr/>
      <dgm:t>
        <a:bodyPr/>
        <a:lstStyle/>
        <a:p>
          <a:endParaRPr lang="nb-NO"/>
        </a:p>
      </dgm:t>
    </dgm:pt>
    <dgm:pt modelId="{3D93DDEA-99F7-4974-8D50-EE3AB9789294}" type="pres">
      <dgm:prSet presAssocID="{72A72579-65BF-4D1D-ABA5-E4D149004942}" presName="Name0" presStyleCnt="0">
        <dgm:presLayoutVars>
          <dgm:dir/>
          <dgm:animLvl val="lvl"/>
          <dgm:resizeHandles val="exact"/>
        </dgm:presLayoutVars>
      </dgm:prSet>
      <dgm:spPr/>
    </dgm:pt>
    <dgm:pt modelId="{E3B469E8-5890-43A9-BBE2-DC0370571BF6}" type="pres">
      <dgm:prSet presAssocID="{EBE9CDAC-860D-498F-9115-6BA03A690E69}" presName="composite" presStyleCnt="0"/>
      <dgm:spPr/>
    </dgm:pt>
    <dgm:pt modelId="{858AEB14-EFAC-4629-9F3F-217DDFC1C1BA}" type="pres">
      <dgm:prSet presAssocID="{EBE9CDAC-860D-498F-9115-6BA03A690E6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6CCF129-A573-464B-8E93-BDCD85A0D9EE}" type="pres">
      <dgm:prSet presAssocID="{EBE9CDAC-860D-498F-9115-6BA03A690E69}" presName="desTx" presStyleLbl="alignAccFollowNode1" presStyleIdx="0" presStyleCnt="3">
        <dgm:presLayoutVars>
          <dgm:bulletEnabled val="1"/>
        </dgm:presLayoutVars>
      </dgm:prSet>
      <dgm:spPr/>
    </dgm:pt>
    <dgm:pt modelId="{51F77365-6F55-4087-9E02-C0AF3EB440C7}" type="pres">
      <dgm:prSet presAssocID="{DB1429E5-8F94-489D-92A6-A2CD2E7FB1E1}" presName="space" presStyleCnt="0"/>
      <dgm:spPr/>
    </dgm:pt>
    <dgm:pt modelId="{BA69A93C-F437-4EA9-8D80-CF5A304F992F}" type="pres">
      <dgm:prSet presAssocID="{56AD4A95-5CE4-469A-81FA-879FA218D8A3}" presName="composite" presStyleCnt="0"/>
      <dgm:spPr/>
    </dgm:pt>
    <dgm:pt modelId="{6D62DD35-5826-4EE9-A348-C78EB938B0E1}" type="pres">
      <dgm:prSet presAssocID="{56AD4A95-5CE4-469A-81FA-879FA218D8A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FE28D23-0AEE-43A9-BF42-A19B6548800E}" type="pres">
      <dgm:prSet presAssocID="{56AD4A95-5CE4-469A-81FA-879FA218D8A3}" presName="desTx" presStyleLbl="alignAccFollowNode1" presStyleIdx="1" presStyleCnt="3">
        <dgm:presLayoutVars>
          <dgm:bulletEnabled val="1"/>
        </dgm:presLayoutVars>
      </dgm:prSet>
      <dgm:spPr/>
    </dgm:pt>
    <dgm:pt modelId="{68C1A34D-4225-4294-8699-92792D3685E2}" type="pres">
      <dgm:prSet presAssocID="{225198F0-2EA4-404A-B457-F133D7EBEBDA}" presName="space" presStyleCnt="0"/>
      <dgm:spPr/>
    </dgm:pt>
    <dgm:pt modelId="{98C52C29-13A2-4364-BAE7-C6089E7E51BE}" type="pres">
      <dgm:prSet presAssocID="{3AD6DAED-768E-44BF-8B14-2AFD6E113DF3}" presName="composite" presStyleCnt="0"/>
      <dgm:spPr/>
    </dgm:pt>
    <dgm:pt modelId="{4279B8C5-6BF4-4BFC-B434-DFD272146C40}" type="pres">
      <dgm:prSet presAssocID="{3AD6DAED-768E-44BF-8B14-2AFD6E113D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CC65C4E-2FCA-47AD-8760-AD5077663601}" type="pres">
      <dgm:prSet presAssocID="{3AD6DAED-768E-44BF-8B14-2AFD6E113D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35B661C-9BEF-4191-AA95-CF4303237468}" type="presOf" srcId="{3AD6DAED-768E-44BF-8B14-2AFD6E113DF3}" destId="{4279B8C5-6BF4-4BFC-B434-DFD272146C40}" srcOrd="0" destOrd="0" presId="urn:microsoft.com/office/officeart/2005/8/layout/hList1"/>
    <dgm:cxn modelId="{7625781F-E960-4A3D-ADFF-E07D6DC8560F}" srcId="{72A72579-65BF-4D1D-ABA5-E4D149004942}" destId="{3AD6DAED-768E-44BF-8B14-2AFD6E113DF3}" srcOrd="2" destOrd="0" parTransId="{28E74535-C8DB-489E-BD7E-CDCB603D45A5}" sibTransId="{3533ECE4-B1BE-452C-946E-3D234765D8F0}"/>
    <dgm:cxn modelId="{47C0BF36-7FF2-4DE5-9C32-D3E456DC2D9C}" srcId="{56AD4A95-5CE4-469A-81FA-879FA218D8A3}" destId="{9EADE353-B361-460A-9253-DB4C45C207C4}" srcOrd="2" destOrd="0" parTransId="{4173E67F-9E1E-4658-B603-4916DD331539}" sibTransId="{C4853AD3-F574-473B-8A7F-90F5D42FA6D3}"/>
    <dgm:cxn modelId="{97180E38-4139-4E66-8987-0B003DF8DD29}" type="presOf" srcId="{99FF1F03-6929-414D-A7F2-D1BCA864F545}" destId="{0FE28D23-0AEE-43A9-BF42-A19B6548800E}" srcOrd="0" destOrd="0" presId="urn:microsoft.com/office/officeart/2005/8/layout/hList1"/>
    <dgm:cxn modelId="{CAC7F05B-7221-4A92-8F7E-3A3B6E4F1090}" type="presOf" srcId="{9EADE353-B361-460A-9253-DB4C45C207C4}" destId="{0FE28D23-0AEE-43A9-BF42-A19B6548800E}" srcOrd="0" destOrd="2" presId="urn:microsoft.com/office/officeart/2005/8/layout/hList1"/>
    <dgm:cxn modelId="{C15A8E6B-8B71-4A3C-859F-D8893D06E030}" srcId="{72A72579-65BF-4D1D-ABA5-E4D149004942}" destId="{56AD4A95-5CE4-469A-81FA-879FA218D8A3}" srcOrd="1" destOrd="0" parTransId="{649D902D-4BF8-40F9-8819-40501E4A3ECE}" sibTransId="{225198F0-2EA4-404A-B457-F133D7EBEBDA}"/>
    <dgm:cxn modelId="{76258355-8484-47E6-A550-2A650B00E476}" type="presOf" srcId="{72A72579-65BF-4D1D-ABA5-E4D149004942}" destId="{3D93DDEA-99F7-4974-8D50-EE3AB9789294}" srcOrd="0" destOrd="0" presId="urn:microsoft.com/office/officeart/2005/8/layout/hList1"/>
    <dgm:cxn modelId="{378A8696-82C5-43E6-8E07-75721FC217D8}" type="presOf" srcId="{EBE9CDAC-860D-498F-9115-6BA03A690E69}" destId="{858AEB14-EFAC-4629-9F3F-217DDFC1C1BA}" srcOrd="0" destOrd="0" presId="urn:microsoft.com/office/officeart/2005/8/layout/hList1"/>
    <dgm:cxn modelId="{E41C97A4-2653-4C9D-A9B2-35BB8986AD5E}" srcId="{56AD4A95-5CE4-469A-81FA-879FA218D8A3}" destId="{31726DF2-A0B7-412A-9298-285B569DB739}" srcOrd="1" destOrd="0" parTransId="{DA846D96-C7CA-4FD5-9BF1-08FD2DAA41C4}" sibTransId="{47EEF072-9592-4CBE-B2B9-356435232C79}"/>
    <dgm:cxn modelId="{1986C9A5-58AD-4E6A-AA72-12F3F9477647}" type="presOf" srcId="{BA6BED6E-917E-45FC-8874-8F89AAE67C9E}" destId="{06CCF129-A573-464B-8E93-BDCD85A0D9EE}" srcOrd="0" destOrd="0" presId="urn:microsoft.com/office/officeart/2005/8/layout/hList1"/>
    <dgm:cxn modelId="{549A8FA6-7401-4C3F-814B-AF5EA386C7C6}" srcId="{3AD6DAED-768E-44BF-8B14-2AFD6E113DF3}" destId="{838BE591-69E2-48C3-AA6B-12D43BE88319}" srcOrd="1" destOrd="0" parTransId="{4C71A652-3D9E-4F1B-A000-D38EDFDA5459}" sibTransId="{3AE5FDA5-947D-442C-8001-B9924967B77D}"/>
    <dgm:cxn modelId="{DDF137AB-C7AB-4A4D-90C4-C3545C177D3E}" srcId="{56AD4A95-5CE4-469A-81FA-879FA218D8A3}" destId="{99FF1F03-6929-414D-A7F2-D1BCA864F545}" srcOrd="0" destOrd="0" parTransId="{3594F7F2-5204-40DC-A642-3386B11B0982}" sibTransId="{1C3A7CAD-B35D-4CAA-9DDE-497597BAB0C0}"/>
    <dgm:cxn modelId="{8C3D56B5-AFFF-4DCA-AC7E-3A9423F52614}" srcId="{EBE9CDAC-860D-498F-9115-6BA03A690E69}" destId="{BA6BED6E-917E-45FC-8874-8F89AAE67C9E}" srcOrd="0" destOrd="0" parTransId="{14E2F9CD-364E-4487-AED4-0F88F45096F9}" sibTransId="{7E1D1D4C-01DD-4A91-AEB6-3D00EF1C0C8D}"/>
    <dgm:cxn modelId="{DBDFE1C5-25E5-4C7E-B3EA-0E62E8E92A0D}" type="presOf" srcId="{838BE591-69E2-48C3-AA6B-12D43BE88319}" destId="{FCC65C4E-2FCA-47AD-8760-AD5077663601}" srcOrd="0" destOrd="1" presId="urn:microsoft.com/office/officeart/2005/8/layout/hList1"/>
    <dgm:cxn modelId="{4BC875E1-77E7-4851-97A5-2AD8584E48F0}" type="presOf" srcId="{31726DF2-A0B7-412A-9298-285B569DB739}" destId="{0FE28D23-0AEE-43A9-BF42-A19B6548800E}" srcOrd="0" destOrd="1" presId="urn:microsoft.com/office/officeart/2005/8/layout/hList1"/>
    <dgm:cxn modelId="{3B2436E5-EBB1-491B-B67E-3F7AC7B1A7EB}" type="presOf" srcId="{5330A5D9-7D29-45DB-A7BB-808A33A31C7C}" destId="{FCC65C4E-2FCA-47AD-8760-AD5077663601}" srcOrd="0" destOrd="0" presId="urn:microsoft.com/office/officeart/2005/8/layout/hList1"/>
    <dgm:cxn modelId="{35AEC4EB-5B0C-49F0-BC3C-D79C1B54A1D7}" srcId="{3AD6DAED-768E-44BF-8B14-2AFD6E113DF3}" destId="{5330A5D9-7D29-45DB-A7BB-808A33A31C7C}" srcOrd="0" destOrd="0" parTransId="{33B5C64E-5C1A-4CDB-BCE2-00AF210DD13B}" sibTransId="{AEDA666E-B569-48A6-AF8F-1556FFD90829}"/>
    <dgm:cxn modelId="{85EE4BF0-F0F3-4379-A900-CB7260256EFB}" type="presOf" srcId="{56AD4A95-5CE4-469A-81FA-879FA218D8A3}" destId="{6D62DD35-5826-4EE9-A348-C78EB938B0E1}" srcOrd="0" destOrd="0" presId="urn:microsoft.com/office/officeart/2005/8/layout/hList1"/>
    <dgm:cxn modelId="{449355F5-AF6C-4976-9D00-127E97268091}" srcId="{72A72579-65BF-4D1D-ABA5-E4D149004942}" destId="{EBE9CDAC-860D-498F-9115-6BA03A690E69}" srcOrd="0" destOrd="0" parTransId="{E9A8AB2D-B449-4087-998A-EA04A76F0A91}" sibTransId="{DB1429E5-8F94-489D-92A6-A2CD2E7FB1E1}"/>
    <dgm:cxn modelId="{EE73CDC0-A462-40AD-986C-F13693C83AEA}" type="presParOf" srcId="{3D93DDEA-99F7-4974-8D50-EE3AB9789294}" destId="{E3B469E8-5890-43A9-BBE2-DC0370571BF6}" srcOrd="0" destOrd="0" presId="urn:microsoft.com/office/officeart/2005/8/layout/hList1"/>
    <dgm:cxn modelId="{19CA6606-FE33-4A49-8289-ADF5AAA19C54}" type="presParOf" srcId="{E3B469E8-5890-43A9-BBE2-DC0370571BF6}" destId="{858AEB14-EFAC-4629-9F3F-217DDFC1C1BA}" srcOrd="0" destOrd="0" presId="urn:microsoft.com/office/officeart/2005/8/layout/hList1"/>
    <dgm:cxn modelId="{7F3BE441-D02C-4A7A-A9EA-923253BB22AB}" type="presParOf" srcId="{E3B469E8-5890-43A9-BBE2-DC0370571BF6}" destId="{06CCF129-A573-464B-8E93-BDCD85A0D9EE}" srcOrd="1" destOrd="0" presId="urn:microsoft.com/office/officeart/2005/8/layout/hList1"/>
    <dgm:cxn modelId="{4CF78628-AD16-4CE1-80F6-9B8352A41298}" type="presParOf" srcId="{3D93DDEA-99F7-4974-8D50-EE3AB9789294}" destId="{51F77365-6F55-4087-9E02-C0AF3EB440C7}" srcOrd="1" destOrd="0" presId="urn:microsoft.com/office/officeart/2005/8/layout/hList1"/>
    <dgm:cxn modelId="{230ADB04-88B0-4F9B-B4FB-BCF9BB60B28B}" type="presParOf" srcId="{3D93DDEA-99F7-4974-8D50-EE3AB9789294}" destId="{BA69A93C-F437-4EA9-8D80-CF5A304F992F}" srcOrd="2" destOrd="0" presId="urn:microsoft.com/office/officeart/2005/8/layout/hList1"/>
    <dgm:cxn modelId="{6880DC68-4D1E-4B09-ACDA-98512CDB5C4F}" type="presParOf" srcId="{BA69A93C-F437-4EA9-8D80-CF5A304F992F}" destId="{6D62DD35-5826-4EE9-A348-C78EB938B0E1}" srcOrd="0" destOrd="0" presId="urn:microsoft.com/office/officeart/2005/8/layout/hList1"/>
    <dgm:cxn modelId="{0C536909-3F6B-44CE-91AB-C3FCE0407371}" type="presParOf" srcId="{BA69A93C-F437-4EA9-8D80-CF5A304F992F}" destId="{0FE28D23-0AEE-43A9-BF42-A19B6548800E}" srcOrd="1" destOrd="0" presId="urn:microsoft.com/office/officeart/2005/8/layout/hList1"/>
    <dgm:cxn modelId="{BD461821-A1ED-4CC6-93B6-E6D913D5A440}" type="presParOf" srcId="{3D93DDEA-99F7-4974-8D50-EE3AB9789294}" destId="{68C1A34D-4225-4294-8699-92792D3685E2}" srcOrd="3" destOrd="0" presId="urn:microsoft.com/office/officeart/2005/8/layout/hList1"/>
    <dgm:cxn modelId="{38C3534C-D8A9-4C5F-A0F1-1B6B392985B7}" type="presParOf" srcId="{3D93DDEA-99F7-4974-8D50-EE3AB9789294}" destId="{98C52C29-13A2-4364-BAE7-C6089E7E51BE}" srcOrd="4" destOrd="0" presId="urn:microsoft.com/office/officeart/2005/8/layout/hList1"/>
    <dgm:cxn modelId="{8F230FD0-3CC6-4191-B7AD-5C10CEA00A9F}" type="presParOf" srcId="{98C52C29-13A2-4364-BAE7-C6089E7E51BE}" destId="{4279B8C5-6BF4-4BFC-B434-DFD272146C40}" srcOrd="0" destOrd="0" presId="urn:microsoft.com/office/officeart/2005/8/layout/hList1"/>
    <dgm:cxn modelId="{948FBD44-B535-4DED-AFA6-0F9DC5A0872C}" type="presParOf" srcId="{98C52C29-13A2-4364-BAE7-C6089E7E51BE}" destId="{FCC65C4E-2FCA-47AD-8760-AD5077663601}" srcOrd="1" destOrd="0" presId="urn:microsoft.com/office/officeart/2005/8/layout/hList1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EB14-EFAC-4629-9F3F-217DDFC1C1BA}">
      <dsp:nvSpPr>
        <dsp:cNvPr id="0" name=""/>
        <dsp:cNvSpPr/>
      </dsp:nvSpPr>
      <dsp:spPr>
        <a:xfrm>
          <a:off x="4313" y="313840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Avklaringer</a:t>
          </a:r>
          <a:r>
            <a:rPr lang="en-US" sz="1600" kern="1200" dirty="0"/>
            <a:t> </a:t>
          </a:r>
          <a:r>
            <a:rPr lang="en-US" sz="1600" kern="1200" dirty="0" err="1"/>
            <a:t>forventninger</a:t>
          </a:r>
          <a:r>
            <a:rPr lang="en-US" sz="1600" kern="1200" dirty="0"/>
            <a:t> </a:t>
          </a:r>
          <a:r>
            <a:rPr lang="en-US" sz="1600" kern="1200" dirty="0" err="1"/>
            <a:t>og</a:t>
          </a:r>
          <a:r>
            <a:rPr lang="en-US" sz="1600" kern="1200" dirty="0"/>
            <a:t> </a:t>
          </a:r>
          <a:r>
            <a:rPr lang="en-US" sz="1600" kern="1200" dirty="0" err="1"/>
            <a:t>behov</a:t>
          </a:r>
          <a:endParaRPr lang="en-US" sz="1600" kern="1200" dirty="0"/>
        </a:p>
      </dsp:txBody>
      <dsp:txXfrm>
        <a:off x="4313" y="313840"/>
        <a:ext cx="2593503" cy="550893"/>
      </dsp:txXfrm>
    </dsp:sp>
    <dsp:sp modelId="{06CCF129-A573-464B-8E93-BDCD85A0D9EE}">
      <dsp:nvSpPr>
        <dsp:cNvPr id="0" name=""/>
        <dsp:cNvSpPr/>
      </dsp:nvSpPr>
      <dsp:spPr>
        <a:xfrm>
          <a:off x="4313" y="864734"/>
          <a:ext cx="2593503" cy="31225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Dialogmøter med grunnenheter, ledelse og </a:t>
          </a:r>
          <a:r>
            <a:rPr lang="nb-NO" sz="1600" kern="1200" dirty="0" err="1"/>
            <a:t>fakultetsadm</a:t>
          </a:r>
          <a:r>
            <a:rPr lang="nb-NO" sz="1600" kern="1200" dirty="0"/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Etablere godt samarbeid og åpen dialog</a:t>
          </a:r>
        </a:p>
      </dsp:txBody>
      <dsp:txXfrm>
        <a:off x="4313" y="864734"/>
        <a:ext cx="2593503" cy="3122528"/>
      </dsp:txXfrm>
    </dsp:sp>
    <dsp:sp modelId="{6D62DD35-5826-4EE9-A348-C78EB938B0E1}">
      <dsp:nvSpPr>
        <dsp:cNvPr id="0" name=""/>
        <dsp:cNvSpPr/>
      </dsp:nvSpPr>
      <dsp:spPr>
        <a:xfrm>
          <a:off x="2960906" y="313840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Kanaloversikt</a:t>
          </a:r>
          <a:endParaRPr lang="en-US" sz="1600" kern="1200" dirty="0"/>
        </a:p>
      </dsp:txBody>
      <dsp:txXfrm>
        <a:off x="2960906" y="313840"/>
        <a:ext cx="2593503" cy="550893"/>
      </dsp:txXfrm>
    </dsp:sp>
    <dsp:sp modelId="{0FE28D23-0AEE-43A9-BF42-A19B6548800E}">
      <dsp:nvSpPr>
        <dsp:cNvPr id="0" name=""/>
        <dsp:cNvSpPr/>
      </dsp:nvSpPr>
      <dsp:spPr>
        <a:xfrm>
          <a:off x="2960906" y="864734"/>
          <a:ext cx="2593503" cy="31225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Hvilke kanaler har vi?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Bruker vi dem rett?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Hvilke kanaler bør vi ha?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Digital kanalstrategi</a:t>
          </a:r>
        </a:p>
      </dsp:txBody>
      <dsp:txXfrm>
        <a:off x="2960906" y="864734"/>
        <a:ext cx="2593503" cy="3122528"/>
      </dsp:txXfrm>
    </dsp:sp>
    <dsp:sp modelId="{4279B8C5-6BF4-4BFC-B434-DFD272146C40}">
      <dsp:nvSpPr>
        <dsp:cNvPr id="0" name=""/>
        <dsp:cNvSpPr/>
      </dsp:nvSpPr>
      <dsp:spPr>
        <a:xfrm>
          <a:off x="5917500" y="313840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Kompetansekartlegging</a:t>
          </a:r>
          <a:endParaRPr lang="en-US" sz="1600" kern="1200" dirty="0"/>
        </a:p>
      </dsp:txBody>
      <dsp:txXfrm>
        <a:off x="5917500" y="313840"/>
        <a:ext cx="2593503" cy="550893"/>
      </dsp:txXfrm>
    </dsp:sp>
    <dsp:sp modelId="{FCC65C4E-2FCA-47AD-8760-AD5077663601}">
      <dsp:nvSpPr>
        <dsp:cNvPr id="0" name=""/>
        <dsp:cNvSpPr/>
      </dsp:nvSpPr>
      <dsp:spPr>
        <a:xfrm>
          <a:off x="5917500" y="864734"/>
          <a:ext cx="2593503" cy="31225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Hvilken kompetanse har vi?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Hvordan </a:t>
          </a:r>
          <a:r>
            <a:rPr lang="nb-NO" sz="1600" kern="1200" dirty="0" err="1"/>
            <a:t>parre</a:t>
          </a:r>
          <a:r>
            <a:rPr lang="nb-NO" sz="1600" kern="1200" dirty="0"/>
            <a:t> kompetansen med porteføljen?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Omdisponering av ressurser/endring i ansattes ansvarsområder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</dsp:txBody>
      <dsp:txXfrm>
        <a:off x="5917500" y="864734"/>
        <a:ext cx="2593503" cy="3122528"/>
      </dsp:txXfrm>
    </dsp:sp>
    <dsp:sp modelId="{51CEFA8D-C8A3-4668-A4E4-608B3E708778}">
      <dsp:nvSpPr>
        <dsp:cNvPr id="0" name=""/>
        <dsp:cNvSpPr/>
      </dsp:nvSpPr>
      <dsp:spPr>
        <a:xfrm>
          <a:off x="8874093" y="313840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Ansvars- og arbeidsoversikt</a:t>
          </a:r>
          <a:endParaRPr lang="en-US" sz="1600" kern="1200" dirty="0"/>
        </a:p>
      </dsp:txBody>
      <dsp:txXfrm>
        <a:off x="8874093" y="313840"/>
        <a:ext cx="2593503" cy="550893"/>
      </dsp:txXfrm>
    </dsp:sp>
    <dsp:sp modelId="{B7698A79-032D-459B-941F-01785B9C35C5}">
      <dsp:nvSpPr>
        <dsp:cNvPr id="0" name=""/>
        <dsp:cNvSpPr/>
      </dsp:nvSpPr>
      <dsp:spPr>
        <a:xfrm>
          <a:off x="8874093" y="864734"/>
          <a:ext cx="2593503" cy="31225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Samlet oversikt i stadig utvikling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Standardiserte</a:t>
          </a:r>
          <a:r>
            <a:rPr lang="en-US" sz="1600" kern="1200" dirty="0"/>
            <a:t> </a:t>
          </a:r>
          <a:r>
            <a:rPr lang="en-US" sz="1600" kern="1200" dirty="0" err="1"/>
            <a:t>rutiner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Gir</a:t>
          </a:r>
          <a:r>
            <a:rPr lang="en-US" sz="1600" kern="1200" dirty="0"/>
            <a:t> </a:t>
          </a:r>
          <a:r>
            <a:rPr lang="en-US" sz="1600" kern="1200" dirty="0" err="1"/>
            <a:t>oss</a:t>
          </a:r>
          <a:r>
            <a:rPr lang="en-US" sz="1600" kern="1200" dirty="0"/>
            <a:t> </a:t>
          </a:r>
          <a:r>
            <a:rPr lang="en-US" sz="1600" kern="1200" dirty="0" err="1"/>
            <a:t>og</a:t>
          </a:r>
          <a:r>
            <a:rPr lang="en-US" sz="1600" kern="1200" dirty="0"/>
            <a:t> </a:t>
          </a:r>
          <a:r>
            <a:rPr lang="en-US" sz="1600" kern="1200" dirty="0" err="1"/>
            <a:t>grunnenheter</a:t>
          </a:r>
          <a:r>
            <a:rPr lang="en-US" sz="1600" kern="1200" dirty="0"/>
            <a:t> </a:t>
          </a:r>
          <a:r>
            <a:rPr lang="en-US" sz="1600" kern="1200" dirty="0" err="1"/>
            <a:t>forutsigbarhet</a:t>
          </a:r>
          <a:r>
            <a:rPr lang="en-US" sz="1600" kern="1200" dirty="0"/>
            <a:t> </a:t>
          </a:r>
          <a:r>
            <a:rPr lang="en-US" sz="1600" kern="1200" dirty="0" err="1"/>
            <a:t>og</a:t>
          </a:r>
          <a:r>
            <a:rPr lang="en-US" sz="1600" kern="1200" dirty="0"/>
            <a:t> </a:t>
          </a:r>
          <a:r>
            <a:rPr lang="en-US" sz="1600" kern="1200" dirty="0" err="1"/>
            <a:t>oversikt</a:t>
          </a:r>
          <a:r>
            <a:rPr 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>
              <a:hlinkClick xmlns:r="http://schemas.openxmlformats.org/officeDocument/2006/relationships" r:id="rId1"/>
            </a:rPr>
            <a:t>Kommunikasjonsarbeid ved Det samfunnsvitenskapelige fakultet - For ansatte - Universitetet i Oslo (uio.no)</a:t>
          </a:r>
          <a:endParaRPr lang="en-US" sz="1600" kern="1200" dirty="0"/>
        </a:p>
      </dsp:txBody>
      <dsp:txXfrm>
        <a:off x="8874093" y="864734"/>
        <a:ext cx="2593503" cy="3122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EB14-EFAC-4629-9F3F-217DDFC1C1BA}">
      <dsp:nvSpPr>
        <dsp:cNvPr id="0" name=""/>
        <dsp:cNvSpPr/>
      </dsp:nvSpPr>
      <dsp:spPr>
        <a:xfrm>
          <a:off x="4313" y="1025423"/>
          <a:ext cx="2593503" cy="482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Dedikert</a:t>
          </a:r>
          <a:r>
            <a:rPr lang="en-US" sz="1400" kern="1200" dirty="0"/>
            <a:t> </a:t>
          </a:r>
          <a:r>
            <a:rPr lang="en-US" sz="1400" kern="1200" dirty="0" err="1"/>
            <a:t>ressurs</a:t>
          </a:r>
          <a:r>
            <a:rPr lang="en-US" sz="1400" kern="1200" dirty="0"/>
            <a:t> </a:t>
          </a:r>
          <a:r>
            <a:rPr lang="en-US" sz="1400" kern="1200" dirty="0" err="1"/>
            <a:t>til</a:t>
          </a:r>
          <a:r>
            <a:rPr lang="en-US" sz="1400" kern="1200" dirty="0"/>
            <a:t> </a:t>
          </a:r>
          <a:r>
            <a:rPr lang="en-US" sz="1400" kern="1200" dirty="0" err="1"/>
            <a:t>studie</a:t>
          </a:r>
          <a:r>
            <a:rPr lang="en-US" sz="1400" kern="1200" dirty="0"/>
            <a:t>- </a:t>
          </a:r>
          <a:r>
            <a:rPr lang="en-US" sz="1400" kern="1200" dirty="0" err="1"/>
            <a:t>og</a:t>
          </a:r>
          <a:r>
            <a:rPr lang="en-US" sz="1400" kern="1200" dirty="0"/>
            <a:t> </a:t>
          </a:r>
          <a:r>
            <a:rPr lang="en-US" sz="1400" kern="1200" dirty="0" err="1"/>
            <a:t>rekrutteringskommunikasjon</a:t>
          </a:r>
          <a:endParaRPr lang="en-US" sz="1400" kern="1200" dirty="0"/>
        </a:p>
      </dsp:txBody>
      <dsp:txXfrm>
        <a:off x="4313" y="1025423"/>
        <a:ext cx="2593503" cy="482475"/>
      </dsp:txXfrm>
    </dsp:sp>
    <dsp:sp modelId="{06CCF129-A573-464B-8E93-BDCD85A0D9EE}">
      <dsp:nvSpPr>
        <dsp:cNvPr id="0" name=""/>
        <dsp:cNvSpPr/>
      </dsp:nvSpPr>
      <dsp:spPr>
        <a:xfrm>
          <a:off x="4313" y="1507899"/>
          <a:ext cx="2593503" cy="1767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Rekruttering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Utveksling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Søknadsfrister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Nyskapende undervisning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EILIN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Studiehverdagen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Fast kontaktpunkt studieseksjonen/kommunikasjon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</dsp:txBody>
      <dsp:txXfrm>
        <a:off x="4313" y="1507899"/>
        <a:ext cx="2593503" cy="1767780"/>
      </dsp:txXfrm>
    </dsp:sp>
    <dsp:sp modelId="{6D62DD35-5826-4EE9-A348-C78EB938B0E1}">
      <dsp:nvSpPr>
        <dsp:cNvPr id="0" name=""/>
        <dsp:cNvSpPr/>
      </dsp:nvSpPr>
      <dsp:spPr>
        <a:xfrm>
          <a:off x="2960906" y="1025423"/>
          <a:ext cx="2593503" cy="482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Ekstra</a:t>
          </a:r>
          <a:r>
            <a:rPr lang="en-US" sz="1400" kern="1200" dirty="0"/>
            <a:t> </a:t>
          </a:r>
          <a:r>
            <a:rPr lang="en-US" sz="1400" kern="1200" dirty="0" err="1"/>
            <a:t>ressurser</a:t>
          </a:r>
          <a:r>
            <a:rPr lang="en-US" sz="1400" kern="1200" dirty="0"/>
            <a:t> </a:t>
          </a:r>
          <a:r>
            <a:rPr lang="en-US" sz="1400" kern="1200" dirty="0" err="1"/>
            <a:t>nettarbeid</a:t>
          </a:r>
          <a:endParaRPr lang="en-US" sz="1400" kern="1200" dirty="0"/>
        </a:p>
      </dsp:txBody>
      <dsp:txXfrm>
        <a:off x="2960906" y="1025423"/>
        <a:ext cx="2593503" cy="482475"/>
      </dsp:txXfrm>
    </dsp:sp>
    <dsp:sp modelId="{0FE28D23-0AEE-43A9-BF42-A19B6548800E}">
      <dsp:nvSpPr>
        <dsp:cNvPr id="0" name=""/>
        <dsp:cNvSpPr/>
      </dsp:nvSpPr>
      <dsp:spPr>
        <a:xfrm>
          <a:off x="2960906" y="1507899"/>
          <a:ext cx="2593503" cy="1767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/>
            <a:t>Frigjøre ressurser fra drift til strategisk utviklingsarbeid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400" kern="1200" dirty="0"/>
        </a:p>
      </dsp:txBody>
      <dsp:txXfrm>
        <a:off x="2960906" y="1507899"/>
        <a:ext cx="2593503" cy="1767780"/>
      </dsp:txXfrm>
    </dsp:sp>
    <dsp:sp modelId="{4279B8C5-6BF4-4BFC-B434-DFD272146C40}">
      <dsp:nvSpPr>
        <dsp:cNvPr id="0" name=""/>
        <dsp:cNvSpPr/>
      </dsp:nvSpPr>
      <dsp:spPr>
        <a:xfrm>
          <a:off x="5917500" y="1025423"/>
          <a:ext cx="2593503" cy="482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Rutiner mediekontakt</a:t>
          </a:r>
          <a:endParaRPr lang="en-US" sz="1400" kern="1200" dirty="0"/>
        </a:p>
      </dsp:txBody>
      <dsp:txXfrm>
        <a:off x="5917500" y="1025423"/>
        <a:ext cx="2593503" cy="482475"/>
      </dsp:txXfrm>
    </dsp:sp>
    <dsp:sp modelId="{FCC65C4E-2FCA-47AD-8760-AD5077663601}">
      <dsp:nvSpPr>
        <dsp:cNvPr id="0" name=""/>
        <dsp:cNvSpPr/>
      </dsp:nvSpPr>
      <dsp:spPr>
        <a:xfrm>
          <a:off x="5917500" y="1507899"/>
          <a:ext cx="2593503" cy="1767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/>
            <a:t>Profesjonalisering av pressevakt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/>
            <a:t>Proaktivt og reaktivt arbeid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/>
            <a:t>Responstid og oppfølging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400" kern="1200" dirty="0"/>
        </a:p>
      </dsp:txBody>
      <dsp:txXfrm>
        <a:off x="5917500" y="1507899"/>
        <a:ext cx="2593503" cy="1767780"/>
      </dsp:txXfrm>
    </dsp:sp>
    <dsp:sp modelId="{51CEFA8D-C8A3-4668-A4E4-608B3E708778}">
      <dsp:nvSpPr>
        <dsp:cNvPr id="0" name=""/>
        <dsp:cNvSpPr/>
      </dsp:nvSpPr>
      <dsp:spPr>
        <a:xfrm>
          <a:off x="8874093" y="1025423"/>
          <a:ext cx="2593503" cy="482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Kompetanseheving</a:t>
          </a:r>
          <a:endParaRPr lang="en-US" sz="1400" kern="1200" dirty="0"/>
        </a:p>
      </dsp:txBody>
      <dsp:txXfrm>
        <a:off x="8874093" y="1025423"/>
        <a:ext cx="2593503" cy="482475"/>
      </dsp:txXfrm>
    </dsp:sp>
    <dsp:sp modelId="{B7698A79-032D-459B-941F-01785B9C35C5}">
      <dsp:nvSpPr>
        <dsp:cNvPr id="0" name=""/>
        <dsp:cNvSpPr/>
      </dsp:nvSpPr>
      <dsp:spPr>
        <a:xfrm>
          <a:off x="8874093" y="1507899"/>
          <a:ext cx="2593503" cy="1767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/>
            <a:t>Kursing hvor nødvendig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Foto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Forskingsformidling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Prosjektledelse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8874093" y="1507899"/>
        <a:ext cx="2593503" cy="1767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EB14-EFAC-4629-9F3F-217DDFC1C1BA}">
      <dsp:nvSpPr>
        <dsp:cNvPr id="0" name=""/>
        <dsp:cNvSpPr/>
      </dsp:nvSpPr>
      <dsp:spPr>
        <a:xfrm>
          <a:off x="4313" y="337904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Kunnskapsgrunnlag</a:t>
          </a:r>
          <a:r>
            <a:rPr lang="en-US" sz="1600" kern="1200" dirty="0"/>
            <a:t> </a:t>
          </a:r>
          <a:r>
            <a:rPr lang="en-US" sz="1600" kern="1200" dirty="0" err="1"/>
            <a:t>nettsidene</a:t>
          </a:r>
          <a:endParaRPr lang="en-US" sz="1600" kern="1200" dirty="0"/>
        </a:p>
      </dsp:txBody>
      <dsp:txXfrm>
        <a:off x="4313" y="337904"/>
        <a:ext cx="2593503" cy="550893"/>
      </dsp:txXfrm>
    </dsp:sp>
    <dsp:sp modelId="{06CCF129-A573-464B-8E93-BDCD85A0D9EE}">
      <dsp:nvSpPr>
        <dsp:cNvPr id="0" name=""/>
        <dsp:cNvSpPr/>
      </dsp:nvSpPr>
      <dsp:spPr>
        <a:xfrm>
          <a:off x="4313" y="888798"/>
          <a:ext cx="2593503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Status nettstedet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Universell utforming</a:t>
          </a:r>
          <a:endParaRPr lang="nb-NO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Gammelt innhold</a:t>
          </a:r>
          <a:endParaRPr lang="nb-NO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Dårlige brukerreiser</a:t>
          </a:r>
          <a:endParaRPr lang="nb-NO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Lenkebrudd</a:t>
          </a:r>
          <a:endParaRPr lang="nb-NO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/>
            <a:t>Manglende rutiner for innholdsforvaltning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Rapport som viser store utfordringer og behov for strategisk arbeid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</dsp:txBody>
      <dsp:txXfrm>
        <a:off x="4313" y="888798"/>
        <a:ext cx="2593503" cy="3074400"/>
      </dsp:txXfrm>
    </dsp:sp>
    <dsp:sp modelId="{6D62DD35-5826-4EE9-A348-C78EB938B0E1}">
      <dsp:nvSpPr>
        <dsp:cNvPr id="0" name=""/>
        <dsp:cNvSpPr/>
      </dsp:nvSpPr>
      <dsp:spPr>
        <a:xfrm>
          <a:off x="2960906" y="337904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Rekruttering</a:t>
          </a:r>
          <a:r>
            <a:rPr lang="en-US" sz="1600" kern="1200" dirty="0"/>
            <a:t> </a:t>
          </a:r>
          <a:r>
            <a:rPr lang="en-US" sz="1600" kern="1200" dirty="0" err="1"/>
            <a:t>og</a:t>
          </a:r>
          <a:r>
            <a:rPr lang="en-US" sz="1600" kern="1200" dirty="0"/>
            <a:t> </a:t>
          </a:r>
          <a:r>
            <a:rPr lang="en-US" sz="1600" kern="1200" dirty="0" err="1"/>
            <a:t>sosiale</a:t>
          </a:r>
          <a:r>
            <a:rPr lang="en-US" sz="1600" kern="1200" dirty="0"/>
            <a:t> </a:t>
          </a:r>
          <a:r>
            <a:rPr lang="en-US" sz="1600" kern="1200" dirty="0" err="1"/>
            <a:t>medier</a:t>
          </a:r>
          <a:endParaRPr lang="en-US" sz="1600" kern="1200" dirty="0"/>
        </a:p>
      </dsp:txBody>
      <dsp:txXfrm>
        <a:off x="2960906" y="337904"/>
        <a:ext cx="2593503" cy="550893"/>
      </dsp:txXfrm>
    </dsp:sp>
    <dsp:sp modelId="{0FE28D23-0AEE-43A9-BF42-A19B6548800E}">
      <dsp:nvSpPr>
        <dsp:cNvPr id="0" name=""/>
        <dsp:cNvSpPr/>
      </dsp:nvSpPr>
      <dsp:spPr>
        <a:xfrm>
          <a:off x="2960906" y="888798"/>
          <a:ext cx="2593503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Bidrag inn i rekrutteringskampanjen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Samarbeid med studieseksjonen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Svært positive resultater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</dsp:txBody>
      <dsp:txXfrm>
        <a:off x="2960906" y="888798"/>
        <a:ext cx="2593503" cy="3074400"/>
      </dsp:txXfrm>
    </dsp:sp>
    <dsp:sp modelId="{4279B8C5-6BF4-4BFC-B434-DFD272146C40}">
      <dsp:nvSpPr>
        <dsp:cNvPr id="0" name=""/>
        <dsp:cNvSpPr/>
      </dsp:nvSpPr>
      <dsp:spPr>
        <a:xfrm>
          <a:off x="5917500" y="337904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Foto</a:t>
          </a:r>
          <a:endParaRPr lang="en-US" sz="1600" kern="1200" dirty="0"/>
        </a:p>
      </dsp:txBody>
      <dsp:txXfrm>
        <a:off x="5917500" y="337904"/>
        <a:ext cx="2593503" cy="550893"/>
      </dsp:txXfrm>
    </dsp:sp>
    <dsp:sp modelId="{FCC65C4E-2FCA-47AD-8760-AD5077663601}">
      <dsp:nvSpPr>
        <dsp:cNvPr id="0" name=""/>
        <dsp:cNvSpPr/>
      </dsp:nvSpPr>
      <dsp:spPr>
        <a:xfrm>
          <a:off x="5917500" y="888798"/>
          <a:ext cx="2593503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Mottar ansvar for ansattfotografering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Kvalitetsheving foto og bildearkiv generelt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Profesjonalisering og utbygging av tilbudet og visuelt uttrykk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600" kern="1200" dirty="0"/>
        </a:p>
      </dsp:txBody>
      <dsp:txXfrm>
        <a:off x="5917500" y="888798"/>
        <a:ext cx="2593503" cy="3074400"/>
      </dsp:txXfrm>
    </dsp:sp>
    <dsp:sp modelId="{51CEFA8D-C8A3-4668-A4E4-608B3E708778}">
      <dsp:nvSpPr>
        <dsp:cNvPr id="0" name=""/>
        <dsp:cNvSpPr/>
      </dsp:nvSpPr>
      <dsp:spPr>
        <a:xfrm>
          <a:off x="8874093" y="337904"/>
          <a:ext cx="2593503" cy="5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Kontinuerlig</a:t>
          </a:r>
          <a:r>
            <a:rPr lang="en-US" sz="1600" kern="1200" dirty="0"/>
            <a:t> </a:t>
          </a:r>
          <a:r>
            <a:rPr lang="en-US" sz="1600" kern="1200" dirty="0" err="1"/>
            <a:t>dialogarbeid</a:t>
          </a:r>
          <a:r>
            <a:rPr lang="en-US" sz="1600" kern="1200" dirty="0"/>
            <a:t> med </a:t>
          </a:r>
          <a:r>
            <a:rPr lang="en-US" sz="1600" kern="1200" dirty="0" err="1"/>
            <a:t>grunnenheter</a:t>
          </a:r>
          <a:endParaRPr lang="en-US" sz="1600" kern="1200" dirty="0"/>
        </a:p>
      </dsp:txBody>
      <dsp:txXfrm>
        <a:off x="8874093" y="337904"/>
        <a:ext cx="2593503" cy="550893"/>
      </dsp:txXfrm>
    </dsp:sp>
    <dsp:sp modelId="{B7698A79-032D-459B-941F-01785B9C35C5}">
      <dsp:nvSpPr>
        <dsp:cNvPr id="0" name=""/>
        <dsp:cNvSpPr/>
      </dsp:nvSpPr>
      <dsp:spPr>
        <a:xfrm>
          <a:off x="8874093" y="888798"/>
          <a:ext cx="2593503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600" kern="1200" dirty="0"/>
            <a:t>Møterekker av ulik type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Rutiner</a:t>
          </a:r>
          <a:r>
            <a:rPr lang="en-US" sz="1600" kern="1200" dirty="0"/>
            <a:t> for </a:t>
          </a:r>
          <a:r>
            <a:rPr lang="en-US" sz="1600" kern="1200" dirty="0" err="1"/>
            <a:t>innspill</a:t>
          </a:r>
          <a:r>
            <a:rPr lang="en-US" sz="1600" kern="1200" dirty="0"/>
            <a:t> </a:t>
          </a:r>
          <a:r>
            <a:rPr lang="en-US" sz="1600" kern="1200" dirty="0" err="1"/>
            <a:t>til</a:t>
          </a:r>
          <a:r>
            <a:rPr lang="en-US" sz="1600" kern="1200" dirty="0"/>
            <a:t> </a:t>
          </a:r>
          <a:r>
            <a:rPr lang="en-US" sz="1600" kern="1200" dirty="0" err="1"/>
            <a:t>forskningsformidling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Lederkommunikasjon</a:t>
          </a:r>
          <a:r>
            <a:rPr 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8874093" y="888798"/>
        <a:ext cx="2593503" cy="3074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EB14-EFAC-4629-9F3F-217DDFC1C1BA}">
      <dsp:nvSpPr>
        <dsp:cNvPr id="0" name=""/>
        <dsp:cNvSpPr/>
      </dsp:nvSpPr>
      <dsp:spPr>
        <a:xfrm>
          <a:off x="3220" y="1586357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Strategier</a:t>
          </a:r>
          <a:endParaRPr lang="en-US" sz="1000" kern="1200" dirty="0"/>
        </a:p>
      </dsp:txBody>
      <dsp:txXfrm>
        <a:off x="3220" y="1586357"/>
        <a:ext cx="1711263" cy="288000"/>
      </dsp:txXfrm>
    </dsp:sp>
    <dsp:sp modelId="{06CCF129-A573-464B-8E93-BDCD85A0D9EE}">
      <dsp:nvSpPr>
        <dsp:cNvPr id="0" name=""/>
        <dsp:cNvSpPr/>
      </dsp:nvSpPr>
      <dsp:spPr>
        <a:xfrm>
          <a:off x="3220" y="1874357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Revidere kommunikasjonsstrategien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Videreutvikle digital kanalstrategi</a:t>
          </a:r>
        </a:p>
      </dsp:txBody>
      <dsp:txXfrm>
        <a:off x="3220" y="1874357"/>
        <a:ext cx="1711263" cy="840388"/>
      </dsp:txXfrm>
    </dsp:sp>
    <dsp:sp modelId="{6D62DD35-5826-4EE9-A348-C78EB938B0E1}">
      <dsp:nvSpPr>
        <dsp:cNvPr id="0" name=""/>
        <dsp:cNvSpPr/>
      </dsp:nvSpPr>
      <dsp:spPr>
        <a:xfrm>
          <a:off x="1954061" y="1586357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Utviklingsarbeid</a:t>
          </a:r>
          <a:endParaRPr lang="en-US" sz="1000" kern="1200" dirty="0"/>
        </a:p>
      </dsp:txBody>
      <dsp:txXfrm>
        <a:off x="1954061" y="1586357"/>
        <a:ext cx="1711263" cy="288000"/>
      </dsp:txXfrm>
    </dsp:sp>
    <dsp:sp modelId="{0FE28D23-0AEE-43A9-BF42-A19B6548800E}">
      <dsp:nvSpPr>
        <dsp:cNvPr id="0" name=""/>
        <dsp:cNvSpPr/>
      </dsp:nvSpPr>
      <dsp:spPr>
        <a:xfrm>
          <a:off x="1954061" y="1874357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/>
            <a:t>Forankre og forberede stort ryddeprosjekt på nettsidene (oppstart 2. januar 2023)</a:t>
          </a:r>
        </a:p>
      </dsp:txBody>
      <dsp:txXfrm>
        <a:off x="1954061" y="1874357"/>
        <a:ext cx="1711263" cy="840388"/>
      </dsp:txXfrm>
    </dsp:sp>
    <dsp:sp modelId="{4279B8C5-6BF4-4BFC-B434-DFD272146C40}">
      <dsp:nvSpPr>
        <dsp:cNvPr id="0" name=""/>
        <dsp:cNvSpPr/>
      </dsp:nvSpPr>
      <dsp:spPr>
        <a:xfrm>
          <a:off x="7773984" y="1588638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Rekruttering</a:t>
          </a:r>
          <a:endParaRPr lang="en-US" sz="1000" kern="1200" dirty="0"/>
        </a:p>
      </dsp:txBody>
      <dsp:txXfrm>
        <a:off x="7773984" y="1588638"/>
        <a:ext cx="1711263" cy="288000"/>
      </dsp:txXfrm>
    </dsp:sp>
    <dsp:sp modelId="{FCC65C4E-2FCA-47AD-8760-AD5077663601}">
      <dsp:nvSpPr>
        <dsp:cNvPr id="0" name=""/>
        <dsp:cNvSpPr/>
      </dsp:nvSpPr>
      <dsp:spPr>
        <a:xfrm>
          <a:off x="7773984" y="1876634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Studentmedarbeider og prosjektmedarbeider for ryddeprosjekt</a:t>
          </a:r>
        </a:p>
      </dsp:txBody>
      <dsp:txXfrm>
        <a:off x="7773984" y="1876634"/>
        <a:ext cx="1711263" cy="840388"/>
      </dsp:txXfrm>
    </dsp:sp>
    <dsp:sp modelId="{51CEFA8D-C8A3-4668-A4E4-608B3E708778}">
      <dsp:nvSpPr>
        <dsp:cNvPr id="0" name=""/>
        <dsp:cNvSpPr/>
      </dsp:nvSpPr>
      <dsp:spPr>
        <a:xfrm>
          <a:off x="5855743" y="1586357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Forskningsformidling</a:t>
          </a:r>
          <a:endParaRPr lang="en-US" sz="1000" kern="1200" dirty="0"/>
        </a:p>
      </dsp:txBody>
      <dsp:txXfrm>
        <a:off x="5855743" y="1586357"/>
        <a:ext cx="1711263" cy="288000"/>
      </dsp:txXfrm>
    </dsp:sp>
    <dsp:sp modelId="{B7698A79-032D-459B-941F-01785B9C35C5}">
      <dsp:nvSpPr>
        <dsp:cNvPr id="0" name=""/>
        <dsp:cNvSpPr/>
      </dsp:nvSpPr>
      <dsp:spPr>
        <a:xfrm>
          <a:off x="5855743" y="1874357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Klima og </a:t>
          </a:r>
          <a:r>
            <a:rPr lang="nb-NO" sz="1000" kern="1200"/>
            <a:t>grønn omstilling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Hjernen i sentrum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Demokrati: valget og statsbudsjettet </a:t>
          </a:r>
          <a:endParaRPr lang="en-US" sz="1000" kern="1200" dirty="0"/>
        </a:p>
      </dsp:txBody>
      <dsp:txXfrm>
        <a:off x="5855743" y="1874357"/>
        <a:ext cx="1711263" cy="840388"/>
      </dsp:txXfrm>
    </dsp:sp>
    <dsp:sp modelId="{177317EB-FE1B-4E27-9FE8-5FB909C8799B}">
      <dsp:nvSpPr>
        <dsp:cNvPr id="0" name=""/>
        <dsp:cNvSpPr/>
      </dsp:nvSpPr>
      <dsp:spPr>
        <a:xfrm>
          <a:off x="3925044" y="1586357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Studiekommunikasjon</a:t>
          </a:r>
          <a:endParaRPr lang="en-US" sz="1000" kern="1200"/>
        </a:p>
      </dsp:txBody>
      <dsp:txXfrm>
        <a:off x="3925044" y="1586357"/>
        <a:ext cx="1711263" cy="288000"/>
      </dsp:txXfrm>
    </dsp:sp>
    <dsp:sp modelId="{66B4A48D-C23A-434D-9342-110D6CB56899}">
      <dsp:nvSpPr>
        <dsp:cNvPr id="0" name=""/>
        <dsp:cNvSpPr/>
      </dsp:nvSpPr>
      <dsp:spPr>
        <a:xfrm>
          <a:off x="3925044" y="1874357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Nye programvideoer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/>
            <a:t>Videreutvikler egne kanaler </a:t>
          </a:r>
          <a:endParaRPr lang="en-US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Sikrer GDPR i alle kontoer med SV-tilhørighet</a:t>
          </a:r>
          <a:endParaRPr lang="en-US" sz="1000" kern="1200" dirty="0"/>
        </a:p>
      </dsp:txBody>
      <dsp:txXfrm>
        <a:off x="3925044" y="1874357"/>
        <a:ext cx="1711263" cy="840388"/>
      </dsp:txXfrm>
    </dsp:sp>
    <dsp:sp modelId="{16082BA0-FA48-4032-91E8-27EBEDEDD38B}">
      <dsp:nvSpPr>
        <dsp:cNvPr id="0" name=""/>
        <dsp:cNvSpPr/>
      </dsp:nvSpPr>
      <dsp:spPr>
        <a:xfrm>
          <a:off x="9757425" y="1586357"/>
          <a:ext cx="1711263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EVALMEDHELSE </a:t>
          </a:r>
          <a:endParaRPr lang="en-US" sz="1000" kern="1200"/>
        </a:p>
      </dsp:txBody>
      <dsp:txXfrm>
        <a:off x="9757425" y="1586357"/>
        <a:ext cx="1711263" cy="288000"/>
      </dsp:txXfrm>
    </dsp:sp>
    <dsp:sp modelId="{0A2C206B-11B3-4426-854B-25260284FD79}">
      <dsp:nvSpPr>
        <dsp:cNvPr id="0" name=""/>
        <dsp:cNvSpPr/>
      </dsp:nvSpPr>
      <dsp:spPr>
        <a:xfrm>
          <a:off x="9757425" y="1874357"/>
          <a:ext cx="1711263" cy="8403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40 – 60 prosent av ett årsverk </a:t>
          </a:r>
        </a:p>
      </dsp:txBody>
      <dsp:txXfrm>
        <a:off x="9757425" y="1874357"/>
        <a:ext cx="1711263" cy="8403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EB14-EFAC-4629-9F3F-217DDFC1C1BA}">
      <dsp:nvSpPr>
        <dsp:cNvPr id="0" name=""/>
        <dsp:cNvSpPr/>
      </dsp:nvSpPr>
      <dsp:spPr>
        <a:xfrm>
          <a:off x="3584" y="1025326"/>
          <a:ext cx="349534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Ryddeprosjekt nettsider</a:t>
          </a:r>
          <a:endParaRPr lang="en-US" sz="2000" kern="1200" dirty="0"/>
        </a:p>
      </dsp:txBody>
      <dsp:txXfrm>
        <a:off x="3584" y="1025326"/>
        <a:ext cx="3495347" cy="576000"/>
      </dsp:txXfrm>
    </dsp:sp>
    <dsp:sp modelId="{06CCF129-A573-464B-8E93-BDCD85A0D9EE}">
      <dsp:nvSpPr>
        <dsp:cNvPr id="0" name=""/>
        <dsp:cNvSpPr/>
      </dsp:nvSpPr>
      <dsp:spPr>
        <a:xfrm>
          <a:off x="3584" y="1601326"/>
          <a:ext cx="3495347" cy="16744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2024 - 2025</a:t>
          </a:r>
        </a:p>
      </dsp:txBody>
      <dsp:txXfrm>
        <a:off x="3584" y="1601326"/>
        <a:ext cx="3495347" cy="1674449"/>
      </dsp:txXfrm>
    </dsp:sp>
    <dsp:sp modelId="{6D62DD35-5826-4EE9-A348-C78EB938B0E1}">
      <dsp:nvSpPr>
        <dsp:cNvPr id="0" name=""/>
        <dsp:cNvSpPr/>
      </dsp:nvSpPr>
      <dsp:spPr>
        <a:xfrm>
          <a:off x="3988281" y="1025326"/>
          <a:ext cx="349534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Internkommunikasjon</a:t>
          </a:r>
          <a:endParaRPr lang="en-US" sz="2000" kern="1200" dirty="0"/>
        </a:p>
      </dsp:txBody>
      <dsp:txXfrm>
        <a:off x="3988281" y="1025326"/>
        <a:ext cx="3495347" cy="576000"/>
      </dsp:txXfrm>
    </dsp:sp>
    <dsp:sp modelId="{0FE28D23-0AEE-43A9-BF42-A19B6548800E}">
      <dsp:nvSpPr>
        <dsp:cNvPr id="0" name=""/>
        <dsp:cNvSpPr/>
      </dsp:nvSpPr>
      <dsp:spPr>
        <a:xfrm>
          <a:off x="3988281" y="1601326"/>
          <a:ext cx="3495347" cy="16744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Tentativt 2025 - 2026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Ses opp mot UiO </a:t>
          </a:r>
          <a:r>
            <a:rPr lang="nb-NO" sz="2000" kern="1200" dirty="0" err="1"/>
            <a:t>sentralts</a:t>
          </a:r>
          <a:r>
            <a:rPr lang="nb-NO" sz="2000" kern="1200" dirty="0"/>
            <a:t> arbeid og innføring av nytt saks- og arkivsystem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Lederkommunikasjon</a:t>
          </a:r>
        </a:p>
      </dsp:txBody>
      <dsp:txXfrm>
        <a:off x="3988281" y="1601326"/>
        <a:ext cx="3495347" cy="1674449"/>
      </dsp:txXfrm>
    </dsp:sp>
    <dsp:sp modelId="{4279B8C5-6BF4-4BFC-B434-DFD272146C40}">
      <dsp:nvSpPr>
        <dsp:cNvPr id="0" name=""/>
        <dsp:cNvSpPr/>
      </dsp:nvSpPr>
      <dsp:spPr>
        <a:xfrm>
          <a:off x="7972977" y="1025326"/>
          <a:ext cx="349534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Beredskapskommunikasjon</a:t>
          </a:r>
          <a:endParaRPr lang="en-US" sz="2000" kern="1200" dirty="0"/>
        </a:p>
      </dsp:txBody>
      <dsp:txXfrm>
        <a:off x="7972977" y="1025326"/>
        <a:ext cx="3495347" cy="576000"/>
      </dsp:txXfrm>
    </dsp:sp>
    <dsp:sp modelId="{FCC65C4E-2FCA-47AD-8760-AD5077663601}">
      <dsp:nvSpPr>
        <dsp:cNvPr id="0" name=""/>
        <dsp:cNvSpPr/>
      </dsp:nvSpPr>
      <dsp:spPr>
        <a:xfrm>
          <a:off x="7972977" y="1601326"/>
          <a:ext cx="3495347" cy="16744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Ses i sammenheng med internkommunikasjon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2000" kern="1200" dirty="0"/>
        </a:p>
      </dsp:txBody>
      <dsp:txXfrm>
        <a:off x="7972977" y="1601326"/>
        <a:ext cx="3495347" cy="167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1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95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3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01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3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88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5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6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3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08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5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39" imgH="343" progId="TCLayout.ActiveDocument.1">
                  <p:embed/>
                </p:oleObj>
              </mc:Choice>
              <mc:Fallback>
                <p:oleObj name="think-cell Slide" r:id="rId30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04DF458B-65B7-B46C-2A3B-A3B83FB6F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6" y="0"/>
            <a:ext cx="6211824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C146AEF-A955-1D5F-9933-D10812916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 sz="4500">
                <a:solidFill>
                  <a:srgbClr val="000000"/>
                </a:solidFill>
              </a:rPr>
              <a:t>Det samfunns-vitenskapelige fakultet</a:t>
            </a:r>
            <a:endParaRPr lang="nb-NO" sz="4500" dirty="0">
              <a:solidFill>
                <a:srgbClr val="000000"/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D5D092-22F1-A624-8F52-03A9A5C8BF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4277" y="2799678"/>
            <a:ext cx="5080128" cy="226283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nb-NO" sz="3200" dirty="0">
                <a:solidFill>
                  <a:srgbClr val="000000"/>
                </a:solidFill>
              </a:rPr>
              <a:t>Status: Ett år med kommunikasjonsavdeling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0665E6-C373-47B0-70C7-FB7564B15A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A2F0C47-EB2E-E2B8-674F-CF31AD86DA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F50D7DE-C47F-A373-5DF6-920F99D6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Lise Paulsrud Mjørlund, </a:t>
            </a:r>
            <a:r>
              <a:rPr lang="en-US" dirty="0" err="1">
                <a:solidFill>
                  <a:srgbClr val="000000"/>
                </a:solidFill>
              </a:rPr>
              <a:t>kommunikasjonsleder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2423B39-D5C4-6C28-E20F-8432AAADED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rgbClr val="86A4D5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3A557E2-C9BD-19E6-389D-548B0D9DD55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pic>
        <p:nvPicPr>
          <p:cNvPr id="9" name="Plassholder for bilde 13">
            <a:extLst>
              <a:ext uri="{FF2B5EF4-FFF2-40B4-BE49-F238E27FC236}">
                <a16:creationId xmlns:a16="http://schemas.microsoft.com/office/drawing/2014/main" id="{0F1E42C3-1EAD-A4CD-927A-4FE2F9B1F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20896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71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008CE6D-44CB-FF00-1E7D-28AD538BF9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5D822E4-43FF-784A-8CF1-8DB60D35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 anchor="t">
            <a:normAutofit/>
          </a:bodyPr>
          <a:lstStyle/>
          <a:p>
            <a:r>
              <a:rPr lang="nb-NO" sz="3200"/>
              <a:t>Fra tegnebrett til praktisk gjennomføring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D6FC3C4-CBF0-811A-2359-9660312E7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2667" y="1768008"/>
            <a:ext cx="5863168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dirty="0"/>
              <a:t>Én vei inn</a:t>
            </a:r>
            <a:r>
              <a:rPr lang="nb-NO" sz="2800" dirty="0"/>
              <a:t>: u</a:t>
            </a:r>
            <a:r>
              <a:rPr lang="nb-NO" sz="2400" dirty="0"/>
              <a:t>lik kompetanse – felles tjenester </a:t>
            </a:r>
            <a:endParaRPr lang="nb-NO" sz="28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500" dirty="0"/>
              <a:t>Omdisponering av ressurser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500" dirty="0"/>
              <a:t>Internkommunikasjon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500" dirty="0"/>
              <a:t>Felles rutiner og samarbeid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5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500" dirty="0"/>
              <a:t>Oversikt grunnenhetenes behov og forventninger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500" dirty="0"/>
              <a:t>Oversikt over forsømte områder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500" dirty="0"/>
          </a:p>
        </p:txBody>
      </p:sp>
    </p:spTree>
    <p:extLst>
      <p:ext uri="{BB962C8B-B14F-4D97-AF65-F5344CB8AC3E}">
        <p14:creationId xmlns:p14="http://schemas.microsoft.com/office/powerpoint/2010/main" val="131971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1B17516-FAD4-6615-66E6-C9F927BB0D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382D0C8-F0EB-3D17-A223-540EAFBD81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C4BE22-A70F-4B0E-A6C2-75DEB533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 err="1"/>
              <a:t>Høsten</a:t>
            </a:r>
            <a:r>
              <a:rPr lang="en-US" dirty="0"/>
              <a:t> 2022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F1566607-A168-9295-6885-1E65AA9C08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9" name="Plassholder for innhold 6">
            <a:extLst>
              <a:ext uri="{FF2B5EF4-FFF2-40B4-BE49-F238E27FC236}">
                <a16:creationId xmlns:a16="http://schemas.microsoft.com/office/drawing/2014/main" id="{4E357A8C-0027-2A37-7207-27BB1C49AFF2}"/>
              </a:ext>
            </a:extLst>
          </p:cNvPr>
          <p:cNvGraphicFramePr>
            <a:graphicFrameLocks noGrp="1"/>
          </p:cNvGraphicFramePr>
          <p:nvPr>
            <p:ph sz="half" idx="30"/>
            <p:extLst>
              <p:ext uri="{D42A27DB-BD31-4B8C-83A1-F6EECF244321}">
                <p14:modId xmlns:p14="http://schemas.microsoft.com/office/powerpoint/2010/main" val="2314572574"/>
              </p:ext>
            </p:extLst>
          </p:nvPr>
        </p:nvGraphicFramePr>
        <p:xfrm>
          <a:off x="360044" y="1757498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42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1B17516-FAD4-6615-66E6-C9F927BB0D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382D0C8-F0EB-3D17-A223-540EAFBD81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C4BE22-A70F-4B0E-A6C2-75DEB533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nb-NO" dirty="0"/>
              <a:t>Resultatet: Omdisponering av ressurser</a:t>
            </a:r>
            <a:endParaRPr lang="en-US" dirty="0"/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F1566607-A168-9295-6885-1E65AA9C08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9" name="Plassholder for innhold 6">
            <a:extLst>
              <a:ext uri="{FF2B5EF4-FFF2-40B4-BE49-F238E27FC236}">
                <a16:creationId xmlns:a16="http://schemas.microsoft.com/office/drawing/2014/main" id="{4E357A8C-0027-2A37-7207-27BB1C49AFF2}"/>
              </a:ext>
            </a:extLst>
          </p:cNvPr>
          <p:cNvGraphicFramePr>
            <a:graphicFrameLocks noGrp="1"/>
          </p:cNvGraphicFramePr>
          <p:nvPr>
            <p:ph sz="half" idx="30"/>
            <p:extLst>
              <p:ext uri="{D42A27DB-BD31-4B8C-83A1-F6EECF244321}">
                <p14:modId xmlns:p14="http://schemas.microsoft.com/office/powerpoint/2010/main" val="2538228612"/>
              </p:ext>
            </p:extLst>
          </p:nvPr>
        </p:nvGraphicFramePr>
        <p:xfrm>
          <a:off x="360044" y="1757498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2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1B17516-FAD4-6615-66E6-C9F927BB0D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382D0C8-F0EB-3D17-A223-540EAFBD81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C4BE22-A70F-4B0E-A6C2-75DEB533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 err="1"/>
              <a:t>Vår</a:t>
            </a:r>
            <a:r>
              <a:rPr lang="en-US" dirty="0"/>
              <a:t> 2023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F1566607-A168-9295-6885-1E65AA9C08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9" name="Plassholder for innhold 6">
            <a:extLst>
              <a:ext uri="{FF2B5EF4-FFF2-40B4-BE49-F238E27FC236}">
                <a16:creationId xmlns:a16="http://schemas.microsoft.com/office/drawing/2014/main" id="{4E357A8C-0027-2A37-7207-27BB1C49AFF2}"/>
              </a:ext>
            </a:extLst>
          </p:cNvPr>
          <p:cNvGraphicFramePr>
            <a:graphicFrameLocks noGrp="1"/>
          </p:cNvGraphicFramePr>
          <p:nvPr>
            <p:ph sz="half" idx="30"/>
            <p:extLst>
              <p:ext uri="{D42A27DB-BD31-4B8C-83A1-F6EECF244321}">
                <p14:modId xmlns:p14="http://schemas.microsoft.com/office/powerpoint/2010/main" val="3348136678"/>
              </p:ext>
            </p:extLst>
          </p:nvPr>
        </p:nvGraphicFramePr>
        <p:xfrm>
          <a:off x="360044" y="1757498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897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1B17516-FAD4-6615-66E6-C9F927BB0D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382D0C8-F0EB-3D17-A223-540EAFBD81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C4BE22-A70F-4B0E-A6C2-75DEB533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 err="1"/>
              <a:t>Høsten</a:t>
            </a:r>
            <a:r>
              <a:rPr lang="en-US" dirty="0"/>
              <a:t> 2023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F1566607-A168-9295-6885-1E65AA9C08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/>
          <a:lstStyle/>
          <a:p>
            <a:r>
              <a:rPr lang="en-US" dirty="0"/>
              <a:t> 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uttømmende</a:t>
            </a:r>
            <a:r>
              <a:rPr lang="en-US" dirty="0"/>
              <a:t> </a:t>
            </a:r>
            <a:r>
              <a:rPr lang="en-US" dirty="0" err="1"/>
              <a:t>oversikt</a:t>
            </a:r>
            <a:endParaRPr lang="en-US" dirty="0"/>
          </a:p>
        </p:txBody>
      </p:sp>
      <p:graphicFrame>
        <p:nvGraphicFramePr>
          <p:cNvPr id="9" name="Plassholder for innhold 6">
            <a:extLst>
              <a:ext uri="{FF2B5EF4-FFF2-40B4-BE49-F238E27FC236}">
                <a16:creationId xmlns:a16="http://schemas.microsoft.com/office/drawing/2014/main" id="{4E357A8C-0027-2A37-7207-27BB1C49AFF2}"/>
              </a:ext>
            </a:extLst>
          </p:cNvPr>
          <p:cNvGraphicFramePr>
            <a:graphicFrameLocks noGrp="1"/>
          </p:cNvGraphicFramePr>
          <p:nvPr>
            <p:ph sz="half" idx="30"/>
            <p:extLst>
              <p:ext uri="{D42A27DB-BD31-4B8C-83A1-F6EECF244321}">
                <p14:modId xmlns:p14="http://schemas.microsoft.com/office/powerpoint/2010/main" val="671803225"/>
              </p:ext>
            </p:extLst>
          </p:nvPr>
        </p:nvGraphicFramePr>
        <p:xfrm>
          <a:off x="360044" y="1757498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59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1B17516-FAD4-6615-66E6-C9F927BB0D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382D0C8-F0EB-3D17-A223-540EAFBD81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C4BE22-A70F-4B0E-A6C2-75DEB533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 err="1"/>
              <a:t>Utviklingsarbeid</a:t>
            </a:r>
            <a:r>
              <a:rPr lang="en-US" dirty="0"/>
              <a:t> </a:t>
            </a:r>
            <a:r>
              <a:rPr lang="en-US" dirty="0" err="1"/>
              <a:t>kommende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F1566607-A168-9295-6885-1E65AA9C08F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/>
          <a:lstStyle/>
          <a:p>
            <a:r>
              <a:rPr lang="en-US" dirty="0"/>
              <a:t> 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uttømmende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forankret</a:t>
            </a:r>
            <a:r>
              <a:rPr lang="en-US" dirty="0"/>
              <a:t> </a:t>
            </a:r>
            <a:r>
              <a:rPr lang="en-US" dirty="0" err="1"/>
              <a:t>oversikt</a:t>
            </a:r>
            <a:endParaRPr lang="en-US" dirty="0"/>
          </a:p>
        </p:txBody>
      </p:sp>
      <p:graphicFrame>
        <p:nvGraphicFramePr>
          <p:cNvPr id="9" name="Plassholder for innhold 6">
            <a:extLst>
              <a:ext uri="{FF2B5EF4-FFF2-40B4-BE49-F238E27FC236}">
                <a16:creationId xmlns:a16="http://schemas.microsoft.com/office/drawing/2014/main" id="{4E357A8C-0027-2A37-7207-27BB1C49AFF2}"/>
              </a:ext>
            </a:extLst>
          </p:cNvPr>
          <p:cNvGraphicFramePr>
            <a:graphicFrameLocks noGrp="1"/>
          </p:cNvGraphicFramePr>
          <p:nvPr>
            <p:ph sz="half" idx="30"/>
            <p:extLst>
              <p:ext uri="{D42A27DB-BD31-4B8C-83A1-F6EECF244321}">
                <p14:modId xmlns:p14="http://schemas.microsoft.com/office/powerpoint/2010/main" val="4012620469"/>
              </p:ext>
            </p:extLst>
          </p:nvPr>
        </p:nvGraphicFramePr>
        <p:xfrm>
          <a:off x="360044" y="1757498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242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843E9DD-8772-D3F8-108A-046D72896F0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63810BF-A453-FC0D-15ED-98A1224D3C3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2E34985-6354-CBF0-A4B8-D5B0C68E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nb-NO" dirty="0"/>
              <a:t>Utfordringer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048F9A70-EA64-35DD-AFD3-3E77E51AA8F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C085DEE-BE27-8101-67B2-AA2DAF2FCD11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</p:spPr>
        <p:txBody>
          <a:bodyPr>
            <a:normAutofit/>
          </a:bodyPr>
          <a:lstStyle/>
          <a:p>
            <a:r>
              <a:rPr lang="nb-NO" dirty="0"/>
              <a:t>Diskrepans behov og kapasitet</a:t>
            </a:r>
          </a:p>
          <a:p>
            <a:r>
              <a:rPr lang="nb-NO" dirty="0"/>
              <a:t>Bygge kompetanse etter portefølje </a:t>
            </a:r>
          </a:p>
          <a:p>
            <a:r>
              <a:rPr lang="nb-NO" dirty="0"/>
              <a:t>Forventningsavklaring roller og ansvar</a:t>
            </a:r>
          </a:p>
          <a:p>
            <a:r>
              <a:rPr lang="nb-NO" dirty="0"/>
              <a:t>En rådgiver, ikke </a:t>
            </a:r>
            <a:r>
              <a:rPr lang="nb-NO" dirty="0" err="1"/>
              <a:t>bestillingsmottaker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Vi må gjøre oss fortjent til tillit</a:t>
            </a:r>
          </a:p>
          <a:p>
            <a:r>
              <a:rPr lang="nb-NO" dirty="0"/>
              <a:t>Tillit gjennom faglig styrke 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F73B71B-8BE5-2883-9801-2DF294213F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4" descr="Gjennomføringskraft, tillit og rolleklarhet - KS">
            <a:extLst>
              <a:ext uri="{FF2B5EF4-FFF2-40B4-BE49-F238E27FC236}">
                <a16:creationId xmlns:a16="http://schemas.microsoft.com/office/drawing/2014/main" id="{033F60C1-3A50-70DC-D866-1948ACC9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41" y="2261432"/>
            <a:ext cx="5489213" cy="3293527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190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40E0BB5-C155-4927-98ED-F96183CDB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EC50797-E0B7-494C-2B22-D0B7CBD1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ittel 13">
            <a:extLst>
              <a:ext uri="{FF2B5EF4-FFF2-40B4-BE49-F238E27FC236}">
                <a16:creationId xmlns:a16="http://schemas.microsoft.com/office/drawing/2014/main" id="{1764C11C-822A-CD33-98BE-7E26D632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Suksessfaktorer</a:t>
            </a:r>
          </a:p>
        </p:txBody>
      </p:sp>
      <p:sp>
        <p:nvSpPr>
          <p:cNvPr id="15" name="Undertittel 14">
            <a:extLst>
              <a:ext uri="{FF2B5EF4-FFF2-40B4-BE49-F238E27FC236}">
                <a16:creationId xmlns:a16="http://schemas.microsoft.com/office/drawing/2014/main" id="{279F68ED-40E6-E045-70E8-7F05167D4D3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For å nå felles mål</a:t>
            </a:r>
          </a:p>
        </p:txBody>
      </p:sp>
      <p:sp>
        <p:nvSpPr>
          <p:cNvPr id="18" name="Plassholder for innhold 17">
            <a:extLst>
              <a:ext uri="{FF2B5EF4-FFF2-40B4-BE49-F238E27FC236}">
                <a16:creationId xmlns:a16="http://schemas.microsoft.com/office/drawing/2014/main" id="{23756B14-E52A-45E8-A055-49B431755E45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nb-NO" dirty="0"/>
              <a:t>Hyppig og konstruktiv dialog</a:t>
            </a:r>
          </a:p>
          <a:p>
            <a:r>
              <a:rPr lang="nb-NO" dirty="0"/>
              <a:t>Aksept for endring</a:t>
            </a:r>
          </a:p>
          <a:p>
            <a:r>
              <a:rPr lang="nb-NO" dirty="0"/>
              <a:t>Avklaring av ansvar</a:t>
            </a:r>
          </a:p>
          <a:p>
            <a:r>
              <a:rPr lang="nb-NO" dirty="0"/>
              <a:t>Konkrete oppfølgingspunkter</a:t>
            </a:r>
          </a:p>
          <a:p>
            <a:r>
              <a:rPr lang="nb-NO" dirty="0"/>
              <a:t>Innspill fra grunnenhetene</a:t>
            </a:r>
          </a:p>
          <a:p>
            <a:r>
              <a:rPr lang="nb-NO" dirty="0"/>
              <a:t>Rask responstid og gode faglige råd</a:t>
            </a:r>
          </a:p>
          <a:p>
            <a:r>
              <a:rPr lang="nb-NO" dirty="0"/>
              <a:t>Synliggjøring til og fra ledelse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05E4D1DE-58FB-15F6-6463-C51CA4EAEE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9" name="Picture 2" descr="Snu kaffepraten til din fordel | Dagens perspektiv">
            <a:extLst>
              <a:ext uri="{FF2B5EF4-FFF2-40B4-BE49-F238E27FC236}">
                <a16:creationId xmlns:a16="http://schemas.microsoft.com/office/drawing/2014/main" id="{72E5D3E4-536D-2668-7C98-709E449C31AA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4013"/>
          <a:stretch/>
        </p:blipFill>
        <p:spPr bwMode="auto">
          <a:xfrm>
            <a:off x="6342743" y="360045"/>
            <a:ext cx="4502309" cy="577417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38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 descr="Et bilde som inneholder utendørs, konstruksjon, sko, vinter&#10;&#10;Automatisk generert beskrivelse">
            <a:extLst>
              <a:ext uri="{FF2B5EF4-FFF2-40B4-BE49-F238E27FC236}">
                <a16:creationId xmlns:a16="http://schemas.microsoft.com/office/drawing/2014/main" id="{C801ED3D-C8BC-4895-E049-30AEFCA215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BBB4F4F-7175-81F9-9939-A7E381E436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1F7CDA6-1C1A-05D1-831C-37C02B2BB2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4500" dirty="0"/>
              <a:t>Takk for oppmerksomheten </a:t>
            </a:r>
          </a:p>
        </p:txBody>
      </p:sp>
    </p:spTree>
    <p:extLst>
      <p:ext uri="{BB962C8B-B14F-4D97-AF65-F5344CB8AC3E}">
        <p14:creationId xmlns:p14="http://schemas.microsoft.com/office/powerpoint/2010/main" val="258049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80B58997-A0AA-00DE-19C5-EC111803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Før-situasjon</a:t>
            </a:r>
          </a:p>
        </p:txBody>
      </p:sp>
      <p:sp>
        <p:nvSpPr>
          <p:cNvPr id="13" name="Undertittel 12">
            <a:extLst>
              <a:ext uri="{FF2B5EF4-FFF2-40B4-BE49-F238E27FC236}">
                <a16:creationId xmlns:a16="http://schemas.microsoft.com/office/drawing/2014/main" id="{DC57BA6E-6398-CC3E-AD90-F9714607A0E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 sz="2400" b="1" dirty="0"/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176BEB82-BAAA-CEF3-9992-D0E0343E4939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r>
              <a:rPr lang="nb-NO" dirty="0"/>
              <a:t>Kommunikasjonsrådgiver og nettredaktør på fakultetsnivå </a:t>
            </a:r>
          </a:p>
          <a:p>
            <a:r>
              <a:rPr lang="nb-NO" dirty="0"/>
              <a:t>Kommunikasjonsrådgiver 100 prosent på PSI</a:t>
            </a:r>
          </a:p>
          <a:p>
            <a:r>
              <a:rPr lang="nb-NO" dirty="0"/>
              <a:t>Kommunikasjonsrådgiver 50 prosent ISS og 50 prosent SAI </a:t>
            </a:r>
          </a:p>
          <a:p>
            <a:r>
              <a:rPr lang="nb-NO" dirty="0"/>
              <a:t>ØI og ISV uten egen ressurs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703D0B1-01E4-A186-3DD1-7BE50A87B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0286"/>
            <a:ext cx="5586839" cy="40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1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4B558F2-E8DB-2D6A-FF7A-7ED53EEA5B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4641" y="0"/>
            <a:ext cx="597395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8280EE-E02B-BB65-2ABF-EB8E3C93D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</p:spPr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9E0DA54B-4F74-0387-D3FE-B1F1D533B0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847" y="1495624"/>
            <a:ext cx="5075367" cy="319664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nb-NO" sz="2100" dirty="0"/>
              <a:t>Ønsket etter-situasjon</a:t>
            </a:r>
          </a:p>
          <a:p>
            <a:pPr marL="0" indent="0">
              <a:lnSpc>
                <a:spcPct val="90000"/>
              </a:lnSpc>
            </a:pPr>
            <a:endParaRPr lang="nb-NO" sz="2100" i="1" dirty="0"/>
          </a:p>
          <a:p>
            <a:pPr marL="0" indent="0">
              <a:lnSpc>
                <a:spcPct val="160000"/>
              </a:lnSpc>
            </a:pPr>
            <a:r>
              <a:rPr lang="nb-NO" sz="2100" i="1" dirty="0"/>
              <a:t>«Det er et økende behov for å bygge </a:t>
            </a:r>
            <a:r>
              <a:rPr lang="nb-NO" sz="2100" b="1" i="1" dirty="0"/>
              <a:t>spisskompetanse for å kunne jobbe målrettet, strategisk og profesjonelt med kommunikasjon</a:t>
            </a:r>
            <a:r>
              <a:rPr lang="nb-NO" sz="2100" i="1" dirty="0"/>
              <a:t>»</a:t>
            </a:r>
          </a:p>
          <a:p>
            <a:pPr marL="0" indent="0">
              <a:lnSpc>
                <a:spcPct val="90000"/>
              </a:lnSpc>
            </a:pPr>
            <a:endParaRPr lang="nb-NO" sz="2100" i="1" dirty="0"/>
          </a:p>
          <a:p>
            <a:pPr marL="0" indent="0" algn="r">
              <a:lnSpc>
                <a:spcPct val="90000"/>
              </a:lnSpc>
            </a:pPr>
            <a:br>
              <a:rPr lang="nb-NO" sz="2100" i="1" dirty="0"/>
            </a:br>
            <a:r>
              <a:rPr lang="nb-NO" sz="1800" i="1" dirty="0"/>
              <a:t>Notat til fakultetsstyret 02.02.2022</a:t>
            </a:r>
            <a:br>
              <a:rPr lang="nb-NO" sz="2100" i="1" dirty="0"/>
            </a:br>
            <a:endParaRPr lang="nb-NO" sz="21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2B502559-6915-F1C5-4F42-C410E2F72B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1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64003E7-7AAA-E4DF-DB10-F81B03391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3FF23C3-E1B8-4061-6913-53ABFDCC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E4E9A91-67A2-B69D-515D-0F43326A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3DFCD2DB-F680-D534-A004-97BA36262A6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1972369" y="1163910"/>
            <a:ext cx="7961512" cy="4818063"/>
          </a:xfrm>
        </p:spPr>
      </p:pic>
    </p:spTree>
    <p:extLst>
      <p:ext uri="{BB962C8B-B14F-4D97-AF65-F5344CB8AC3E}">
        <p14:creationId xmlns:p14="http://schemas.microsoft.com/office/powerpoint/2010/main" val="62538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3CF6C2F-A418-A7D3-E3F6-56C785A2B22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3DCE7E-BC8F-6BF8-792F-AF287A03555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5CC85E9-4493-478F-8F21-0E9BA699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Hovedmålene uendret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8A77C58C-EED1-9C6A-BE0C-078D8B6EF21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Bidra til en bedre rekruttering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92D78A4-97F9-7546-4406-77D7F907E5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dirty="0"/>
              <a:t>Bidra til en kunnskapsbasert samfunnsdebatt</a:t>
            </a:r>
          </a:p>
        </p:txBody>
      </p:sp>
      <p:pic>
        <p:nvPicPr>
          <p:cNvPr id="9" name="Picture 31" descr="4 smilende studenter kommer gående utenfor Harriet Holters hus">
            <a:extLst>
              <a:ext uri="{FF2B5EF4-FFF2-40B4-BE49-F238E27FC236}">
                <a16:creationId xmlns:a16="http://schemas.microsoft.com/office/drawing/2014/main" id="{4C577E17-55D1-7115-802F-F4F0657153E7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" y="2225580"/>
            <a:ext cx="5389188" cy="344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EE580C3-E650-F610-C88C-6FCABC174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sz="half" idx="3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/>
          <a:stretch/>
        </p:blipFill>
        <p:spPr bwMode="auto">
          <a:xfrm>
            <a:off x="6342741" y="2163399"/>
            <a:ext cx="4993809" cy="350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906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ssholder for bilde 17" descr="Forretningspersoner som drar et tau">
            <a:extLst>
              <a:ext uri="{FF2B5EF4-FFF2-40B4-BE49-F238E27FC236}">
                <a16:creationId xmlns:a16="http://schemas.microsoft.com/office/drawing/2014/main" id="{26966CD4-FEC5-A3C0-AEA3-D5769B424D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/>
      </p:pic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A6426CF6-EB60-B60C-7F87-4ED58C5EEA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2C94C7B-8012-069B-F551-DFEBA9AAB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betyr det i praksis?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5DB91C8-57F1-0CA4-F168-394C0ACC0C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925" y="6264275"/>
            <a:ext cx="600075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5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8F573E1-BAD3-0D0F-F474-238696C98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F82F1BF-2FEA-EDF0-402C-CCB739F1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DE717D1-A69C-2EA9-DB4A-C7DF02F8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6482405" cy="542658"/>
          </a:xfrm>
        </p:spPr>
        <p:txBody>
          <a:bodyPr/>
          <a:lstStyle/>
          <a:p>
            <a:r>
              <a:rPr lang="nb-NO" sz="3200" dirty="0"/>
              <a:t>Et spørsmål med svært mange svar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3FB5941A-5CCC-2F7A-5DCA-33D3C0D9692D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nb-NO" dirty="0"/>
              <a:t>Høsten 2022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Behovs- og dialogmøter 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Utvikle arbeids- og ansvarsoversikt 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Forventningsavklaringer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5" name="Plassholder for innhold 14" descr="Grønne dialog bokser">
            <a:extLst>
              <a:ext uri="{FF2B5EF4-FFF2-40B4-BE49-F238E27FC236}">
                <a16:creationId xmlns:a16="http://schemas.microsoft.com/office/drawing/2014/main" id="{99B60234-253A-1360-1F3D-DE972C5D361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r="17511"/>
          <a:stretch/>
        </p:blipFill>
        <p:spPr>
          <a:xfrm>
            <a:off x="6982104" y="360045"/>
            <a:ext cx="4849849" cy="6220066"/>
          </a:xfr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0DF46FA1-606E-A724-3193-68CE2F7868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475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85C5D58-8AD7-81F3-BACE-02A0593A8C6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46685A-1734-71D4-6072-E02A01245EE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0DACAA0-83A2-BED6-1E18-6D751D9C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 portefølje</a:t>
            </a:r>
          </a:p>
        </p:txBody>
      </p:sp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2ED65ADA-9439-CFA8-8A77-6D9E7701BF18}"/>
              </a:ext>
            </a:extLst>
          </p:cNvPr>
          <p:cNvSpPr txBox="1">
            <a:spLocks/>
          </p:cNvSpPr>
          <p:nvPr/>
        </p:nvSpPr>
        <p:spPr>
          <a:xfrm>
            <a:off x="400050" y="1438275"/>
            <a:ext cx="5449207" cy="4285218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Ekstern kommunikasjon</a:t>
            </a:r>
          </a:p>
          <a:p>
            <a:r>
              <a:rPr lang="nb-NO" sz="1800" dirty="0"/>
              <a:t>Innsalg forskningsresultater</a:t>
            </a:r>
          </a:p>
          <a:p>
            <a:r>
              <a:rPr lang="nb-NO" sz="1800" dirty="0"/>
              <a:t>Arrangementer med forskningsformidling</a:t>
            </a:r>
          </a:p>
          <a:p>
            <a:r>
              <a:rPr lang="nb-NO" sz="1800" dirty="0"/>
              <a:t>Utvikling og vedlikehold av 50 000 + nettsider</a:t>
            </a:r>
          </a:p>
          <a:p>
            <a:r>
              <a:rPr lang="nb-NO" sz="1800" dirty="0"/>
              <a:t>Kommunikasjonsrådgivning og –støtte til forskere og ledere </a:t>
            </a:r>
          </a:p>
          <a:p>
            <a:r>
              <a:rPr lang="nb-NO" sz="1800" dirty="0"/>
              <a:t>Profesjonell mediekontakt – reaktiv og proaktiv</a:t>
            </a:r>
          </a:p>
          <a:p>
            <a:r>
              <a:rPr lang="nb-NO" sz="1800" dirty="0"/>
              <a:t>Podkaster </a:t>
            </a:r>
          </a:p>
          <a:p>
            <a:r>
              <a:rPr lang="nb-NO" sz="1800" dirty="0"/>
              <a:t>Beredskaps- og omdømmekommunikasjon</a:t>
            </a:r>
          </a:p>
          <a:p>
            <a:r>
              <a:rPr lang="nb-NO" sz="1800" dirty="0"/>
              <a:t>Kursing og rådgivning </a:t>
            </a:r>
          </a:p>
          <a:p>
            <a:endParaRPr lang="nb-NO" sz="1800" dirty="0"/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BCAAB4AE-88B1-606C-4C94-3BB8D285E5F7}"/>
              </a:ext>
            </a:extLst>
          </p:cNvPr>
          <p:cNvSpPr txBox="1">
            <a:spLocks/>
          </p:cNvSpPr>
          <p:nvPr/>
        </p:nvSpPr>
        <p:spPr>
          <a:xfrm>
            <a:off x="6244130" y="1422098"/>
            <a:ext cx="5489213" cy="4301395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Forskningsnyheter og </a:t>
            </a:r>
            <a:r>
              <a:rPr lang="nb-NO" sz="1800" dirty="0" err="1"/>
              <a:t>promo</a:t>
            </a:r>
            <a:r>
              <a:rPr lang="nb-NO" sz="1800" dirty="0"/>
              <a:t> av forskere</a:t>
            </a:r>
          </a:p>
          <a:p>
            <a:r>
              <a:rPr lang="nb-NO" sz="1800" dirty="0"/>
              <a:t>Utvikle og vedlikeholde sosiale medie-kanaler</a:t>
            </a:r>
          </a:p>
          <a:p>
            <a:r>
              <a:rPr lang="nb-NO" sz="1800" dirty="0" err="1"/>
              <a:t>Promo</a:t>
            </a:r>
            <a:r>
              <a:rPr lang="nb-NO" sz="1800" dirty="0"/>
              <a:t> av arrangementer</a:t>
            </a:r>
          </a:p>
          <a:p>
            <a:r>
              <a:rPr lang="nb-NO" sz="1800" dirty="0"/>
              <a:t>Internkommunikasjon – lederstøtte og nyhetsbrev</a:t>
            </a:r>
          </a:p>
          <a:p>
            <a:r>
              <a:rPr lang="nb-NO" sz="1800" dirty="0"/>
              <a:t>Foto</a:t>
            </a:r>
          </a:p>
          <a:p>
            <a:r>
              <a:rPr lang="nb-NO" sz="1800" dirty="0"/>
              <a:t>Utvikle og revidere digital kanalstrategi </a:t>
            </a:r>
          </a:p>
          <a:p>
            <a:r>
              <a:rPr lang="nb-NO" sz="1800" dirty="0"/>
              <a:t>God informasjon til studenter – nåværende, kommende og forhenværende </a:t>
            </a:r>
          </a:p>
          <a:p>
            <a:r>
              <a:rPr lang="nb-NO" sz="1800" dirty="0"/>
              <a:t>Være en god sparringspartner for forskere, ledelse og kollegaer </a:t>
            </a:r>
          </a:p>
          <a:p>
            <a:r>
              <a:rPr lang="nb-NO" sz="1800" dirty="0"/>
              <a:t>…..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59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478DE4B-36CE-FB17-5D9C-148944C5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FF55778-695E-8B3D-5B68-70A84FC6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F843089-3482-DB2D-AEDA-13C87393E206}"/>
              </a:ext>
            </a:extLst>
          </p:cNvPr>
          <p:cNvSpPr txBox="1">
            <a:spLocks/>
          </p:cNvSpPr>
          <p:nvPr/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F5CD20-6A54-44D8-9C7A-EC3FADD7E01C}" type="slidenum">
              <a:rPr lang="en-US" altLang="nb-NO" smtClean="0"/>
              <a:pPr/>
              <a:t>9</a:t>
            </a:fld>
            <a:endParaRPr lang="en-US" altLang="nb-NO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4E0B911-5219-3332-B8F7-AC3319BA0BD7}"/>
              </a:ext>
            </a:extLst>
          </p:cNvPr>
          <p:cNvSpPr txBox="1"/>
          <p:nvPr/>
        </p:nvSpPr>
        <p:spPr>
          <a:xfrm>
            <a:off x="2419449" y="3334942"/>
            <a:ext cx="14497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Lise </a:t>
            </a:r>
            <a:endParaRPr lang="nb-NO" dirty="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25FDBED-5E2C-B120-E48C-6E2D6DF90263}"/>
              </a:ext>
            </a:extLst>
          </p:cNvPr>
          <p:cNvSpPr txBox="1"/>
          <p:nvPr/>
        </p:nvSpPr>
        <p:spPr>
          <a:xfrm>
            <a:off x="5236261" y="3334942"/>
            <a:ext cx="163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Erik</a:t>
            </a:r>
            <a:endParaRPr lang="nb-NO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FD867B2-9EAC-FA45-67A5-D2C125081E0E}"/>
              </a:ext>
            </a:extLst>
          </p:cNvPr>
          <p:cNvSpPr txBox="1"/>
          <p:nvPr/>
        </p:nvSpPr>
        <p:spPr>
          <a:xfrm>
            <a:off x="7902558" y="3363135"/>
            <a:ext cx="163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</a:t>
            </a:r>
            <a:endParaRPr lang="nb-NO" dirty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F3E2E5D-92A5-BB8C-3382-1F6193936716}"/>
              </a:ext>
            </a:extLst>
          </p:cNvPr>
          <p:cNvSpPr txBox="1"/>
          <p:nvPr/>
        </p:nvSpPr>
        <p:spPr>
          <a:xfrm>
            <a:off x="2419449" y="6267123"/>
            <a:ext cx="163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Svein Harald</a:t>
            </a:r>
            <a:endParaRPr lang="nb-NO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D8CA354-78DC-09F9-D7C6-BD0888CFAE10}"/>
              </a:ext>
            </a:extLst>
          </p:cNvPr>
          <p:cNvSpPr txBox="1"/>
          <p:nvPr/>
        </p:nvSpPr>
        <p:spPr>
          <a:xfrm>
            <a:off x="5278444" y="6267123"/>
            <a:ext cx="163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Therese</a:t>
            </a:r>
            <a:endParaRPr lang="nb-NO" dirty="0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1BB2A4A-265F-6942-6B08-AB82BBE0DF8C}"/>
              </a:ext>
            </a:extLst>
          </p:cNvPr>
          <p:cNvSpPr txBox="1"/>
          <p:nvPr/>
        </p:nvSpPr>
        <p:spPr>
          <a:xfrm>
            <a:off x="8102562" y="6262965"/>
            <a:ext cx="163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Amund</a:t>
            </a:r>
            <a:endParaRPr lang="nb-NO" dirty="0"/>
          </a:p>
        </p:txBody>
      </p:sp>
      <p:pic>
        <p:nvPicPr>
          <p:cNvPr id="20" name="Picture 2" descr="Bilde av Erik Engblad">
            <a:extLst>
              <a:ext uri="{FF2B5EF4-FFF2-40B4-BE49-F238E27FC236}">
                <a16:creationId xmlns:a16="http://schemas.microsoft.com/office/drawing/2014/main" id="{89FC347D-83F7-2F98-258F-5B135F13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67" y="1033319"/>
            <a:ext cx="1449796" cy="2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Bilde av Amund Aasbrenn">
            <a:extLst>
              <a:ext uri="{FF2B5EF4-FFF2-40B4-BE49-F238E27FC236}">
                <a16:creationId xmlns:a16="http://schemas.microsoft.com/office/drawing/2014/main" id="{B657E566-CC73-C09B-2FD2-2058EA93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58" y="3908691"/>
            <a:ext cx="1475416" cy="22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ilde av Svein Harald Milde">
            <a:extLst>
              <a:ext uri="{FF2B5EF4-FFF2-40B4-BE49-F238E27FC236}">
                <a16:creationId xmlns:a16="http://schemas.microsoft.com/office/drawing/2014/main" id="{D664087A-E255-DC8E-B2A5-3B398445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49" y="3947220"/>
            <a:ext cx="1475416" cy="22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ilde av Lise Paulsrud Mjørlund">
            <a:extLst>
              <a:ext uri="{FF2B5EF4-FFF2-40B4-BE49-F238E27FC236}">
                <a16:creationId xmlns:a16="http://schemas.microsoft.com/office/drawing/2014/main" id="{C5CFE73C-5B46-709A-462F-091BBFBC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48" y="1025045"/>
            <a:ext cx="1449796" cy="21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 av Gro Lien  Garbo">
            <a:extLst>
              <a:ext uri="{FF2B5EF4-FFF2-40B4-BE49-F238E27FC236}">
                <a16:creationId xmlns:a16="http://schemas.microsoft.com/office/drawing/2014/main" id="{3730D7DB-311C-996E-4411-F9F3FA7D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58" y="1032006"/>
            <a:ext cx="1449796" cy="2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 av Therese Marthinsen">
            <a:extLst>
              <a:ext uri="{FF2B5EF4-FFF2-40B4-BE49-F238E27FC236}">
                <a16:creationId xmlns:a16="http://schemas.microsoft.com/office/drawing/2014/main" id="{D7B4B0D5-B8A4-DA0A-DE28-6416A937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03" y="3947220"/>
            <a:ext cx="1475416" cy="22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205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45a9c032-1c21-4297-bc4a-1b0e359a6c15"/>
    <ds:schemaRef ds:uri="e5e35b8c-bb2a-40e7-acd7-beed1d1f14b8"/>
  </ds:schemaRefs>
</ds:datastoreItem>
</file>

<file path=customXml/itemProps2.xml><?xml version="1.0" encoding="utf-8"?>
<ds:datastoreItem xmlns:ds="http://schemas.openxmlformats.org/officeDocument/2006/customXml" ds:itemID="{3D514616-B19B-45FB-8999-E0E2ED5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24995</TotalTime>
  <Words>668</Words>
  <Application>Microsoft Office PowerPoint</Application>
  <PresentationFormat>Widescreen</PresentationFormat>
  <Paragraphs>202</Paragraphs>
  <Slides>18</Slides>
  <Notes>18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Arial</vt:lpstr>
      <vt:lpstr>Arial, sans-serif</vt:lpstr>
      <vt:lpstr>Calibri</vt:lpstr>
      <vt:lpstr>Wingdings</vt:lpstr>
      <vt:lpstr>Office-tema</vt:lpstr>
      <vt:lpstr>think-cell Slide</vt:lpstr>
      <vt:lpstr>Det samfunns-vitenskapelige fakultet</vt:lpstr>
      <vt:lpstr>Før-situasjon</vt:lpstr>
      <vt:lpstr>PowerPoint-presentasjon</vt:lpstr>
      <vt:lpstr>PowerPoint-presentasjon</vt:lpstr>
      <vt:lpstr>Hovedmålene uendret </vt:lpstr>
      <vt:lpstr>Hva betyr det i praksis?</vt:lpstr>
      <vt:lpstr>Et spørsmål med svært mange svar</vt:lpstr>
      <vt:lpstr>Stor portefølje</vt:lpstr>
      <vt:lpstr>PowerPoint-presentasjon</vt:lpstr>
      <vt:lpstr>Fra tegnebrett til praktisk gjennomføring </vt:lpstr>
      <vt:lpstr>Høsten 2022</vt:lpstr>
      <vt:lpstr>Resultatet: Omdisponering av ressurser</vt:lpstr>
      <vt:lpstr>Vår 2023</vt:lpstr>
      <vt:lpstr>Høsten 2023</vt:lpstr>
      <vt:lpstr>Utviklingsarbeid kommende år </vt:lpstr>
      <vt:lpstr>Utfordringer</vt:lpstr>
      <vt:lpstr>Suksessfaktorer</vt:lpstr>
      <vt:lpstr>Takk for oppmerksomheten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samfunns-vitenskapelige fakultet</dc:title>
  <dc:creator>Lise Paulsrud Mjørlund</dc:creator>
  <cp:lastModifiedBy>Julianne Sørflaten Grovehagen</cp:lastModifiedBy>
  <cp:revision>2</cp:revision>
  <cp:lastPrinted>2023-09-28T07:34:19Z</cp:lastPrinted>
  <dcterms:created xsi:type="dcterms:W3CDTF">2023-08-22T11:22:36Z</dcterms:created>
  <dcterms:modified xsi:type="dcterms:W3CDTF">2023-10-09T07:30:28Z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