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5"/>
    <p:sldMasterId id="2147483730" r:id="rId6"/>
  </p:sldMasterIdLst>
  <p:notesMasterIdLst>
    <p:notesMasterId r:id="rId29"/>
  </p:notesMasterIdLst>
  <p:handoutMasterIdLst>
    <p:handoutMasterId r:id="rId30"/>
  </p:handoutMasterIdLst>
  <p:sldIdLst>
    <p:sldId id="302" r:id="rId7"/>
    <p:sldId id="329" r:id="rId8"/>
    <p:sldId id="328" r:id="rId9"/>
    <p:sldId id="262" r:id="rId10"/>
    <p:sldId id="256" r:id="rId11"/>
    <p:sldId id="258" r:id="rId12"/>
    <p:sldId id="295" r:id="rId13"/>
    <p:sldId id="330" r:id="rId14"/>
    <p:sldId id="281" r:id="rId15"/>
    <p:sldId id="326" r:id="rId16"/>
    <p:sldId id="291" r:id="rId17"/>
    <p:sldId id="296" r:id="rId18"/>
    <p:sldId id="297" r:id="rId19"/>
    <p:sldId id="298" r:id="rId20"/>
    <p:sldId id="299" r:id="rId21"/>
    <p:sldId id="300" r:id="rId22"/>
    <p:sldId id="331" r:id="rId23"/>
    <p:sldId id="301" r:id="rId24"/>
    <p:sldId id="257" r:id="rId25"/>
    <p:sldId id="327" r:id="rId26"/>
    <p:sldId id="259" r:id="rId27"/>
    <p:sldId id="261" r:id="rId28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9F3"/>
    <a:srgbClr val="6CE1AB"/>
    <a:srgbClr val="CEFFDF"/>
    <a:srgbClr val="86A4F7"/>
    <a:srgbClr val="FFFFFF"/>
    <a:srgbClr val="584BF0"/>
    <a:srgbClr val="0A0000"/>
    <a:srgbClr val="020000"/>
    <a:srgbClr val="01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323E36-8AE1-441C-96E8-0C044B4A3EDF}" v="1724" dt="2024-03-14T08:28:51.0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2" autoAdjust="0"/>
    <p:restoredTop sz="95847" autoAdjust="0"/>
  </p:normalViewPr>
  <p:slideViewPr>
    <p:cSldViewPr snapToGrid="0">
      <p:cViewPr varScale="1">
        <p:scale>
          <a:sx n="159" d="100"/>
          <a:sy n="159" d="100"/>
        </p:scale>
        <p:origin x="144" y="2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1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gs" Target="tags/tag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ri Marie Aamodt" userId="91f91055-7576-44c0-87b5-30a6c57d9b33" providerId="ADAL" clId="{11323E36-8AE1-441C-96E8-0C044B4A3EDF}"/>
    <pc:docChg chg="undo redo custSel addSld delSld modSld sldOrd">
      <pc:chgData name="Siri Marie Aamodt" userId="91f91055-7576-44c0-87b5-30a6c57d9b33" providerId="ADAL" clId="{11323E36-8AE1-441C-96E8-0C044B4A3EDF}" dt="2024-03-14T08:29:03.323" v="5442" actId="47"/>
      <pc:docMkLst>
        <pc:docMk/>
      </pc:docMkLst>
      <pc:sldChg chg="modSp add mod setBg">
        <pc:chgData name="Siri Marie Aamodt" userId="91f91055-7576-44c0-87b5-30a6c57d9b33" providerId="ADAL" clId="{11323E36-8AE1-441C-96E8-0C044B4A3EDF}" dt="2024-03-13T18:38:35.305" v="5228" actId="20577"/>
        <pc:sldMkLst>
          <pc:docMk/>
          <pc:sldMk cId="1181398527" sldId="257"/>
        </pc:sldMkLst>
        <pc:spChg chg="mod">
          <ac:chgData name="Siri Marie Aamodt" userId="91f91055-7576-44c0-87b5-30a6c57d9b33" providerId="ADAL" clId="{11323E36-8AE1-441C-96E8-0C044B4A3EDF}" dt="2024-03-13T14:55:53.888" v="2602" actId="20577"/>
          <ac:spMkLst>
            <pc:docMk/>
            <pc:sldMk cId="1181398527" sldId="257"/>
            <ac:spMk id="12" creationId="{336DA8A9-F039-7E03-24A9-7D8A8461C3B3}"/>
          </ac:spMkLst>
        </pc:spChg>
        <pc:spChg chg="mod">
          <ac:chgData name="Siri Marie Aamodt" userId="91f91055-7576-44c0-87b5-30a6c57d9b33" providerId="ADAL" clId="{11323E36-8AE1-441C-96E8-0C044B4A3EDF}" dt="2024-03-13T18:38:35.305" v="5228" actId="20577"/>
          <ac:spMkLst>
            <pc:docMk/>
            <pc:sldMk cId="1181398527" sldId="257"/>
            <ac:spMk id="13" creationId="{8B867323-716F-346F-3182-A5246C4E3E98}"/>
          </ac:spMkLst>
        </pc:spChg>
      </pc:sldChg>
      <pc:sldChg chg="ord">
        <pc:chgData name="Siri Marie Aamodt" userId="91f91055-7576-44c0-87b5-30a6c57d9b33" providerId="ADAL" clId="{11323E36-8AE1-441C-96E8-0C044B4A3EDF}" dt="2024-03-13T18:12:19.293" v="3444"/>
        <pc:sldMkLst>
          <pc:docMk/>
          <pc:sldMk cId="1004024443" sldId="258"/>
        </pc:sldMkLst>
      </pc:sldChg>
      <pc:sldChg chg="add ord setBg">
        <pc:chgData name="Siri Marie Aamodt" userId="91f91055-7576-44c0-87b5-30a6c57d9b33" providerId="ADAL" clId="{11323E36-8AE1-441C-96E8-0C044B4A3EDF}" dt="2024-03-13T18:36:58.333" v="5200"/>
        <pc:sldMkLst>
          <pc:docMk/>
          <pc:sldMk cId="3015373012" sldId="259"/>
        </pc:sldMkLst>
      </pc:sldChg>
      <pc:sldChg chg="modSp add mod setBg">
        <pc:chgData name="Siri Marie Aamodt" userId="91f91055-7576-44c0-87b5-30a6c57d9b33" providerId="ADAL" clId="{11323E36-8AE1-441C-96E8-0C044B4A3EDF}" dt="2024-03-14T08:25:08.160" v="5417" actId="20577"/>
        <pc:sldMkLst>
          <pc:docMk/>
          <pc:sldMk cId="164812456" sldId="261"/>
        </pc:sldMkLst>
        <pc:spChg chg="mod">
          <ac:chgData name="Siri Marie Aamodt" userId="91f91055-7576-44c0-87b5-30a6c57d9b33" providerId="ADAL" clId="{11323E36-8AE1-441C-96E8-0C044B4A3EDF}" dt="2024-03-14T08:25:08.160" v="5417" actId="20577"/>
          <ac:spMkLst>
            <pc:docMk/>
            <pc:sldMk cId="164812456" sldId="261"/>
            <ac:spMk id="7" creationId="{A0607C42-3F3C-4072-E2C9-323DDF4F354D}"/>
          </ac:spMkLst>
        </pc:spChg>
        <pc:spChg chg="mod">
          <ac:chgData name="Siri Marie Aamodt" userId="91f91055-7576-44c0-87b5-30a6c57d9b33" providerId="ADAL" clId="{11323E36-8AE1-441C-96E8-0C044B4A3EDF}" dt="2024-03-13T18:40:06.790" v="5246" actId="12"/>
          <ac:spMkLst>
            <pc:docMk/>
            <pc:sldMk cId="164812456" sldId="261"/>
            <ac:spMk id="8" creationId="{0FC388B4-0839-6F49-6DA6-F5CCA7C5CEF5}"/>
          </ac:spMkLst>
        </pc:spChg>
      </pc:sldChg>
      <pc:sldChg chg="ord">
        <pc:chgData name="Siri Marie Aamodt" userId="91f91055-7576-44c0-87b5-30a6c57d9b33" providerId="ADAL" clId="{11323E36-8AE1-441C-96E8-0C044B4A3EDF}" dt="2024-03-13T18:12:09.158" v="3442"/>
        <pc:sldMkLst>
          <pc:docMk/>
          <pc:sldMk cId="3389305665" sldId="262"/>
        </pc:sldMkLst>
      </pc:sldChg>
      <pc:sldChg chg="addSp delSp modSp mod ord">
        <pc:chgData name="Siri Marie Aamodt" userId="91f91055-7576-44c0-87b5-30a6c57d9b33" providerId="ADAL" clId="{11323E36-8AE1-441C-96E8-0C044B4A3EDF}" dt="2024-03-13T18:46:52.762" v="5370" actId="14100"/>
        <pc:sldMkLst>
          <pc:docMk/>
          <pc:sldMk cId="716021294" sldId="281"/>
        </pc:sldMkLst>
        <pc:spChg chg="del">
          <ac:chgData name="Siri Marie Aamodt" userId="91f91055-7576-44c0-87b5-30a6c57d9b33" providerId="ADAL" clId="{11323E36-8AE1-441C-96E8-0C044B4A3EDF}" dt="2024-03-13T18:41:35.980" v="5292" actId="478"/>
          <ac:spMkLst>
            <pc:docMk/>
            <pc:sldMk cId="716021294" sldId="281"/>
            <ac:spMk id="16" creationId="{5687BB9C-F3A4-68F0-4573-6C4EB414E80B}"/>
          </ac:spMkLst>
        </pc:spChg>
        <pc:spChg chg="mod">
          <ac:chgData name="Siri Marie Aamodt" userId="91f91055-7576-44c0-87b5-30a6c57d9b33" providerId="ADAL" clId="{11323E36-8AE1-441C-96E8-0C044B4A3EDF}" dt="2024-03-13T18:46:52.762" v="5370" actId="14100"/>
          <ac:spMkLst>
            <pc:docMk/>
            <pc:sldMk cId="716021294" sldId="281"/>
            <ac:spMk id="38" creationId="{93B1C6FA-8E83-F21C-8778-B8CCE7BD1984}"/>
          </ac:spMkLst>
        </pc:spChg>
        <pc:spChg chg="mod">
          <ac:chgData name="Siri Marie Aamodt" userId="91f91055-7576-44c0-87b5-30a6c57d9b33" providerId="ADAL" clId="{11323E36-8AE1-441C-96E8-0C044B4A3EDF}" dt="2024-03-13T18:46:46.666" v="5369" actId="14100"/>
          <ac:spMkLst>
            <pc:docMk/>
            <pc:sldMk cId="716021294" sldId="281"/>
            <ac:spMk id="39" creationId="{821A9C22-DED0-0E0B-FC92-0ADF8DA8A05E}"/>
          </ac:spMkLst>
        </pc:spChg>
        <pc:grpChg chg="add mod">
          <ac:chgData name="Siri Marie Aamodt" userId="91f91055-7576-44c0-87b5-30a6c57d9b33" providerId="ADAL" clId="{11323E36-8AE1-441C-96E8-0C044B4A3EDF}" dt="2024-03-13T18:46:21.745" v="5368" actId="1076"/>
          <ac:grpSpMkLst>
            <pc:docMk/>
            <pc:sldMk cId="716021294" sldId="281"/>
            <ac:grpSpMk id="29" creationId="{F01F2F4A-86F3-083D-B7CA-D8D753821928}"/>
          </ac:grpSpMkLst>
        </pc:grpChg>
        <pc:grpChg chg="mod">
          <ac:chgData name="Siri Marie Aamodt" userId="91f91055-7576-44c0-87b5-30a6c57d9b33" providerId="ADAL" clId="{11323E36-8AE1-441C-96E8-0C044B4A3EDF}" dt="2024-03-13T18:45:55.316" v="5362"/>
          <ac:grpSpMkLst>
            <pc:docMk/>
            <pc:sldMk cId="716021294" sldId="281"/>
            <ac:grpSpMk id="30" creationId="{F47336B5-D913-1D0D-D9D7-C2469A8512D6}"/>
          </ac:grpSpMkLst>
        </pc:grpChg>
        <pc:grpChg chg="mod">
          <ac:chgData name="Siri Marie Aamodt" userId="91f91055-7576-44c0-87b5-30a6c57d9b33" providerId="ADAL" clId="{11323E36-8AE1-441C-96E8-0C044B4A3EDF}" dt="2024-03-13T18:43:23.257" v="5311" actId="1076"/>
          <ac:grpSpMkLst>
            <pc:docMk/>
            <pc:sldMk cId="716021294" sldId="281"/>
            <ac:grpSpMk id="37" creationId="{7CE224EE-EE7C-A2F4-FC97-FB74EE1D9ABB}"/>
          </ac:grpSpMkLst>
        </pc:grpChg>
        <pc:picChg chg="mod">
          <ac:chgData name="Siri Marie Aamodt" userId="91f91055-7576-44c0-87b5-30a6c57d9b33" providerId="ADAL" clId="{11323E36-8AE1-441C-96E8-0C044B4A3EDF}" dt="2024-03-13T18:44:06.331" v="5336" actId="1035"/>
          <ac:picMkLst>
            <pc:docMk/>
            <pc:sldMk cId="716021294" sldId="281"/>
            <ac:picMk id="2" creationId="{F21A7586-DCC8-757A-F012-4F6F3C701BA3}"/>
          </ac:picMkLst>
        </pc:picChg>
        <pc:picChg chg="mod">
          <ac:chgData name="Siri Marie Aamodt" userId="91f91055-7576-44c0-87b5-30a6c57d9b33" providerId="ADAL" clId="{11323E36-8AE1-441C-96E8-0C044B4A3EDF}" dt="2024-03-13T18:43:58.785" v="5330" actId="1035"/>
          <ac:picMkLst>
            <pc:docMk/>
            <pc:sldMk cId="716021294" sldId="281"/>
            <ac:picMk id="5" creationId="{96FDD048-6E05-41BB-29DB-8AFB263AC6F7}"/>
          </ac:picMkLst>
        </pc:picChg>
        <pc:picChg chg="mod">
          <ac:chgData name="Siri Marie Aamodt" userId="91f91055-7576-44c0-87b5-30a6c57d9b33" providerId="ADAL" clId="{11323E36-8AE1-441C-96E8-0C044B4A3EDF}" dt="2024-03-13T18:45:36.154" v="5361" actId="1037"/>
          <ac:picMkLst>
            <pc:docMk/>
            <pc:sldMk cId="716021294" sldId="281"/>
            <ac:picMk id="14" creationId="{691D214E-C31F-638E-6C12-21D7D872020C}"/>
          </ac:picMkLst>
        </pc:picChg>
        <pc:picChg chg="add mod">
          <ac:chgData name="Siri Marie Aamodt" userId="91f91055-7576-44c0-87b5-30a6c57d9b33" providerId="ADAL" clId="{11323E36-8AE1-441C-96E8-0C044B4A3EDF}" dt="2024-03-13T18:45:36.154" v="5361" actId="1037"/>
          <ac:picMkLst>
            <pc:docMk/>
            <pc:sldMk cId="716021294" sldId="281"/>
            <ac:picMk id="19" creationId="{AA577212-5B78-754F-2D08-A09F78D34A0A}"/>
          </ac:picMkLst>
        </pc:picChg>
        <pc:picChg chg="mod">
          <ac:chgData name="Siri Marie Aamodt" userId="91f91055-7576-44c0-87b5-30a6c57d9b33" providerId="ADAL" clId="{11323E36-8AE1-441C-96E8-0C044B4A3EDF}" dt="2024-03-13T18:45:36.154" v="5361" actId="1037"/>
          <ac:picMkLst>
            <pc:docMk/>
            <pc:sldMk cId="716021294" sldId="281"/>
            <ac:picMk id="21" creationId="{54FE2030-A43E-4C1B-AD99-4BDC6EBC54E4}"/>
          </ac:picMkLst>
        </pc:picChg>
        <pc:picChg chg="add mod">
          <ac:chgData name="Siri Marie Aamodt" userId="91f91055-7576-44c0-87b5-30a6c57d9b33" providerId="ADAL" clId="{11323E36-8AE1-441C-96E8-0C044B4A3EDF}" dt="2024-03-13T18:43:53.484" v="5322" actId="1076"/>
          <ac:picMkLst>
            <pc:docMk/>
            <pc:sldMk cId="716021294" sldId="281"/>
            <ac:picMk id="24" creationId="{B3DE70F7-B923-433C-47B5-B63FAA6512E5}"/>
          </ac:picMkLst>
        </pc:picChg>
        <pc:picChg chg="mod ord">
          <ac:chgData name="Siri Marie Aamodt" userId="91f91055-7576-44c0-87b5-30a6c57d9b33" providerId="ADAL" clId="{11323E36-8AE1-441C-96E8-0C044B4A3EDF}" dt="2024-03-13T18:44:12.416" v="5340" actId="1036"/>
          <ac:picMkLst>
            <pc:docMk/>
            <pc:sldMk cId="716021294" sldId="281"/>
            <ac:picMk id="25" creationId="{AB54D78D-BF49-48A5-B7C7-94F50C687BD6}"/>
          </ac:picMkLst>
        </pc:picChg>
        <pc:picChg chg="add del mod">
          <ac:chgData name="Siri Marie Aamodt" userId="91f91055-7576-44c0-87b5-30a6c57d9b33" providerId="ADAL" clId="{11323E36-8AE1-441C-96E8-0C044B4A3EDF}" dt="2024-03-13T18:45:35.661" v="5360"/>
          <ac:picMkLst>
            <pc:docMk/>
            <pc:sldMk cId="716021294" sldId="281"/>
            <ac:picMk id="27" creationId="{D5EEDCDA-B263-3E73-7293-6871A558F9F0}"/>
          </ac:picMkLst>
        </pc:picChg>
        <pc:picChg chg="mod">
          <ac:chgData name="Siri Marie Aamodt" userId="91f91055-7576-44c0-87b5-30a6c57d9b33" providerId="ADAL" clId="{11323E36-8AE1-441C-96E8-0C044B4A3EDF}" dt="2024-03-13T18:45:55.316" v="5362"/>
          <ac:picMkLst>
            <pc:docMk/>
            <pc:sldMk cId="716021294" sldId="281"/>
            <ac:picMk id="31" creationId="{2099A174-3E9C-83CE-8DB0-F23A917DE035}"/>
          </ac:picMkLst>
        </pc:picChg>
        <pc:picChg chg="mod">
          <ac:chgData name="Siri Marie Aamodt" userId="91f91055-7576-44c0-87b5-30a6c57d9b33" providerId="ADAL" clId="{11323E36-8AE1-441C-96E8-0C044B4A3EDF}" dt="2024-03-13T18:45:55.316" v="5362"/>
          <ac:picMkLst>
            <pc:docMk/>
            <pc:sldMk cId="716021294" sldId="281"/>
            <ac:picMk id="32" creationId="{07259E02-44AD-DD75-C2C0-7D8A33BBD771}"/>
          </ac:picMkLst>
        </pc:picChg>
        <pc:picChg chg="mod">
          <ac:chgData name="Siri Marie Aamodt" userId="91f91055-7576-44c0-87b5-30a6c57d9b33" providerId="ADAL" clId="{11323E36-8AE1-441C-96E8-0C044B4A3EDF}" dt="2024-03-13T18:45:55.316" v="5362"/>
          <ac:picMkLst>
            <pc:docMk/>
            <pc:sldMk cId="716021294" sldId="281"/>
            <ac:picMk id="33" creationId="{6EABC2E5-A713-6753-BB5E-3210EBCE723E}"/>
          </ac:picMkLst>
        </pc:picChg>
        <pc:picChg chg="mod">
          <ac:chgData name="Siri Marie Aamodt" userId="91f91055-7576-44c0-87b5-30a6c57d9b33" providerId="ADAL" clId="{11323E36-8AE1-441C-96E8-0C044B4A3EDF}" dt="2024-03-13T18:45:55.316" v="5362"/>
          <ac:picMkLst>
            <pc:docMk/>
            <pc:sldMk cId="716021294" sldId="281"/>
            <ac:picMk id="35" creationId="{D66B7C97-AE07-4324-4249-1BDE3C62F42B}"/>
          </ac:picMkLst>
        </pc:picChg>
        <pc:picChg chg="del mod">
          <ac:chgData name="Siri Marie Aamodt" userId="91f91055-7576-44c0-87b5-30a6c57d9b33" providerId="ADAL" clId="{11323E36-8AE1-441C-96E8-0C044B4A3EDF}" dt="2024-03-13T18:43:42.804" v="5320" actId="478"/>
          <ac:picMkLst>
            <pc:docMk/>
            <pc:sldMk cId="716021294" sldId="281"/>
            <ac:picMk id="36" creationId="{B26F1BF8-65D2-62E4-040F-E0BA9C442286}"/>
          </ac:picMkLst>
        </pc:picChg>
        <pc:picChg chg="mod">
          <ac:chgData name="Siri Marie Aamodt" userId="91f91055-7576-44c0-87b5-30a6c57d9b33" providerId="ADAL" clId="{11323E36-8AE1-441C-96E8-0C044B4A3EDF}" dt="2024-03-13T18:45:55.316" v="5362"/>
          <ac:picMkLst>
            <pc:docMk/>
            <pc:sldMk cId="716021294" sldId="281"/>
            <ac:picMk id="42" creationId="{71C6665D-452C-C1C2-6130-692F9323DC32}"/>
          </ac:picMkLst>
        </pc:picChg>
        <pc:picChg chg="mod">
          <ac:chgData name="Siri Marie Aamodt" userId="91f91055-7576-44c0-87b5-30a6c57d9b33" providerId="ADAL" clId="{11323E36-8AE1-441C-96E8-0C044B4A3EDF}" dt="2024-03-13T18:45:55.316" v="5362"/>
          <ac:picMkLst>
            <pc:docMk/>
            <pc:sldMk cId="716021294" sldId="281"/>
            <ac:picMk id="43" creationId="{6B36B4F1-AACB-9BAC-DA60-9D56058084EF}"/>
          </ac:picMkLst>
        </pc:picChg>
      </pc:sldChg>
      <pc:sldChg chg="ord">
        <pc:chgData name="Siri Marie Aamodt" userId="91f91055-7576-44c0-87b5-30a6c57d9b33" providerId="ADAL" clId="{11323E36-8AE1-441C-96E8-0C044B4A3EDF}" dt="2024-03-13T15:00:37.781" v="2756"/>
        <pc:sldMkLst>
          <pc:docMk/>
          <pc:sldMk cId="2090500881" sldId="291"/>
        </pc:sldMkLst>
      </pc:sldChg>
      <pc:sldChg chg="addSp delSp modSp mod ord modClrScheme chgLayout">
        <pc:chgData name="Siri Marie Aamodt" userId="91f91055-7576-44c0-87b5-30a6c57d9b33" providerId="ADAL" clId="{11323E36-8AE1-441C-96E8-0C044B4A3EDF}" dt="2024-03-14T08:25:43.568" v="5420" actId="113"/>
        <pc:sldMkLst>
          <pc:docMk/>
          <pc:sldMk cId="2684699241" sldId="295"/>
        </pc:sldMkLst>
        <pc:spChg chg="mod ord">
          <ac:chgData name="Siri Marie Aamodt" userId="91f91055-7576-44c0-87b5-30a6c57d9b33" providerId="ADAL" clId="{11323E36-8AE1-441C-96E8-0C044B4A3EDF}" dt="2024-03-13T18:14:12.626" v="3576" actId="700"/>
          <ac:spMkLst>
            <pc:docMk/>
            <pc:sldMk cId="2684699241" sldId="295"/>
            <ac:spMk id="2" creationId="{B0457827-925A-76E2-6BE6-BFD2002EADA3}"/>
          </ac:spMkLst>
        </pc:spChg>
        <pc:spChg chg="mod ord">
          <ac:chgData name="Siri Marie Aamodt" userId="91f91055-7576-44c0-87b5-30a6c57d9b33" providerId="ADAL" clId="{11323E36-8AE1-441C-96E8-0C044B4A3EDF}" dt="2024-03-13T18:14:12.626" v="3576" actId="700"/>
          <ac:spMkLst>
            <pc:docMk/>
            <pc:sldMk cId="2684699241" sldId="295"/>
            <ac:spMk id="3" creationId="{7F28041C-306D-6579-184A-398FC263BCE7}"/>
          </ac:spMkLst>
        </pc:spChg>
        <pc:spChg chg="mod">
          <ac:chgData name="Siri Marie Aamodt" userId="91f91055-7576-44c0-87b5-30a6c57d9b33" providerId="ADAL" clId="{11323E36-8AE1-441C-96E8-0C044B4A3EDF}" dt="2024-03-14T08:25:43.568" v="5420" actId="113"/>
          <ac:spMkLst>
            <pc:docMk/>
            <pc:sldMk cId="2684699241" sldId="295"/>
            <ac:spMk id="4" creationId="{2C15E005-EE0E-BFB9-6175-D260C721EDC3}"/>
          </ac:spMkLst>
        </pc:spChg>
        <pc:spChg chg="add del mod ord">
          <ac:chgData name="Siri Marie Aamodt" userId="91f91055-7576-44c0-87b5-30a6c57d9b33" providerId="ADAL" clId="{11323E36-8AE1-441C-96E8-0C044B4A3EDF}" dt="2024-03-13T18:14:12.626" v="3576" actId="700"/>
          <ac:spMkLst>
            <pc:docMk/>
            <pc:sldMk cId="2684699241" sldId="295"/>
            <ac:spMk id="5" creationId="{148CE547-77AF-3CA6-4F26-3A0698B1339D}"/>
          </ac:spMkLst>
        </pc:spChg>
        <pc:spChg chg="add del mod ord">
          <ac:chgData name="Siri Marie Aamodt" userId="91f91055-7576-44c0-87b5-30a6c57d9b33" providerId="ADAL" clId="{11323E36-8AE1-441C-96E8-0C044B4A3EDF}" dt="2024-03-13T18:14:12.626" v="3576" actId="700"/>
          <ac:spMkLst>
            <pc:docMk/>
            <pc:sldMk cId="2684699241" sldId="295"/>
            <ac:spMk id="6" creationId="{1185D8F4-599E-9081-74C3-7B2715E53C49}"/>
          </ac:spMkLst>
        </pc:spChg>
        <pc:spChg chg="add del mod ord">
          <ac:chgData name="Siri Marie Aamodt" userId="91f91055-7576-44c0-87b5-30a6c57d9b33" providerId="ADAL" clId="{11323E36-8AE1-441C-96E8-0C044B4A3EDF}" dt="2024-03-13T18:14:12.626" v="3576" actId="700"/>
          <ac:spMkLst>
            <pc:docMk/>
            <pc:sldMk cId="2684699241" sldId="295"/>
            <ac:spMk id="7" creationId="{2B09B2E0-08B0-BD4E-C1BF-40564AE2DECF}"/>
          </ac:spMkLst>
        </pc:spChg>
        <pc:spChg chg="add del mod ord">
          <ac:chgData name="Siri Marie Aamodt" userId="91f91055-7576-44c0-87b5-30a6c57d9b33" providerId="ADAL" clId="{11323E36-8AE1-441C-96E8-0C044B4A3EDF}" dt="2024-03-13T18:14:12.626" v="3576" actId="700"/>
          <ac:spMkLst>
            <pc:docMk/>
            <pc:sldMk cId="2684699241" sldId="295"/>
            <ac:spMk id="8" creationId="{AD6ABBAC-4845-67D4-95EF-5BFFEA762322}"/>
          </ac:spMkLst>
        </pc:spChg>
      </pc:sldChg>
      <pc:sldChg chg="modSp mod">
        <pc:chgData name="Siri Marie Aamodt" userId="91f91055-7576-44c0-87b5-30a6c57d9b33" providerId="ADAL" clId="{11323E36-8AE1-441C-96E8-0C044B4A3EDF}" dt="2024-03-14T08:26:54.725" v="5428" actId="404"/>
        <pc:sldMkLst>
          <pc:docMk/>
          <pc:sldMk cId="357958192" sldId="296"/>
        </pc:sldMkLst>
        <pc:spChg chg="mod">
          <ac:chgData name="Siri Marie Aamodt" userId="91f91055-7576-44c0-87b5-30a6c57d9b33" providerId="ADAL" clId="{11323E36-8AE1-441C-96E8-0C044B4A3EDF}" dt="2024-03-14T08:26:54.725" v="5428" actId="404"/>
          <ac:spMkLst>
            <pc:docMk/>
            <pc:sldMk cId="357958192" sldId="296"/>
            <ac:spMk id="10" creationId="{B3485125-AAB9-64CA-2026-D47A231DF0D0}"/>
          </ac:spMkLst>
        </pc:spChg>
      </pc:sldChg>
      <pc:sldChg chg="modSp mod">
        <pc:chgData name="Siri Marie Aamodt" userId="91f91055-7576-44c0-87b5-30a6c57d9b33" providerId="ADAL" clId="{11323E36-8AE1-441C-96E8-0C044B4A3EDF}" dt="2024-03-14T08:27:38.865" v="5433" actId="948"/>
        <pc:sldMkLst>
          <pc:docMk/>
          <pc:sldMk cId="3630751791" sldId="297"/>
        </pc:sldMkLst>
        <pc:spChg chg="mod">
          <ac:chgData name="Siri Marie Aamodt" userId="91f91055-7576-44c0-87b5-30a6c57d9b33" providerId="ADAL" clId="{11323E36-8AE1-441C-96E8-0C044B4A3EDF}" dt="2024-03-14T08:27:38.865" v="5433" actId="948"/>
          <ac:spMkLst>
            <pc:docMk/>
            <pc:sldMk cId="3630751791" sldId="297"/>
            <ac:spMk id="10" creationId="{B3485125-AAB9-64CA-2026-D47A231DF0D0}"/>
          </ac:spMkLst>
        </pc:spChg>
      </pc:sldChg>
      <pc:sldChg chg="modSp mod">
        <pc:chgData name="Siri Marie Aamodt" userId="91f91055-7576-44c0-87b5-30a6c57d9b33" providerId="ADAL" clId="{11323E36-8AE1-441C-96E8-0C044B4A3EDF}" dt="2024-03-14T08:27:52.129" v="5434" actId="403"/>
        <pc:sldMkLst>
          <pc:docMk/>
          <pc:sldMk cId="3563429157" sldId="298"/>
        </pc:sldMkLst>
        <pc:spChg chg="mod">
          <ac:chgData name="Siri Marie Aamodt" userId="91f91055-7576-44c0-87b5-30a6c57d9b33" providerId="ADAL" clId="{11323E36-8AE1-441C-96E8-0C044B4A3EDF}" dt="2024-03-14T08:27:52.129" v="5434" actId="403"/>
          <ac:spMkLst>
            <pc:docMk/>
            <pc:sldMk cId="3563429157" sldId="298"/>
            <ac:spMk id="5" creationId="{44C0BB8D-D08E-BA7E-7214-B25E670510BD}"/>
          </ac:spMkLst>
        </pc:spChg>
      </pc:sldChg>
      <pc:sldChg chg="modSp mod setBg">
        <pc:chgData name="Siri Marie Aamodt" userId="91f91055-7576-44c0-87b5-30a6c57d9b33" providerId="ADAL" clId="{11323E36-8AE1-441C-96E8-0C044B4A3EDF}" dt="2024-03-14T08:28:15.945" v="5436" actId="108"/>
        <pc:sldMkLst>
          <pc:docMk/>
          <pc:sldMk cId="1338630926" sldId="299"/>
        </pc:sldMkLst>
        <pc:spChg chg="mod">
          <ac:chgData name="Siri Marie Aamodt" userId="91f91055-7576-44c0-87b5-30a6c57d9b33" providerId="ADAL" clId="{11323E36-8AE1-441C-96E8-0C044B4A3EDF}" dt="2024-03-14T08:28:15.945" v="5436" actId="108"/>
          <ac:spMkLst>
            <pc:docMk/>
            <pc:sldMk cId="1338630926" sldId="299"/>
            <ac:spMk id="10" creationId="{B3485125-AAB9-64CA-2026-D47A231DF0D0}"/>
          </ac:spMkLst>
        </pc:spChg>
      </pc:sldChg>
      <pc:sldChg chg="delSp modSp new mod modClrScheme chgLayout">
        <pc:chgData name="Siri Marie Aamodt" userId="91f91055-7576-44c0-87b5-30a6c57d9b33" providerId="ADAL" clId="{11323E36-8AE1-441C-96E8-0C044B4A3EDF}" dt="2024-03-13T18:39:29.923" v="5244" actId="20577"/>
        <pc:sldMkLst>
          <pc:docMk/>
          <pc:sldMk cId="1348001733" sldId="300"/>
        </pc:sldMkLst>
        <pc:spChg chg="mod ord">
          <ac:chgData name="Siri Marie Aamodt" userId="91f91055-7576-44c0-87b5-30a6c57d9b33" providerId="ADAL" clId="{11323E36-8AE1-441C-96E8-0C044B4A3EDF}" dt="2024-03-13T14:26:42.901" v="626" actId="700"/>
          <ac:spMkLst>
            <pc:docMk/>
            <pc:sldMk cId="1348001733" sldId="300"/>
            <ac:spMk id="2" creationId="{2D8066C0-82C1-E7E3-1C0E-143FC9667AA8}"/>
          </ac:spMkLst>
        </pc:spChg>
        <pc:spChg chg="mod ord">
          <ac:chgData name="Siri Marie Aamodt" userId="91f91055-7576-44c0-87b5-30a6c57d9b33" providerId="ADAL" clId="{11323E36-8AE1-441C-96E8-0C044B4A3EDF}" dt="2024-03-13T14:26:42.901" v="626" actId="700"/>
          <ac:spMkLst>
            <pc:docMk/>
            <pc:sldMk cId="1348001733" sldId="300"/>
            <ac:spMk id="3" creationId="{BFBAEAC1-0DA9-0AA8-5E4F-1C6BD6B95829}"/>
          </ac:spMkLst>
        </pc:spChg>
        <pc:spChg chg="mod ord">
          <ac:chgData name="Siri Marie Aamodt" userId="91f91055-7576-44c0-87b5-30a6c57d9b33" providerId="ADAL" clId="{11323E36-8AE1-441C-96E8-0C044B4A3EDF}" dt="2024-03-13T14:26:42.901" v="626" actId="700"/>
          <ac:spMkLst>
            <pc:docMk/>
            <pc:sldMk cId="1348001733" sldId="300"/>
            <ac:spMk id="4" creationId="{C39688C8-49F1-7C41-90AB-493BFCB33C86}"/>
          </ac:spMkLst>
        </pc:spChg>
        <pc:spChg chg="del">
          <ac:chgData name="Siri Marie Aamodt" userId="91f91055-7576-44c0-87b5-30a6c57d9b33" providerId="ADAL" clId="{11323E36-8AE1-441C-96E8-0C044B4A3EDF}" dt="2024-03-13T14:23:39.351" v="106" actId="478"/>
          <ac:spMkLst>
            <pc:docMk/>
            <pc:sldMk cId="1348001733" sldId="300"/>
            <ac:spMk id="5" creationId="{485CADDA-234E-B856-7CBF-4A4F4BAD5E49}"/>
          </ac:spMkLst>
        </pc:spChg>
        <pc:spChg chg="mod ord">
          <ac:chgData name="Siri Marie Aamodt" userId="91f91055-7576-44c0-87b5-30a6c57d9b33" providerId="ADAL" clId="{11323E36-8AE1-441C-96E8-0C044B4A3EDF}" dt="2024-03-13T18:39:29.923" v="5244" actId="20577"/>
          <ac:spMkLst>
            <pc:docMk/>
            <pc:sldMk cId="1348001733" sldId="300"/>
            <ac:spMk id="6" creationId="{76D8FE96-E8F5-28E1-4A88-E68BEDA56249}"/>
          </ac:spMkLst>
        </pc:spChg>
      </pc:sldChg>
      <pc:sldChg chg="modSp new mod setBg">
        <pc:chgData name="Siri Marie Aamodt" userId="91f91055-7576-44c0-87b5-30a6c57d9b33" providerId="ADAL" clId="{11323E36-8AE1-441C-96E8-0C044B4A3EDF}" dt="2024-03-13T18:40:38.067" v="5291" actId="20577"/>
        <pc:sldMkLst>
          <pc:docMk/>
          <pc:sldMk cId="1940390118" sldId="301"/>
        </pc:sldMkLst>
        <pc:spChg chg="mod">
          <ac:chgData name="Siri Marie Aamodt" userId="91f91055-7576-44c0-87b5-30a6c57d9b33" providerId="ADAL" clId="{11323E36-8AE1-441C-96E8-0C044B4A3EDF}" dt="2024-03-13T14:26:56.316" v="642" actId="20577"/>
          <ac:spMkLst>
            <pc:docMk/>
            <pc:sldMk cId="1940390118" sldId="301"/>
            <ac:spMk id="4" creationId="{B2A5C023-B135-5D92-9539-E23B8E9A222E}"/>
          </ac:spMkLst>
        </pc:spChg>
        <pc:spChg chg="mod">
          <ac:chgData name="Siri Marie Aamodt" userId="91f91055-7576-44c0-87b5-30a6c57d9b33" providerId="ADAL" clId="{11323E36-8AE1-441C-96E8-0C044B4A3EDF}" dt="2024-03-13T18:40:38.067" v="5291" actId="20577"/>
          <ac:spMkLst>
            <pc:docMk/>
            <pc:sldMk cId="1940390118" sldId="301"/>
            <ac:spMk id="5" creationId="{EC8022D6-B602-BB21-62DC-57D3080AE697}"/>
          </ac:spMkLst>
        </pc:spChg>
      </pc:sldChg>
      <pc:sldChg chg="addSp delSp modSp new mod ord modClrScheme chgLayout">
        <pc:chgData name="Siri Marie Aamodt" userId="91f91055-7576-44c0-87b5-30a6c57d9b33" providerId="ADAL" clId="{11323E36-8AE1-441C-96E8-0C044B4A3EDF}" dt="2024-03-14T08:24:47.494" v="5408" actId="20577"/>
        <pc:sldMkLst>
          <pc:docMk/>
          <pc:sldMk cId="47297863" sldId="302"/>
        </pc:sldMkLst>
        <pc:spChg chg="del">
          <ac:chgData name="Siri Marie Aamodt" userId="91f91055-7576-44c0-87b5-30a6c57d9b33" providerId="ADAL" clId="{11323E36-8AE1-441C-96E8-0C044B4A3EDF}" dt="2024-03-13T14:31:17.903" v="1339" actId="700"/>
          <ac:spMkLst>
            <pc:docMk/>
            <pc:sldMk cId="47297863" sldId="302"/>
            <ac:spMk id="2" creationId="{EBDD9278-852E-B804-6266-89DEBEA06EBA}"/>
          </ac:spMkLst>
        </pc:spChg>
        <pc:spChg chg="mod ord">
          <ac:chgData name="Siri Marie Aamodt" userId="91f91055-7576-44c0-87b5-30a6c57d9b33" providerId="ADAL" clId="{11323E36-8AE1-441C-96E8-0C044B4A3EDF}" dt="2024-03-13T14:31:17.903" v="1339" actId="700"/>
          <ac:spMkLst>
            <pc:docMk/>
            <pc:sldMk cId="47297863" sldId="302"/>
            <ac:spMk id="3" creationId="{ECB1DAD4-7163-724E-E85C-42AAC6544760}"/>
          </ac:spMkLst>
        </pc:spChg>
        <pc:spChg chg="add mod ord">
          <ac:chgData name="Siri Marie Aamodt" userId="91f91055-7576-44c0-87b5-30a6c57d9b33" providerId="ADAL" clId="{11323E36-8AE1-441C-96E8-0C044B4A3EDF}" dt="2024-03-13T14:31:25.654" v="1368" actId="20577"/>
          <ac:spMkLst>
            <pc:docMk/>
            <pc:sldMk cId="47297863" sldId="302"/>
            <ac:spMk id="4" creationId="{6011F267-3524-F3C6-697A-1CD283A8666C}"/>
          </ac:spMkLst>
        </pc:spChg>
        <pc:spChg chg="add mod ord">
          <ac:chgData name="Siri Marie Aamodt" userId="91f91055-7576-44c0-87b5-30a6c57d9b33" providerId="ADAL" clId="{11323E36-8AE1-441C-96E8-0C044B4A3EDF}" dt="2024-03-14T08:24:47.494" v="5408" actId="20577"/>
          <ac:spMkLst>
            <pc:docMk/>
            <pc:sldMk cId="47297863" sldId="302"/>
            <ac:spMk id="5" creationId="{4C9E667E-D764-5910-51B6-EAD6E12EC14B}"/>
          </ac:spMkLst>
        </pc:spChg>
        <pc:spChg chg="add del mod ord">
          <ac:chgData name="Siri Marie Aamodt" userId="91f91055-7576-44c0-87b5-30a6c57d9b33" providerId="ADAL" clId="{11323E36-8AE1-441C-96E8-0C044B4A3EDF}" dt="2024-03-13T14:32:27.518" v="1454" actId="478"/>
          <ac:spMkLst>
            <pc:docMk/>
            <pc:sldMk cId="47297863" sldId="302"/>
            <ac:spMk id="6" creationId="{4E6913D6-9BDD-8DA1-FB95-969DB1A5CDA4}"/>
          </ac:spMkLst>
        </pc:spChg>
        <pc:spChg chg="add mod ord">
          <ac:chgData name="Siri Marie Aamodt" userId="91f91055-7576-44c0-87b5-30a6c57d9b33" providerId="ADAL" clId="{11323E36-8AE1-441C-96E8-0C044B4A3EDF}" dt="2024-03-13T14:33:19.206" v="1459" actId="1076"/>
          <ac:spMkLst>
            <pc:docMk/>
            <pc:sldMk cId="47297863" sldId="302"/>
            <ac:spMk id="7" creationId="{E8EDCFE4-B893-9C67-BCAB-6BDA12E054A9}"/>
          </ac:spMkLst>
        </pc:spChg>
        <pc:spChg chg="add mod ord">
          <ac:chgData name="Siri Marie Aamodt" userId="91f91055-7576-44c0-87b5-30a6c57d9b33" providerId="ADAL" clId="{11323E36-8AE1-441C-96E8-0C044B4A3EDF}" dt="2024-03-13T14:31:50.948" v="1452" actId="20577"/>
          <ac:spMkLst>
            <pc:docMk/>
            <pc:sldMk cId="47297863" sldId="302"/>
            <ac:spMk id="8" creationId="{CEC7378F-725B-CEE7-5A36-C20301B36637}"/>
          </ac:spMkLst>
        </pc:spChg>
        <pc:spChg chg="add del mod ord">
          <ac:chgData name="Siri Marie Aamodt" userId="91f91055-7576-44c0-87b5-30a6c57d9b33" providerId="ADAL" clId="{11323E36-8AE1-441C-96E8-0C044B4A3EDF}" dt="2024-03-13T14:31:54.074" v="1453" actId="478"/>
          <ac:spMkLst>
            <pc:docMk/>
            <pc:sldMk cId="47297863" sldId="302"/>
            <ac:spMk id="9" creationId="{72EE6213-0E90-E5EB-FC80-E242448CC1F1}"/>
          </ac:spMkLst>
        </pc:spChg>
        <pc:spChg chg="add mod ord">
          <ac:chgData name="Siri Marie Aamodt" userId="91f91055-7576-44c0-87b5-30a6c57d9b33" providerId="ADAL" clId="{11323E36-8AE1-441C-96E8-0C044B4A3EDF}" dt="2024-03-13T14:31:17.903" v="1339" actId="700"/>
          <ac:spMkLst>
            <pc:docMk/>
            <pc:sldMk cId="47297863" sldId="302"/>
            <ac:spMk id="10" creationId="{61F303F7-51EB-5677-204E-662F03CD4021}"/>
          </ac:spMkLst>
        </pc:spChg>
        <pc:spChg chg="add mod ord">
          <ac:chgData name="Siri Marie Aamodt" userId="91f91055-7576-44c0-87b5-30a6c57d9b33" providerId="ADAL" clId="{11323E36-8AE1-441C-96E8-0C044B4A3EDF}" dt="2024-03-13T14:31:39.375" v="1412" actId="20577"/>
          <ac:spMkLst>
            <pc:docMk/>
            <pc:sldMk cId="47297863" sldId="302"/>
            <ac:spMk id="11" creationId="{577A6A70-06CB-2E00-D867-6E2CEC754A81}"/>
          </ac:spMkLst>
        </pc:spChg>
        <pc:grpChg chg="add del mod">
          <ac:chgData name="Siri Marie Aamodt" userId="91f91055-7576-44c0-87b5-30a6c57d9b33" providerId="ADAL" clId="{11323E36-8AE1-441C-96E8-0C044B4A3EDF}" dt="2024-03-13T14:32:29.920" v="1456"/>
          <ac:grpSpMkLst>
            <pc:docMk/>
            <pc:sldMk cId="47297863" sldId="302"/>
            <ac:grpSpMk id="12" creationId="{ECB4ADA2-6B42-3E27-61C3-03E826A12F2A}"/>
          </ac:grpSpMkLst>
        </pc:grpChg>
        <pc:grpChg chg="add mod ord">
          <ac:chgData name="Siri Marie Aamodt" userId="91f91055-7576-44c0-87b5-30a6c57d9b33" providerId="ADAL" clId="{11323E36-8AE1-441C-96E8-0C044B4A3EDF}" dt="2024-03-13T14:32:50.516" v="1458" actId="167"/>
          <ac:grpSpMkLst>
            <pc:docMk/>
            <pc:sldMk cId="47297863" sldId="302"/>
            <ac:grpSpMk id="18" creationId="{34EB2A91-EBB4-652F-D1BD-45A444993674}"/>
          </ac:grpSpMkLst>
        </pc:grpChg>
        <pc:grpChg chg="mod">
          <ac:chgData name="Siri Marie Aamodt" userId="91f91055-7576-44c0-87b5-30a6c57d9b33" providerId="ADAL" clId="{11323E36-8AE1-441C-96E8-0C044B4A3EDF}" dt="2024-03-13T14:32:46.437" v="1457"/>
          <ac:grpSpMkLst>
            <pc:docMk/>
            <pc:sldMk cId="47297863" sldId="302"/>
            <ac:grpSpMk id="19" creationId="{9EA49866-DBB2-5D54-3CA8-278734D9AD11}"/>
          </ac:grpSpMkLst>
        </pc:grpChg>
        <pc:picChg chg="mod">
          <ac:chgData name="Siri Marie Aamodt" userId="91f91055-7576-44c0-87b5-30a6c57d9b33" providerId="ADAL" clId="{11323E36-8AE1-441C-96E8-0C044B4A3EDF}" dt="2024-03-13T14:32:28.354" v="1455"/>
          <ac:picMkLst>
            <pc:docMk/>
            <pc:sldMk cId="47297863" sldId="302"/>
            <ac:picMk id="13" creationId="{C492C012-CA66-75BE-EE60-385FE44BF789}"/>
          </ac:picMkLst>
        </pc:picChg>
        <pc:picChg chg="mod">
          <ac:chgData name="Siri Marie Aamodt" userId="91f91055-7576-44c0-87b5-30a6c57d9b33" providerId="ADAL" clId="{11323E36-8AE1-441C-96E8-0C044B4A3EDF}" dt="2024-03-13T14:32:28.354" v="1455"/>
          <ac:picMkLst>
            <pc:docMk/>
            <pc:sldMk cId="47297863" sldId="302"/>
            <ac:picMk id="14" creationId="{51BB8791-C3FA-5974-040A-5D8FE3F44389}"/>
          </ac:picMkLst>
        </pc:picChg>
        <pc:picChg chg="mod">
          <ac:chgData name="Siri Marie Aamodt" userId="91f91055-7576-44c0-87b5-30a6c57d9b33" providerId="ADAL" clId="{11323E36-8AE1-441C-96E8-0C044B4A3EDF}" dt="2024-03-13T14:32:28.354" v="1455"/>
          <ac:picMkLst>
            <pc:docMk/>
            <pc:sldMk cId="47297863" sldId="302"/>
            <ac:picMk id="15" creationId="{721EF117-79E3-2264-265A-6ADA252BBA46}"/>
          </ac:picMkLst>
        </pc:picChg>
        <pc:picChg chg="mod">
          <ac:chgData name="Siri Marie Aamodt" userId="91f91055-7576-44c0-87b5-30a6c57d9b33" providerId="ADAL" clId="{11323E36-8AE1-441C-96E8-0C044B4A3EDF}" dt="2024-03-13T14:32:28.354" v="1455"/>
          <ac:picMkLst>
            <pc:docMk/>
            <pc:sldMk cId="47297863" sldId="302"/>
            <ac:picMk id="16" creationId="{0B0D04EB-7411-DD4C-5C9F-2CABF37F0777}"/>
          </ac:picMkLst>
        </pc:picChg>
        <pc:picChg chg="mod">
          <ac:chgData name="Siri Marie Aamodt" userId="91f91055-7576-44c0-87b5-30a6c57d9b33" providerId="ADAL" clId="{11323E36-8AE1-441C-96E8-0C044B4A3EDF}" dt="2024-03-13T14:32:28.354" v="1455"/>
          <ac:picMkLst>
            <pc:docMk/>
            <pc:sldMk cId="47297863" sldId="302"/>
            <ac:picMk id="17" creationId="{17286C1A-81AE-255C-F69B-42CE5F297F6E}"/>
          </ac:picMkLst>
        </pc:picChg>
        <pc:picChg chg="mod">
          <ac:chgData name="Siri Marie Aamodt" userId="91f91055-7576-44c0-87b5-30a6c57d9b33" providerId="ADAL" clId="{11323E36-8AE1-441C-96E8-0C044B4A3EDF}" dt="2024-03-13T14:32:46.437" v="1457"/>
          <ac:picMkLst>
            <pc:docMk/>
            <pc:sldMk cId="47297863" sldId="302"/>
            <ac:picMk id="20" creationId="{03079494-5B04-1A58-E776-E1E6B73F4B93}"/>
          </ac:picMkLst>
        </pc:picChg>
        <pc:picChg chg="mod">
          <ac:chgData name="Siri Marie Aamodt" userId="91f91055-7576-44c0-87b5-30a6c57d9b33" providerId="ADAL" clId="{11323E36-8AE1-441C-96E8-0C044B4A3EDF}" dt="2024-03-13T14:32:46.437" v="1457"/>
          <ac:picMkLst>
            <pc:docMk/>
            <pc:sldMk cId="47297863" sldId="302"/>
            <ac:picMk id="21" creationId="{EACBD4CA-AD28-8D5E-3175-4DF162E5C6B2}"/>
          </ac:picMkLst>
        </pc:picChg>
        <pc:picChg chg="mod">
          <ac:chgData name="Siri Marie Aamodt" userId="91f91055-7576-44c0-87b5-30a6c57d9b33" providerId="ADAL" clId="{11323E36-8AE1-441C-96E8-0C044B4A3EDF}" dt="2024-03-13T14:32:46.437" v="1457"/>
          <ac:picMkLst>
            <pc:docMk/>
            <pc:sldMk cId="47297863" sldId="302"/>
            <ac:picMk id="22" creationId="{16B40C27-DCA4-C349-2279-22B2F64354FC}"/>
          </ac:picMkLst>
        </pc:picChg>
        <pc:picChg chg="mod">
          <ac:chgData name="Siri Marie Aamodt" userId="91f91055-7576-44c0-87b5-30a6c57d9b33" providerId="ADAL" clId="{11323E36-8AE1-441C-96E8-0C044B4A3EDF}" dt="2024-03-13T14:32:46.437" v="1457"/>
          <ac:picMkLst>
            <pc:docMk/>
            <pc:sldMk cId="47297863" sldId="302"/>
            <ac:picMk id="23" creationId="{4E9DD282-2219-E668-CFB7-7DAE5A78B8D5}"/>
          </ac:picMkLst>
        </pc:picChg>
        <pc:picChg chg="mod">
          <ac:chgData name="Siri Marie Aamodt" userId="91f91055-7576-44c0-87b5-30a6c57d9b33" providerId="ADAL" clId="{11323E36-8AE1-441C-96E8-0C044B4A3EDF}" dt="2024-03-13T14:32:46.437" v="1457"/>
          <ac:picMkLst>
            <pc:docMk/>
            <pc:sldMk cId="47297863" sldId="302"/>
            <ac:picMk id="24" creationId="{BC3D0515-906E-C459-9349-9338B57283C8}"/>
          </ac:picMkLst>
        </pc:picChg>
        <pc:picChg chg="mod">
          <ac:chgData name="Siri Marie Aamodt" userId="91f91055-7576-44c0-87b5-30a6c57d9b33" providerId="ADAL" clId="{11323E36-8AE1-441C-96E8-0C044B4A3EDF}" dt="2024-03-13T14:32:46.437" v="1457"/>
          <ac:picMkLst>
            <pc:docMk/>
            <pc:sldMk cId="47297863" sldId="302"/>
            <ac:picMk id="25" creationId="{EAE50CD5-A4BB-E417-4825-DCC67FFCFB2B}"/>
          </ac:picMkLst>
        </pc:picChg>
      </pc:sldChg>
      <pc:sldChg chg="modSp add mod ord">
        <pc:chgData name="Siri Marie Aamodt" userId="91f91055-7576-44c0-87b5-30a6c57d9b33" providerId="ADAL" clId="{11323E36-8AE1-441C-96E8-0C044B4A3EDF}" dt="2024-03-13T18:26:40.662" v="4474" actId="20577"/>
        <pc:sldMkLst>
          <pc:docMk/>
          <pc:sldMk cId="1624244138" sldId="326"/>
        </pc:sldMkLst>
        <pc:spChg chg="mod">
          <ac:chgData name="Siri Marie Aamodt" userId="91f91055-7576-44c0-87b5-30a6c57d9b33" providerId="ADAL" clId="{11323E36-8AE1-441C-96E8-0C044B4A3EDF}" dt="2024-03-13T14:46:47.656" v="2464" actId="20577"/>
          <ac:spMkLst>
            <pc:docMk/>
            <pc:sldMk cId="1624244138" sldId="326"/>
            <ac:spMk id="4" creationId="{4F22E749-E4FE-33B4-984F-059FFEA1D65F}"/>
          </ac:spMkLst>
        </pc:spChg>
        <pc:graphicFrameChg chg="mod">
          <ac:chgData name="Siri Marie Aamodt" userId="91f91055-7576-44c0-87b5-30a6c57d9b33" providerId="ADAL" clId="{11323E36-8AE1-441C-96E8-0C044B4A3EDF}" dt="2024-03-13T18:26:40.662" v="4474" actId="20577"/>
          <ac:graphicFrameMkLst>
            <pc:docMk/>
            <pc:sldMk cId="1624244138" sldId="326"/>
            <ac:graphicFrameMk id="8" creationId="{74DA2BB9-C347-186B-C164-A8B2AAA5C50B}"/>
          </ac:graphicFrameMkLst>
        </pc:graphicFrameChg>
      </pc:sldChg>
      <pc:sldChg chg="modSp add del mod">
        <pc:chgData name="Siri Marie Aamodt" userId="91f91055-7576-44c0-87b5-30a6c57d9b33" providerId="ADAL" clId="{11323E36-8AE1-441C-96E8-0C044B4A3EDF}" dt="2024-03-13T14:55:44.272" v="2568" actId="47"/>
        <pc:sldMkLst>
          <pc:docMk/>
          <pc:sldMk cId="2397505898" sldId="327"/>
        </pc:sldMkLst>
        <pc:spChg chg="mod">
          <ac:chgData name="Siri Marie Aamodt" userId="91f91055-7576-44c0-87b5-30a6c57d9b33" providerId="ADAL" clId="{11323E36-8AE1-441C-96E8-0C044B4A3EDF}" dt="2024-03-13T14:55:09.258" v="2566" actId="20577"/>
          <ac:spMkLst>
            <pc:docMk/>
            <pc:sldMk cId="2397505898" sldId="327"/>
            <ac:spMk id="5" creationId="{EC8022D6-B602-BB21-62DC-57D3080AE697}"/>
          </ac:spMkLst>
        </pc:spChg>
      </pc:sldChg>
      <pc:sldChg chg="modSp add mod setBg">
        <pc:chgData name="Siri Marie Aamodt" userId="91f91055-7576-44c0-87b5-30a6c57d9b33" providerId="ADAL" clId="{11323E36-8AE1-441C-96E8-0C044B4A3EDF}" dt="2024-03-13T18:38:17.899" v="5219" actId="403"/>
        <pc:sldMkLst>
          <pc:docMk/>
          <pc:sldMk cId="2522211365" sldId="327"/>
        </pc:sldMkLst>
        <pc:spChg chg="mod">
          <ac:chgData name="Siri Marie Aamodt" userId="91f91055-7576-44c0-87b5-30a6c57d9b33" providerId="ADAL" clId="{11323E36-8AE1-441C-96E8-0C044B4A3EDF}" dt="2024-03-13T18:38:17.899" v="5219" actId="403"/>
          <ac:spMkLst>
            <pc:docMk/>
            <pc:sldMk cId="2522211365" sldId="327"/>
            <ac:spMk id="12" creationId="{336DA8A9-F039-7E03-24A9-7D8A8461C3B3}"/>
          </ac:spMkLst>
        </pc:spChg>
        <pc:spChg chg="mod">
          <ac:chgData name="Siri Marie Aamodt" userId="91f91055-7576-44c0-87b5-30a6c57d9b33" providerId="ADAL" clId="{11323E36-8AE1-441C-96E8-0C044B4A3EDF}" dt="2024-03-13T18:38:09.772" v="5216" actId="403"/>
          <ac:spMkLst>
            <pc:docMk/>
            <pc:sldMk cId="2522211365" sldId="327"/>
            <ac:spMk id="13" creationId="{8B867323-716F-346F-3182-A5246C4E3E98}"/>
          </ac:spMkLst>
        </pc:spChg>
      </pc:sldChg>
      <pc:sldChg chg="addSp delSp modSp new mod modClrScheme chgLayout">
        <pc:chgData name="Siri Marie Aamodt" userId="91f91055-7576-44c0-87b5-30a6c57d9b33" providerId="ADAL" clId="{11323E36-8AE1-441C-96E8-0C044B4A3EDF}" dt="2024-03-13T18:11:47.911" v="3438" actId="12"/>
        <pc:sldMkLst>
          <pc:docMk/>
          <pc:sldMk cId="1996391145" sldId="328"/>
        </pc:sldMkLst>
        <pc:spChg chg="del">
          <ac:chgData name="Siri Marie Aamodt" userId="91f91055-7576-44c0-87b5-30a6c57d9b33" providerId="ADAL" clId="{11323E36-8AE1-441C-96E8-0C044B4A3EDF}" dt="2024-03-13T18:03:18.013" v="2786" actId="700"/>
          <ac:spMkLst>
            <pc:docMk/>
            <pc:sldMk cId="1996391145" sldId="328"/>
            <ac:spMk id="2" creationId="{E00C42C4-7551-B6DC-90C8-8B2796CB5DB4}"/>
          </ac:spMkLst>
        </pc:spChg>
        <pc:spChg chg="mod ord">
          <ac:chgData name="Siri Marie Aamodt" userId="91f91055-7576-44c0-87b5-30a6c57d9b33" providerId="ADAL" clId="{11323E36-8AE1-441C-96E8-0C044B4A3EDF}" dt="2024-03-13T18:03:33.172" v="2787" actId="700"/>
          <ac:spMkLst>
            <pc:docMk/>
            <pc:sldMk cId="1996391145" sldId="328"/>
            <ac:spMk id="3" creationId="{1B6B93FB-835B-8E95-0BA3-75B27466C4F3}"/>
          </ac:spMkLst>
        </pc:spChg>
        <pc:spChg chg="add del mod ord">
          <ac:chgData name="Siri Marie Aamodt" userId="91f91055-7576-44c0-87b5-30a6c57d9b33" providerId="ADAL" clId="{11323E36-8AE1-441C-96E8-0C044B4A3EDF}" dt="2024-03-13T18:03:33.172" v="2787" actId="700"/>
          <ac:spMkLst>
            <pc:docMk/>
            <pc:sldMk cId="1996391145" sldId="328"/>
            <ac:spMk id="4" creationId="{9FA003AB-1382-2625-F961-87B2F3A320DF}"/>
          </ac:spMkLst>
        </pc:spChg>
        <pc:spChg chg="add del mod ord">
          <ac:chgData name="Siri Marie Aamodt" userId="91f91055-7576-44c0-87b5-30a6c57d9b33" providerId="ADAL" clId="{11323E36-8AE1-441C-96E8-0C044B4A3EDF}" dt="2024-03-13T18:03:33.172" v="2787" actId="700"/>
          <ac:spMkLst>
            <pc:docMk/>
            <pc:sldMk cId="1996391145" sldId="328"/>
            <ac:spMk id="5" creationId="{3AE978A7-4010-4A2E-C9E1-7307BA2230C4}"/>
          </ac:spMkLst>
        </pc:spChg>
        <pc:spChg chg="add del mod ord">
          <ac:chgData name="Siri Marie Aamodt" userId="91f91055-7576-44c0-87b5-30a6c57d9b33" providerId="ADAL" clId="{11323E36-8AE1-441C-96E8-0C044B4A3EDF}" dt="2024-03-13T18:03:33.172" v="2787" actId="700"/>
          <ac:spMkLst>
            <pc:docMk/>
            <pc:sldMk cId="1996391145" sldId="328"/>
            <ac:spMk id="6" creationId="{447B6A32-8546-1B2E-FDA7-A9277AB57C0D}"/>
          </ac:spMkLst>
        </pc:spChg>
        <pc:spChg chg="add mod ord">
          <ac:chgData name="Siri Marie Aamodt" userId="91f91055-7576-44c0-87b5-30a6c57d9b33" providerId="ADAL" clId="{11323E36-8AE1-441C-96E8-0C044B4A3EDF}" dt="2024-03-13T18:03:40.979" v="2827" actId="20577"/>
          <ac:spMkLst>
            <pc:docMk/>
            <pc:sldMk cId="1996391145" sldId="328"/>
            <ac:spMk id="7" creationId="{E0B4E731-884D-9D78-E424-86D95E6658C4}"/>
          </ac:spMkLst>
        </pc:spChg>
        <pc:spChg chg="add mod ord">
          <ac:chgData name="Siri Marie Aamodt" userId="91f91055-7576-44c0-87b5-30a6c57d9b33" providerId="ADAL" clId="{11323E36-8AE1-441C-96E8-0C044B4A3EDF}" dt="2024-03-13T18:11:47.911" v="3438" actId="12"/>
          <ac:spMkLst>
            <pc:docMk/>
            <pc:sldMk cId="1996391145" sldId="328"/>
            <ac:spMk id="8" creationId="{15B2FFCB-268E-F1BE-7F38-8F51F407080C}"/>
          </ac:spMkLst>
        </pc:spChg>
      </pc:sldChg>
      <pc:sldChg chg="addSp delSp modSp new mod setBg modClrScheme chgLayout">
        <pc:chgData name="Siri Marie Aamodt" userId="91f91055-7576-44c0-87b5-30a6c57d9b33" providerId="ADAL" clId="{11323E36-8AE1-441C-96E8-0C044B4A3EDF}" dt="2024-03-13T18:14:43.346" v="3633" actId="20577"/>
        <pc:sldMkLst>
          <pc:docMk/>
          <pc:sldMk cId="1794519138" sldId="329"/>
        </pc:sldMkLst>
        <pc:spChg chg="del">
          <ac:chgData name="Siri Marie Aamodt" userId="91f91055-7576-44c0-87b5-30a6c57d9b33" providerId="ADAL" clId="{11323E36-8AE1-441C-96E8-0C044B4A3EDF}" dt="2024-03-13T18:13:04.157" v="3448" actId="700"/>
          <ac:spMkLst>
            <pc:docMk/>
            <pc:sldMk cId="1794519138" sldId="329"/>
            <ac:spMk id="2" creationId="{64D4F035-7D8D-4EBA-5E34-132EEDB6C7D4}"/>
          </ac:spMkLst>
        </pc:spChg>
        <pc:spChg chg="del mod ord">
          <ac:chgData name="Siri Marie Aamodt" userId="91f91055-7576-44c0-87b5-30a6c57d9b33" providerId="ADAL" clId="{11323E36-8AE1-441C-96E8-0C044B4A3EDF}" dt="2024-03-13T18:13:04.157" v="3448" actId="700"/>
          <ac:spMkLst>
            <pc:docMk/>
            <pc:sldMk cId="1794519138" sldId="329"/>
            <ac:spMk id="3" creationId="{4B37833E-F003-3153-73EC-BC65345140F2}"/>
          </ac:spMkLst>
        </pc:spChg>
        <pc:spChg chg="del">
          <ac:chgData name="Siri Marie Aamodt" userId="91f91055-7576-44c0-87b5-30a6c57d9b33" providerId="ADAL" clId="{11323E36-8AE1-441C-96E8-0C044B4A3EDF}" dt="2024-03-13T18:13:04.157" v="3448" actId="700"/>
          <ac:spMkLst>
            <pc:docMk/>
            <pc:sldMk cId="1794519138" sldId="329"/>
            <ac:spMk id="4" creationId="{AD5128F0-6C94-F45A-DA0E-F9C1593E49A3}"/>
          </ac:spMkLst>
        </pc:spChg>
        <pc:spChg chg="del mod ord">
          <ac:chgData name="Siri Marie Aamodt" userId="91f91055-7576-44c0-87b5-30a6c57d9b33" providerId="ADAL" clId="{11323E36-8AE1-441C-96E8-0C044B4A3EDF}" dt="2024-03-13T18:13:04.157" v="3448" actId="700"/>
          <ac:spMkLst>
            <pc:docMk/>
            <pc:sldMk cId="1794519138" sldId="329"/>
            <ac:spMk id="5" creationId="{A2F6FD96-7553-2EB5-D725-BCBCEBE69E92}"/>
          </ac:spMkLst>
        </pc:spChg>
        <pc:spChg chg="del mod ord">
          <ac:chgData name="Siri Marie Aamodt" userId="91f91055-7576-44c0-87b5-30a6c57d9b33" providerId="ADAL" clId="{11323E36-8AE1-441C-96E8-0C044B4A3EDF}" dt="2024-03-13T18:13:04.157" v="3448" actId="700"/>
          <ac:spMkLst>
            <pc:docMk/>
            <pc:sldMk cId="1794519138" sldId="329"/>
            <ac:spMk id="6" creationId="{348AF274-8C05-1483-BD1E-7FFEE3F8A529}"/>
          </ac:spMkLst>
        </pc:spChg>
        <pc:spChg chg="del">
          <ac:chgData name="Siri Marie Aamodt" userId="91f91055-7576-44c0-87b5-30a6c57d9b33" providerId="ADAL" clId="{11323E36-8AE1-441C-96E8-0C044B4A3EDF}" dt="2024-03-13T18:13:04.157" v="3448" actId="700"/>
          <ac:spMkLst>
            <pc:docMk/>
            <pc:sldMk cId="1794519138" sldId="329"/>
            <ac:spMk id="7" creationId="{921584FE-6824-9538-052A-D72D587B79EF}"/>
          </ac:spMkLst>
        </pc:spChg>
        <pc:spChg chg="del mod ord">
          <ac:chgData name="Siri Marie Aamodt" userId="91f91055-7576-44c0-87b5-30a6c57d9b33" providerId="ADAL" clId="{11323E36-8AE1-441C-96E8-0C044B4A3EDF}" dt="2024-03-13T18:13:04.157" v="3448" actId="700"/>
          <ac:spMkLst>
            <pc:docMk/>
            <pc:sldMk cId="1794519138" sldId="329"/>
            <ac:spMk id="8" creationId="{02F9AA35-4B28-21F6-05DD-E0DF7EFF2F47}"/>
          </ac:spMkLst>
        </pc:spChg>
        <pc:spChg chg="del">
          <ac:chgData name="Siri Marie Aamodt" userId="91f91055-7576-44c0-87b5-30a6c57d9b33" providerId="ADAL" clId="{11323E36-8AE1-441C-96E8-0C044B4A3EDF}" dt="2024-03-13T18:13:04.157" v="3448" actId="700"/>
          <ac:spMkLst>
            <pc:docMk/>
            <pc:sldMk cId="1794519138" sldId="329"/>
            <ac:spMk id="9" creationId="{175191F7-3440-9448-2E52-9D00BBD6DF7A}"/>
          </ac:spMkLst>
        </pc:spChg>
        <pc:spChg chg="del">
          <ac:chgData name="Siri Marie Aamodt" userId="91f91055-7576-44c0-87b5-30a6c57d9b33" providerId="ADAL" clId="{11323E36-8AE1-441C-96E8-0C044B4A3EDF}" dt="2024-03-13T18:13:04.157" v="3448" actId="700"/>
          <ac:spMkLst>
            <pc:docMk/>
            <pc:sldMk cId="1794519138" sldId="329"/>
            <ac:spMk id="10" creationId="{FB3984EF-AEFF-E5C6-4C16-75EC1796A3C8}"/>
          </ac:spMkLst>
        </pc:spChg>
        <pc:spChg chg="del">
          <ac:chgData name="Siri Marie Aamodt" userId="91f91055-7576-44c0-87b5-30a6c57d9b33" providerId="ADAL" clId="{11323E36-8AE1-441C-96E8-0C044B4A3EDF}" dt="2024-03-13T18:13:04.157" v="3448" actId="700"/>
          <ac:spMkLst>
            <pc:docMk/>
            <pc:sldMk cId="1794519138" sldId="329"/>
            <ac:spMk id="11" creationId="{86A661AF-4124-4393-BBCC-69B95BED1BCF}"/>
          </ac:spMkLst>
        </pc:spChg>
        <pc:spChg chg="add mod ord">
          <ac:chgData name="Siri Marie Aamodt" userId="91f91055-7576-44c0-87b5-30a6c57d9b33" providerId="ADAL" clId="{11323E36-8AE1-441C-96E8-0C044B4A3EDF}" dt="2024-03-13T18:14:43.346" v="3633" actId="20577"/>
          <ac:spMkLst>
            <pc:docMk/>
            <pc:sldMk cId="1794519138" sldId="329"/>
            <ac:spMk id="12" creationId="{536D78F8-73F0-63C3-BD89-9433F60A6377}"/>
          </ac:spMkLst>
        </pc:spChg>
        <pc:spChg chg="add mod ord">
          <ac:chgData name="Siri Marie Aamodt" userId="91f91055-7576-44c0-87b5-30a6c57d9b33" providerId="ADAL" clId="{11323E36-8AE1-441C-96E8-0C044B4A3EDF}" dt="2024-03-13T18:13:18.909" v="3503" actId="20577"/>
          <ac:spMkLst>
            <pc:docMk/>
            <pc:sldMk cId="1794519138" sldId="329"/>
            <ac:spMk id="13" creationId="{52AA73A9-C231-759B-4278-C921ADA04085}"/>
          </ac:spMkLst>
        </pc:spChg>
        <pc:spChg chg="add mod ord">
          <ac:chgData name="Siri Marie Aamodt" userId="91f91055-7576-44c0-87b5-30a6c57d9b33" providerId="ADAL" clId="{11323E36-8AE1-441C-96E8-0C044B4A3EDF}" dt="2024-03-13T18:13:04.157" v="3448" actId="700"/>
          <ac:spMkLst>
            <pc:docMk/>
            <pc:sldMk cId="1794519138" sldId="329"/>
            <ac:spMk id="14" creationId="{F9ECE70A-3A43-53D8-F59E-5F2A9DBA1625}"/>
          </ac:spMkLst>
        </pc:spChg>
        <pc:spChg chg="add mod ord">
          <ac:chgData name="Siri Marie Aamodt" userId="91f91055-7576-44c0-87b5-30a6c57d9b33" providerId="ADAL" clId="{11323E36-8AE1-441C-96E8-0C044B4A3EDF}" dt="2024-03-13T18:13:04.157" v="3448" actId="700"/>
          <ac:spMkLst>
            <pc:docMk/>
            <pc:sldMk cId="1794519138" sldId="329"/>
            <ac:spMk id="15" creationId="{D1E87C7B-8270-53CB-54AD-52C9F01C2B71}"/>
          </ac:spMkLst>
        </pc:spChg>
      </pc:sldChg>
      <pc:sldChg chg="addSp modSp new mod setBg modClrScheme chgLayout">
        <pc:chgData name="Siri Marie Aamodt" userId="91f91055-7576-44c0-87b5-30a6c57d9b33" providerId="ADAL" clId="{11323E36-8AE1-441C-96E8-0C044B4A3EDF}" dt="2024-03-13T18:47:37.724" v="5400" actId="20577"/>
        <pc:sldMkLst>
          <pc:docMk/>
          <pc:sldMk cId="899926937" sldId="330"/>
        </pc:sldMkLst>
        <pc:spChg chg="mod ord">
          <ac:chgData name="Siri Marie Aamodt" userId="91f91055-7576-44c0-87b5-30a6c57d9b33" providerId="ADAL" clId="{11323E36-8AE1-441C-96E8-0C044B4A3EDF}" dt="2024-03-13T18:14:21.765" v="3578" actId="700"/>
          <ac:spMkLst>
            <pc:docMk/>
            <pc:sldMk cId="899926937" sldId="330"/>
            <ac:spMk id="2" creationId="{2CDB6833-1E58-285C-CC66-63E252AB94E6}"/>
          </ac:spMkLst>
        </pc:spChg>
        <pc:spChg chg="mod ord">
          <ac:chgData name="Siri Marie Aamodt" userId="91f91055-7576-44c0-87b5-30a6c57d9b33" providerId="ADAL" clId="{11323E36-8AE1-441C-96E8-0C044B4A3EDF}" dt="2024-03-13T18:14:21.765" v="3578" actId="700"/>
          <ac:spMkLst>
            <pc:docMk/>
            <pc:sldMk cId="899926937" sldId="330"/>
            <ac:spMk id="3" creationId="{7A835EC2-67E2-011D-EDDF-46E95485A576}"/>
          </ac:spMkLst>
        </pc:spChg>
        <pc:spChg chg="add mod ord">
          <ac:chgData name="Siri Marie Aamodt" userId="91f91055-7576-44c0-87b5-30a6c57d9b33" providerId="ADAL" clId="{11323E36-8AE1-441C-96E8-0C044B4A3EDF}" dt="2024-03-13T18:14:35.396" v="3632" actId="20577"/>
          <ac:spMkLst>
            <pc:docMk/>
            <pc:sldMk cId="899926937" sldId="330"/>
            <ac:spMk id="4" creationId="{7A69E931-3020-646D-3B16-9A009C3939A5}"/>
          </ac:spMkLst>
        </pc:spChg>
        <pc:spChg chg="add mod ord">
          <ac:chgData name="Siri Marie Aamodt" userId="91f91055-7576-44c0-87b5-30a6c57d9b33" providerId="ADAL" clId="{11323E36-8AE1-441C-96E8-0C044B4A3EDF}" dt="2024-03-13T18:47:37.724" v="5400" actId="20577"/>
          <ac:spMkLst>
            <pc:docMk/>
            <pc:sldMk cId="899926937" sldId="330"/>
            <ac:spMk id="5" creationId="{2CF3B2C8-5691-5343-4089-A760E5CE4F31}"/>
          </ac:spMkLst>
        </pc:spChg>
        <pc:spChg chg="add mod ord">
          <ac:chgData name="Siri Marie Aamodt" userId="91f91055-7576-44c0-87b5-30a6c57d9b33" providerId="ADAL" clId="{11323E36-8AE1-441C-96E8-0C044B4A3EDF}" dt="2024-03-13T18:14:21.765" v="3578" actId="700"/>
          <ac:spMkLst>
            <pc:docMk/>
            <pc:sldMk cId="899926937" sldId="330"/>
            <ac:spMk id="6" creationId="{E7C53489-7B23-CAB7-7EA2-73222D62F0D7}"/>
          </ac:spMkLst>
        </pc:spChg>
        <pc:spChg chg="add mod ord">
          <ac:chgData name="Siri Marie Aamodt" userId="91f91055-7576-44c0-87b5-30a6c57d9b33" providerId="ADAL" clId="{11323E36-8AE1-441C-96E8-0C044B4A3EDF}" dt="2024-03-13T18:14:21.765" v="3578" actId="700"/>
          <ac:spMkLst>
            <pc:docMk/>
            <pc:sldMk cId="899926937" sldId="330"/>
            <ac:spMk id="7" creationId="{28B07C13-3139-B1A5-44A1-2D9D485CD0A0}"/>
          </ac:spMkLst>
        </pc:spChg>
      </pc:sldChg>
      <pc:sldChg chg="addSp delSp modSp new mod modClrScheme chgLayout">
        <pc:chgData name="Siri Marie Aamodt" userId="91f91055-7576-44c0-87b5-30a6c57d9b33" providerId="ADAL" clId="{11323E36-8AE1-441C-96E8-0C044B4A3EDF}" dt="2024-03-13T18:29:30.792" v="4500" actId="20577"/>
        <pc:sldMkLst>
          <pc:docMk/>
          <pc:sldMk cId="540658825" sldId="331"/>
        </pc:sldMkLst>
        <pc:spChg chg="mod ord">
          <ac:chgData name="Siri Marie Aamodt" userId="91f91055-7576-44c0-87b5-30a6c57d9b33" providerId="ADAL" clId="{11323E36-8AE1-441C-96E8-0C044B4A3EDF}" dt="2024-03-13T18:24:16.743" v="4298" actId="700"/>
          <ac:spMkLst>
            <pc:docMk/>
            <pc:sldMk cId="540658825" sldId="331"/>
            <ac:spMk id="2" creationId="{4C970EA4-C717-EBD4-62F7-3C1C8D039735}"/>
          </ac:spMkLst>
        </pc:spChg>
        <pc:spChg chg="mod ord">
          <ac:chgData name="Siri Marie Aamodt" userId="91f91055-7576-44c0-87b5-30a6c57d9b33" providerId="ADAL" clId="{11323E36-8AE1-441C-96E8-0C044B4A3EDF}" dt="2024-03-13T18:24:16.743" v="4298" actId="700"/>
          <ac:spMkLst>
            <pc:docMk/>
            <pc:sldMk cId="540658825" sldId="331"/>
            <ac:spMk id="3" creationId="{053B3071-E793-E948-7624-8CBCE4CA335F}"/>
          </ac:spMkLst>
        </pc:spChg>
        <pc:spChg chg="del mod ord">
          <ac:chgData name="Siri Marie Aamodt" userId="91f91055-7576-44c0-87b5-30a6c57d9b33" providerId="ADAL" clId="{11323E36-8AE1-441C-96E8-0C044B4A3EDF}" dt="2024-03-13T18:24:16.743" v="4298" actId="700"/>
          <ac:spMkLst>
            <pc:docMk/>
            <pc:sldMk cId="540658825" sldId="331"/>
            <ac:spMk id="4" creationId="{08669F5D-3C52-8BB5-09B5-47AF1CB59E0E}"/>
          </ac:spMkLst>
        </pc:spChg>
        <pc:spChg chg="del mod ord">
          <ac:chgData name="Siri Marie Aamodt" userId="91f91055-7576-44c0-87b5-30a6c57d9b33" providerId="ADAL" clId="{11323E36-8AE1-441C-96E8-0C044B4A3EDF}" dt="2024-03-13T18:24:16.743" v="4298" actId="700"/>
          <ac:spMkLst>
            <pc:docMk/>
            <pc:sldMk cId="540658825" sldId="331"/>
            <ac:spMk id="5" creationId="{762ED88C-CAEA-C673-953D-DE3B9C9984BE}"/>
          </ac:spMkLst>
        </pc:spChg>
        <pc:spChg chg="add mod ord">
          <ac:chgData name="Siri Marie Aamodt" userId="91f91055-7576-44c0-87b5-30a6c57d9b33" providerId="ADAL" clId="{11323E36-8AE1-441C-96E8-0C044B4A3EDF}" dt="2024-03-13T18:29:30.792" v="4500" actId="20577"/>
          <ac:spMkLst>
            <pc:docMk/>
            <pc:sldMk cId="540658825" sldId="331"/>
            <ac:spMk id="6" creationId="{CC40006C-E236-2CDC-C4FA-5DC30E86CE32}"/>
          </ac:spMkLst>
        </pc:spChg>
        <pc:spChg chg="add mod ord">
          <ac:chgData name="Siri Marie Aamodt" userId="91f91055-7576-44c0-87b5-30a6c57d9b33" providerId="ADAL" clId="{11323E36-8AE1-441C-96E8-0C044B4A3EDF}" dt="2024-03-13T18:24:22.338" v="4310" actId="20577"/>
          <ac:spMkLst>
            <pc:docMk/>
            <pc:sldMk cId="540658825" sldId="331"/>
            <ac:spMk id="7" creationId="{A1611361-2911-3976-33B5-3A5EB13D65A5}"/>
          </ac:spMkLst>
        </pc:spChg>
        <pc:spChg chg="add mod ord">
          <ac:chgData name="Siri Marie Aamodt" userId="91f91055-7576-44c0-87b5-30a6c57d9b33" providerId="ADAL" clId="{11323E36-8AE1-441C-96E8-0C044B4A3EDF}" dt="2024-03-13T18:29:22.872" v="4478" actId="207"/>
          <ac:spMkLst>
            <pc:docMk/>
            <pc:sldMk cId="540658825" sldId="331"/>
            <ac:spMk id="8" creationId="{B088598D-2678-4F4C-2A05-1530EC60621F}"/>
          </ac:spMkLst>
        </pc:spChg>
        <pc:spChg chg="add mod ord">
          <ac:chgData name="Siri Marie Aamodt" userId="91f91055-7576-44c0-87b5-30a6c57d9b33" providerId="ADAL" clId="{11323E36-8AE1-441C-96E8-0C044B4A3EDF}" dt="2024-03-13T18:24:16.743" v="4298" actId="700"/>
          <ac:spMkLst>
            <pc:docMk/>
            <pc:sldMk cId="540658825" sldId="331"/>
            <ac:spMk id="9" creationId="{B07383EF-8553-AE9D-B8B0-CAD01F999DBC}"/>
          </ac:spMkLst>
        </pc:spChg>
      </pc:sldChg>
      <pc:sldChg chg="addSp delSp modSp new del mod modClrScheme chgLayout">
        <pc:chgData name="Siri Marie Aamodt" userId="91f91055-7576-44c0-87b5-30a6c57d9b33" providerId="ADAL" clId="{11323E36-8AE1-441C-96E8-0C044B4A3EDF}" dt="2024-03-14T08:29:03.323" v="5442" actId="47"/>
        <pc:sldMkLst>
          <pc:docMk/>
          <pc:sldMk cId="549954796" sldId="332"/>
        </pc:sldMkLst>
        <pc:spChg chg="del">
          <ac:chgData name="Siri Marie Aamodt" userId="91f91055-7576-44c0-87b5-30a6c57d9b33" providerId="ADAL" clId="{11323E36-8AE1-441C-96E8-0C044B4A3EDF}" dt="2024-03-14T08:28:31.088" v="5438" actId="700"/>
          <ac:spMkLst>
            <pc:docMk/>
            <pc:sldMk cId="549954796" sldId="332"/>
            <ac:spMk id="2" creationId="{97F8D19F-4F1D-9D9A-F02C-5A23BA5A523B}"/>
          </ac:spMkLst>
        </pc:spChg>
        <pc:spChg chg="mod ord">
          <ac:chgData name="Siri Marie Aamodt" userId="91f91055-7576-44c0-87b5-30a6c57d9b33" providerId="ADAL" clId="{11323E36-8AE1-441C-96E8-0C044B4A3EDF}" dt="2024-03-14T08:28:31.088" v="5438" actId="700"/>
          <ac:spMkLst>
            <pc:docMk/>
            <pc:sldMk cId="549954796" sldId="332"/>
            <ac:spMk id="3" creationId="{C1325169-C247-7DE9-8576-A59938DC6628}"/>
          </ac:spMkLst>
        </pc:spChg>
        <pc:spChg chg="del mod ord">
          <ac:chgData name="Siri Marie Aamodt" userId="91f91055-7576-44c0-87b5-30a6c57d9b33" providerId="ADAL" clId="{11323E36-8AE1-441C-96E8-0C044B4A3EDF}" dt="2024-03-14T08:28:31.088" v="5438" actId="700"/>
          <ac:spMkLst>
            <pc:docMk/>
            <pc:sldMk cId="549954796" sldId="332"/>
            <ac:spMk id="4" creationId="{39FA1969-DC9C-8533-9689-21BA94EF69E9}"/>
          </ac:spMkLst>
        </pc:spChg>
        <pc:spChg chg="del mod ord">
          <ac:chgData name="Siri Marie Aamodt" userId="91f91055-7576-44c0-87b5-30a6c57d9b33" providerId="ADAL" clId="{11323E36-8AE1-441C-96E8-0C044B4A3EDF}" dt="2024-03-14T08:28:31.088" v="5438" actId="700"/>
          <ac:spMkLst>
            <pc:docMk/>
            <pc:sldMk cId="549954796" sldId="332"/>
            <ac:spMk id="5" creationId="{3C5F1E94-4537-6E3A-264E-207AD524BD8E}"/>
          </ac:spMkLst>
        </pc:spChg>
        <pc:spChg chg="del mod ord">
          <ac:chgData name="Siri Marie Aamodt" userId="91f91055-7576-44c0-87b5-30a6c57d9b33" providerId="ADAL" clId="{11323E36-8AE1-441C-96E8-0C044B4A3EDF}" dt="2024-03-14T08:28:31.088" v="5438" actId="700"/>
          <ac:spMkLst>
            <pc:docMk/>
            <pc:sldMk cId="549954796" sldId="332"/>
            <ac:spMk id="6" creationId="{863FBD44-5864-DF43-D97E-63637575A4AE}"/>
          </ac:spMkLst>
        </pc:spChg>
        <pc:spChg chg="add mod ord">
          <ac:chgData name="Siri Marie Aamodt" userId="91f91055-7576-44c0-87b5-30a6c57d9b33" providerId="ADAL" clId="{11323E36-8AE1-441C-96E8-0C044B4A3EDF}" dt="2024-03-14T08:28:33.163" v="5441" actId="20577"/>
          <ac:spMkLst>
            <pc:docMk/>
            <pc:sldMk cId="549954796" sldId="332"/>
            <ac:spMk id="7" creationId="{025D9146-E7E2-9C4B-8F75-C1AE8FDB39AD}"/>
          </ac:spMkLst>
        </pc:spChg>
        <pc:spChg chg="add mod ord">
          <ac:chgData name="Siri Marie Aamodt" userId="91f91055-7576-44c0-87b5-30a6c57d9b33" providerId="ADAL" clId="{11323E36-8AE1-441C-96E8-0C044B4A3EDF}" dt="2024-03-14T08:28:31.088" v="5438" actId="700"/>
          <ac:spMkLst>
            <pc:docMk/>
            <pc:sldMk cId="549954796" sldId="332"/>
            <ac:spMk id="8" creationId="{85C1DB8B-325B-587B-8E54-C4D8FBCD6BAF}"/>
          </ac:spMkLst>
        </pc:spChg>
        <pc:spChg chg="add mod ord">
          <ac:chgData name="Siri Marie Aamodt" userId="91f91055-7576-44c0-87b5-30a6c57d9b33" providerId="ADAL" clId="{11323E36-8AE1-441C-96E8-0C044B4A3EDF}" dt="2024-03-14T08:28:31.088" v="5438" actId="700"/>
          <ac:spMkLst>
            <pc:docMk/>
            <pc:sldMk cId="549954796" sldId="332"/>
            <ac:spMk id="9" creationId="{56E3BD21-FD27-B9AB-B3DD-2966C8BB2977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256C91-3975-46C4-8E3D-A1374D489E7F}" type="doc">
      <dgm:prSet loTypeId="urn:microsoft.com/office/officeart/2005/8/layout/target1" loCatId="relationship" qsTypeId="urn:microsoft.com/office/officeart/2005/8/quickstyle/simple1" qsCatId="simple" csTypeId="urn:microsoft.com/office/officeart/2005/8/colors/accent0_1" csCatId="mainScheme" phldr="1"/>
      <dgm:spPr/>
    </dgm:pt>
    <dgm:pt modelId="{39E9B60A-F71C-4AE6-8A1B-A0C56C637307}">
      <dgm:prSet phldrT="[Text]" custT="1"/>
      <dgm:spPr/>
      <dgm:t>
        <a:bodyPr/>
        <a:lstStyle/>
        <a:p>
          <a:pPr marL="0"/>
          <a:r>
            <a:rPr lang="nb-NO" sz="1800" dirty="0">
              <a:latin typeface="Helvetica" panose="020B0604020202020204" pitchFamily="34" charset="0"/>
              <a:cs typeface="Helvetica" panose="020B0604020202020204" pitchFamily="34" charset="0"/>
            </a:rPr>
            <a:t>Kjernegruppe i fakultetsadministrasjonen</a:t>
          </a:r>
        </a:p>
      </dgm:t>
    </dgm:pt>
    <dgm:pt modelId="{B9DB5DAB-CC34-4BD7-8FDC-AFD77D5C6474}" type="parTrans" cxnId="{DEB1D5D6-0A7D-4573-BD8A-D208D19C8334}">
      <dgm:prSet/>
      <dgm:spPr/>
      <dgm:t>
        <a:bodyPr/>
        <a:lstStyle/>
        <a:p>
          <a:endParaRPr lang="nb-NO"/>
        </a:p>
      </dgm:t>
    </dgm:pt>
    <dgm:pt modelId="{D3B52C32-8557-4360-BA05-367A600BC4C0}" type="sibTrans" cxnId="{DEB1D5D6-0A7D-4573-BD8A-D208D19C8334}">
      <dgm:prSet/>
      <dgm:spPr/>
      <dgm:t>
        <a:bodyPr/>
        <a:lstStyle/>
        <a:p>
          <a:endParaRPr lang="nb-NO"/>
        </a:p>
      </dgm:t>
    </dgm:pt>
    <dgm:pt modelId="{F735A983-A856-40DE-8498-9A437FEED417}">
      <dgm:prSet phldrT="[Text]" custT="1"/>
      <dgm:spPr/>
      <dgm:t>
        <a:bodyPr/>
        <a:lstStyle/>
        <a:p>
          <a:r>
            <a:rPr lang="nb-NO" sz="1800" u="none" dirty="0">
              <a:latin typeface="Helvetica" panose="020B0604020202020204" pitchFamily="34" charset="0"/>
              <a:cs typeface="Helvetica" panose="020B0604020202020204" pitchFamily="34" charset="0"/>
            </a:rPr>
            <a:t>Læringskontaktnettverket</a:t>
          </a:r>
        </a:p>
      </dgm:t>
    </dgm:pt>
    <dgm:pt modelId="{C9025480-2804-495F-800D-3E4103E9DDF3}" type="parTrans" cxnId="{2007BFBB-CD5B-47B6-ABFC-5D9525BB1FB9}">
      <dgm:prSet/>
      <dgm:spPr/>
      <dgm:t>
        <a:bodyPr/>
        <a:lstStyle/>
        <a:p>
          <a:endParaRPr lang="nb-NO"/>
        </a:p>
      </dgm:t>
    </dgm:pt>
    <dgm:pt modelId="{1E6E793D-8DD7-4A4E-B8A2-A036A273CD51}" type="sibTrans" cxnId="{2007BFBB-CD5B-47B6-ABFC-5D9525BB1FB9}">
      <dgm:prSet/>
      <dgm:spPr/>
      <dgm:t>
        <a:bodyPr/>
        <a:lstStyle/>
        <a:p>
          <a:endParaRPr lang="nb-NO"/>
        </a:p>
      </dgm:t>
    </dgm:pt>
    <dgm:pt modelId="{EE9FF1E9-4D2C-4D05-B5FB-8208B28BA0CB}">
      <dgm:prSet phldrT="[Text]" custT="1"/>
      <dgm:spPr/>
      <dgm:t>
        <a:bodyPr/>
        <a:lstStyle/>
        <a:p>
          <a:r>
            <a:rPr lang="nb-NO" sz="1800" dirty="0">
              <a:latin typeface="Helvetica" panose="020B0604020202020204" pitchFamily="34" charset="0"/>
              <a:cs typeface="Helvetica" panose="020B0604020202020204" pitchFamily="34" charset="0"/>
            </a:rPr>
            <a:t>Nettverk og samarbeidspartnere</a:t>
          </a:r>
        </a:p>
      </dgm:t>
    </dgm:pt>
    <dgm:pt modelId="{D48E2277-BDCB-4DBE-A285-FD0A042285DE}" type="parTrans" cxnId="{6F1E4F5D-159D-416C-8952-457D959CC173}">
      <dgm:prSet/>
      <dgm:spPr/>
      <dgm:t>
        <a:bodyPr/>
        <a:lstStyle/>
        <a:p>
          <a:endParaRPr lang="nb-NO"/>
        </a:p>
      </dgm:t>
    </dgm:pt>
    <dgm:pt modelId="{3872EC05-9E6F-41E7-8D8A-D7CB870CE2FF}" type="sibTrans" cxnId="{6F1E4F5D-159D-416C-8952-457D959CC173}">
      <dgm:prSet/>
      <dgm:spPr/>
      <dgm:t>
        <a:bodyPr/>
        <a:lstStyle/>
        <a:p>
          <a:endParaRPr lang="nb-NO"/>
        </a:p>
      </dgm:t>
    </dgm:pt>
    <dgm:pt modelId="{0C77502D-470D-45C2-8EBE-C4E751FCF0A4}">
      <dgm:prSet custT="1"/>
      <dgm:spPr/>
      <dgm:t>
        <a:bodyPr/>
        <a:lstStyle/>
        <a:p>
          <a:pPr marL="90488" indent="-90488"/>
          <a:r>
            <a:rPr lang="nb-NO" sz="1400" dirty="0">
              <a:latin typeface="Helvetica" panose="020B0604020202020204" pitchFamily="34" charset="0"/>
              <a:cs typeface="Helvetica" panose="020B0604020202020204" pitchFamily="34" charset="0"/>
            </a:rPr>
            <a:t>Koordinator (100%)</a:t>
          </a:r>
        </a:p>
      </dgm:t>
    </dgm:pt>
    <dgm:pt modelId="{76834F6E-7062-40EA-B7DF-708407A3418A}" type="parTrans" cxnId="{0AA9EC1F-E674-4C59-877A-EE3DA2BD741E}">
      <dgm:prSet/>
      <dgm:spPr/>
      <dgm:t>
        <a:bodyPr/>
        <a:lstStyle/>
        <a:p>
          <a:endParaRPr lang="nb-NO"/>
        </a:p>
      </dgm:t>
    </dgm:pt>
    <dgm:pt modelId="{E13B331B-A889-4AB8-9924-82F983210901}" type="sibTrans" cxnId="{0AA9EC1F-E674-4C59-877A-EE3DA2BD741E}">
      <dgm:prSet/>
      <dgm:spPr/>
      <dgm:t>
        <a:bodyPr/>
        <a:lstStyle/>
        <a:p>
          <a:endParaRPr lang="nb-NO"/>
        </a:p>
      </dgm:t>
    </dgm:pt>
    <dgm:pt modelId="{90155881-AF97-46D9-97D8-5A3C85742310}">
      <dgm:prSet custT="1"/>
      <dgm:spPr/>
      <dgm:t>
        <a:bodyPr/>
        <a:lstStyle/>
        <a:p>
          <a:pPr marL="90488" indent="-90488"/>
          <a:r>
            <a:rPr lang="nb-NO" sz="1400" dirty="0">
              <a:latin typeface="Helvetica" panose="020B0604020202020204" pitchFamily="34" charset="0"/>
              <a:cs typeface="Helvetica" panose="020B0604020202020204" pitchFamily="34" charset="0"/>
            </a:rPr>
            <a:t>IT/AV-ansvarlig (50%)</a:t>
          </a:r>
        </a:p>
      </dgm:t>
    </dgm:pt>
    <dgm:pt modelId="{EC4EF2CE-8908-431D-B4D4-1D9743FD9D57}" type="parTrans" cxnId="{C11D9672-D1AD-468E-9395-CEF4B2345069}">
      <dgm:prSet/>
      <dgm:spPr/>
      <dgm:t>
        <a:bodyPr/>
        <a:lstStyle/>
        <a:p>
          <a:endParaRPr lang="nb-NO"/>
        </a:p>
      </dgm:t>
    </dgm:pt>
    <dgm:pt modelId="{33E5DF8F-674C-4164-85D2-E6619B2C2876}" type="sibTrans" cxnId="{C11D9672-D1AD-468E-9395-CEF4B2345069}">
      <dgm:prSet/>
      <dgm:spPr/>
      <dgm:t>
        <a:bodyPr/>
        <a:lstStyle/>
        <a:p>
          <a:endParaRPr lang="nb-NO"/>
        </a:p>
      </dgm:t>
    </dgm:pt>
    <dgm:pt modelId="{FF82B853-0BEE-4493-BC56-3B220119F49B}">
      <dgm:prSet custT="1"/>
      <dgm:spPr/>
      <dgm:t>
        <a:bodyPr/>
        <a:lstStyle/>
        <a:p>
          <a:pPr marL="90488" indent="-90488"/>
          <a:r>
            <a:rPr lang="nb-NO" sz="1400" dirty="0">
              <a:latin typeface="Helvetica" panose="020B0604020202020204" pitchFamily="34" charset="0"/>
              <a:cs typeface="Helvetica" panose="020B0604020202020204" pitchFamily="34" charset="0"/>
            </a:rPr>
            <a:t>Studentmedarbeidere i førstelinja</a:t>
          </a:r>
        </a:p>
      </dgm:t>
    </dgm:pt>
    <dgm:pt modelId="{C259D8D9-5B91-453C-AE32-55C146CC7295}" type="parTrans" cxnId="{08BAEEA5-4307-44EC-8E89-373714078568}">
      <dgm:prSet/>
      <dgm:spPr/>
      <dgm:t>
        <a:bodyPr/>
        <a:lstStyle/>
        <a:p>
          <a:endParaRPr lang="nb-NO"/>
        </a:p>
      </dgm:t>
    </dgm:pt>
    <dgm:pt modelId="{254747E6-8930-4718-B85B-A3778CE9EA56}" type="sibTrans" cxnId="{08BAEEA5-4307-44EC-8E89-373714078568}">
      <dgm:prSet/>
      <dgm:spPr/>
      <dgm:t>
        <a:bodyPr/>
        <a:lstStyle/>
        <a:p>
          <a:endParaRPr lang="nb-NO"/>
        </a:p>
      </dgm:t>
    </dgm:pt>
    <dgm:pt modelId="{92A8FD0F-7ED6-47B4-ABF7-65175DF80468}">
      <dgm:prSet custT="1"/>
      <dgm:spPr/>
      <dgm:t>
        <a:bodyPr/>
        <a:lstStyle/>
        <a:p>
          <a:r>
            <a:rPr lang="nb-NO" sz="1400" u="none" dirty="0">
              <a:latin typeface="Helvetica" panose="020B0604020202020204" pitchFamily="34" charset="0"/>
              <a:cs typeface="Helvetica" panose="020B0604020202020204" pitchFamily="34" charset="0"/>
            </a:rPr>
            <a:t>undervisere fra enhetene</a:t>
          </a:r>
        </a:p>
      </dgm:t>
    </dgm:pt>
    <dgm:pt modelId="{02AC7724-4489-408C-B480-3FF5EC6C8E59}" type="parTrans" cxnId="{16CC3C0E-0510-4813-ABF5-D49718785533}">
      <dgm:prSet/>
      <dgm:spPr/>
      <dgm:t>
        <a:bodyPr/>
        <a:lstStyle/>
        <a:p>
          <a:endParaRPr lang="nb-NO"/>
        </a:p>
      </dgm:t>
    </dgm:pt>
    <dgm:pt modelId="{E6522887-EDF7-4CAD-A1DE-3CADC262C3BE}" type="sibTrans" cxnId="{16CC3C0E-0510-4813-ABF5-D49718785533}">
      <dgm:prSet/>
      <dgm:spPr/>
      <dgm:t>
        <a:bodyPr/>
        <a:lstStyle/>
        <a:p>
          <a:endParaRPr lang="nb-NO"/>
        </a:p>
      </dgm:t>
    </dgm:pt>
    <dgm:pt modelId="{7A8F8A9C-ABAB-4506-97F8-2323E6650408}">
      <dgm:prSet custT="1"/>
      <dgm:spPr/>
      <dgm:t>
        <a:bodyPr/>
        <a:lstStyle/>
        <a:p>
          <a:r>
            <a:rPr lang="nb-NO" sz="1400" u="none" dirty="0">
              <a:latin typeface="Helvetica" panose="020B0604020202020204" pitchFamily="34" charset="0"/>
              <a:cs typeface="Helvetica" panose="020B0604020202020204" pitchFamily="34" charset="0"/>
            </a:rPr>
            <a:t>vitenskapelig assistenter</a:t>
          </a:r>
        </a:p>
      </dgm:t>
    </dgm:pt>
    <dgm:pt modelId="{BB477324-7D6D-49EE-BE54-FCBD0BCBD1D2}" type="parTrans" cxnId="{69CBA924-AA4E-4EDF-9E35-22747913BD81}">
      <dgm:prSet/>
      <dgm:spPr/>
      <dgm:t>
        <a:bodyPr/>
        <a:lstStyle/>
        <a:p>
          <a:endParaRPr lang="nb-NO"/>
        </a:p>
      </dgm:t>
    </dgm:pt>
    <dgm:pt modelId="{7F7F6AA5-5BF3-446D-9D3F-275686546489}" type="sibTrans" cxnId="{69CBA924-AA4E-4EDF-9E35-22747913BD81}">
      <dgm:prSet/>
      <dgm:spPr/>
      <dgm:t>
        <a:bodyPr/>
        <a:lstStyle/>
        <a:p>
          <a:endParaRPr lang="nb-NO"/>
        </a:p>
      </dgm:t>
    </dgm:pt>
    <dgm:pt modelId="{860314B4-19F2-48BE-9234-7A7020F61591}">
      <dgm:prSet custT="1"/>
      <dgm:spPr/>
      <dgm:t>
        <a:bodyPr/>
        <a:lstStyle/>
        <a:p>
          <a:r>
            <a:rPr lang="nb-NO" sz="1400" dirty="0">
              <a:latin typeface="Helvetica" panose="020B0604020202020204" pitchFamily="34" charset="0"/>
              <a:cs typeface="Helvetica" panose="020B0604020202020204" pitchFamily="34" charset="0"/>
            </a:rPr>
            <a:t>IT-avdelingen</a:t>
          </a:r>
        </a:p>
      </dgm:t>
    </dgm:pt>
    <dgm:pt modelId="{6324916F-229F-4CE4-9A8A-88F8D145F090}" type="parTrans" cxnId="{AF61C751-CDDB-47C4-86A0-6155B37CF95D}">
      <dgm:prSet/>
      <dgm:spPr/>
      <dgm:t>
        <a:bodyPr/>
        <a:lstStyle/>
        <a:p>
          <a:endParaRPr lang="nb-NO"/>
        </a:p>
      </dgm:t>
    </dgm:pt>
    <dgm:pt modelId="{D17493AA-922E-4B05-A17A-1301400F95E5}" type="sibTrans" cxnId="{AF61C751-CDDB-47C4-86A0-6155B37CF95D}">
      <dgm:prSet/>
      <dgm:spPr/>
      <dgm:t>
        <a:bodyPr/>
        <a:lstStyle/>
        <a:p>
          <a:endParaRPr lang="nb-NO"/>
        </a:p>
      </dgm:t>
    </dgm:pt>
    <dgm:pt modelId="{1E620928-31BB-4797-B80A-145BA91E8F6F}">
      <dgm:prSet custT="1"/>
      <dgm:spPr/>
      <dgm:t>
        <a:bodyPr/>
        <a:lstStyle/>
        <a:p>
          <a:r>
            <a:rPr lang="nb-NO" sz="1400" dirty="0">
              <a:latin typeface="Helvetica" panose="020B0604020202020204" pitchFamily="34" charset="0"/>
              <a:cs typeface="Helvetica" panose="020B0604020202020204" pitchFamily="34" charset="0"/>
            </a:rPr>
            <a:t>LINK</a:t>
          </a:r>
        </a:p>
      </dgm:t>
    </dgm:pt>
    <dgm:pt modelId="{52BF014F-B6C4-4CAB-A0E8-16FCE365E1C1}" type="parTrans" cxnId="{36836739-38BF-41FE-A59D-7553BF83838E}">
      <dgm:prSet/>
      <dgm:spPr/>
      <dgm:t>
        <a:bodyPr/>
        <a:lstStyle/>
        <a:p>
          <a:endParaRPr lang="nb-NO"/>
        </a:p>
      </dgm:t>
    </dgm:pt>
    <dgm:pt modelId="{EB3173A5-44A7-462C-9114-676AB6E12A04}" type="sibTrans" cxnId="{36836739-38BF-41FE-A59D-7553BF83838E}">
      <dgm:prSet/>
      <dgm:spPr/>
      <dgm:t>
        <a:bodyPr/>
        <a:lstStyle/>
        <a:p>
          <a:endParaRPr lang="nb-NO"/>
        </a:p>
      </dgm:t>
    </dgm:pt>
    <dgm:pt modelId="{5581B275-7CF8-4240-8000-1EA06353D75F}">
      <dgm:prSet custT="1"/>
      <dgm:spPr/>
      <dgm:t>
        <a:bodyPr/>
        <a:lstStyle/>
        <a:p>
          <a:r>
            <a:rPr lang="nb-NO" sz="1400" dirty="0">
              <a:latin typeface="Helvetica" panose="020B0604020202020204" pitchFamily="34" charset="0"/>
              <a:cs typeface="Helvetica" panose="020B0604020202020204" pitchFamily="34" charset="0"/>
            </a:rPr>
            <a:t>pedagogiske støtteenheter</a:t>
          </a:r>
        </a:p>
      </dgm:t>
    </dgm:pt>
    <dgm:pt modelId="{209E2A27-E00F-4124-8766-A5061E7B7E06}" type="parTrans" cxnId="{69E1A5CE-3952-4024-8C01-D506C1484AF5}">
      <dgm:prSet/>
      <dgm:spPr/>
      <dgm:t>
        <a:bodyPr/>
        <a:lstStyle/>
        <a:p>
          <a:endParaRPr lang="nb-NO"/>
        </a:p>
      </dgm:t>
    </dgm:pt>
    <dgm:pt modelId="{0EBD1887-1A91-4E08-854A-D132E5AF5C2E}" type="sibTrans" cxnId="{69E1A5CE-3952-4024-8C01-D506C1484AF5}">
      <dgm:prSet/>
      <dgm:spPr/>
      <dgm:t>
        <a:bodyPr/>
        <a:lstStyle/>
        <a:p>
          <a:endParaRPr lang="nb-NO"/>
        </a:p>
      </dgm:t>
    </dgm:pt>
    <dgm:pt modelId="{7CF5FBDA-5B78-4687-A991-4E7D78865AD4}" type="pres">
      <dgm:prSet presAssocID="{66256C91-3975-46C4-8E3D-A1374D489E7F}" presName="composite" presStyleCnt="0">
        <dgm:presLayoutVars>
          <dgm:chMax val="5"/>
          <dgm:dir/>
          <dgm:resizeHandles val="exact"/>
        </dgm:presLayoutVars>
      </dgm:prSet>
      <dgm:spPr/>
    </dgm:pt>
    <dgm:pt modelId="{F6F4E7AF-4A29-47F7-A839-78ACC447B156}" type="pres">
      <dgm:prSet presAssocID="{39E9B60A-F71C-4AE6-8A1B-A0C56C637307}" presName="circle1" presStyleLbl="lnNode1" presStyleIdx="0" presStyleCnt="3"/>
      <dgm:spPr>
        <a:solidFill>
          <a:srgbClr val="EAF9F3"/>
        </a:solidFill>
        <a:ln>
          <a:noFill/>
        </a:ln>
      </dgm:spPr>
    </dgm:pt>
    <dgm:pt modelId="{15D5819E-247B-46CE-B637-D13FB4E5C0B9}" type="pres">
      <dgm:prSet presAssocID="{39E9B60A-F71C-4AE6-8A1B-A0C56C637307}" presName="text1" presStyleLbl="revTx" presStyleIdx="0" presStyleCnt="3" custScaleX="168884" custLinFactNeighborX="34501" custLinFactNeighborY="8604">
        <dgm:presLayoutVars>
          <dgm:bulletEnabled val="1"/>
        </dgm:presLayoutVars>
      </dgm:prSet>
      <dgm:spPr/>
    </dgm:pt>
    <dgm:pt modelId="{5106173B-13F5-4FA1-89D7-B037B53675B7}" type="pres">
      <dgm:prSet presAssocID="{39E9B60A-F71C-4AE6-8A1B-A0C56C637307}" presName="line1" presStyleLbl="callout" presStyleIdx="0" presStyleCnt="6"/>
      <dgm:spPr/>
    </dgm:pt>
    <dgm:pt modelId="{2A9BB3DA-0F89-467E-A097-11C5D89E44DF}" type="pres">
      <dgm:prSet presAssocID="{39E9B60A-F71C-4AE6-8A1B-A0C56C637307}" presName="d1" presStyleLbl="callout" presStyleIdx="1" presStyleCnt="6"/>
      <dgm:spPr/>
    </dgm:pt>
    <dgm:pt modelId="{143F5B44-37A6-43CA-BEF5-FEE5E6F50FA4}" type="pres">
      <dgm:prSet presAssocID="{F735A983-A856-40DE-8498-9A437FEED417}" presName="circle2" presStyleLbl="lnNode1" presStyleIdx="1" presStyleCnt="3"/>
      <dgm:spPr>
        <a:solidFill>
          <a:srgbClr val="6CE1AB"/>
        </a:solidFill>
        <a:ln>
          <a:noFill/>
        </a:ln>
      </dgm:spPr>
    </dgm:pt>
    <dgm:pt modelId="{3A3585E2-6405-4D1D-822F-0C554AF0517B}" type="pres">
      <dgm:prSet presAssocID="{F735A983-A856-40DE-8498-9A437FEED417}" presName="text2" presStyleLbl="revTx" presStyleIdx="1" presStyleCnt="3" custScaleX="144884" custScaleY="66803" custLinFactNeighborX="21452" custLinFactNeighborY="2462">
        <dgm:presLayoutVars>
          <dgm:bulletEnabled val="1"/>
        </dgm:presLayoutVars>
      </dgm:prSet>
      <dgm:spPr/>
    </dgm:pt>
    <dgm:pt modelId="{AAF98C98-719F-40DA-BAA8-7417A8357E3A}" type="pres">
      <dgm:prSet presAssocID="{F735A983-A856-40DE-8498-9A437FEED417}" presName="line2" presStyleLbl="callout" presStyleIdx="2" presStyleCnt="6"/>
      <dgm:spPr/>
    </dgm:pt>
    <dgm:pt modelId="{CC23758F-5341-44EE-B03C-596651CB8EEE}" type="pres">
      <dgm:prSet presAssocID="{F735A983-A856-40DE-8498-9A437FEED417}" presName="d2" presStyleLbl="callout" presStyleIdx="3" presStyleCnt="6"/>
      <dgm:spPr/>
    </dgm:pt>
    <dgm:pt modelId="{76BF6263-F27C-4B9D-B415-70D4F32E54A3}" type="pres">
      <dgm:prSet presAssocID="{EE9FF1E9-4D2C-4D05-B5FB-8208B28BA0CB}" presName="circle3" presStyleLbl="lnNode1" presStyleIdx="2" presStyleCnt="3"/>
      <dgm:spPr>
        <a:solidFill>
          <a:srgbClr val="86A4F7"/>
        </a:solidFill>
        <a:ln>
          <a:noFill/>
        </a:ln>
      </dgm:spPr>
    </dgm:pt>
    <dgm:pt modelId="{4BDC6E6D-A11F-47D8-BA6E-47466F8EA7C7}" type="pres">
      <dgm:prSet presAssocID="{EE9FF1E9-4D2C-4D05-B5FB-8208B28BA0CB}" presName="text3" presStyleLbl="revTx" presStyleIdx="2" presStyleCnt="3" custScaleX="125836" custScaleY="114783" custLinFactNeighborX="17609" custLinFactNeighborY="2515">
        <dgm:presLayoutVars>
          <dgm:bulletEnabled val="1"/>
        </dgm:presLayoutVars>
      </dgm:prSet>
      <dgm:spPr/>
    </dgm:pt>
    <dgm:pt modelId="{45C614D8-B62D-4DE9-808A-614083289EB0}" type="pres">
      <dgm:prSet presAssocID="{EE9FF1E9-4D2C-4D05-B5FB-8208B28BA0CB}" presName="line3" presStyleLbl="callout" presStyleIdx="4" presStyleCnt="6"/>
      <dgm:spPr/>
    </dgm:pt>
    <dgm:pt modelId="{87473DCC-7004-4298-BC9C-7F07FE148320}" type="pres">
      <dgm:prSet presAssocID="{EE9FF1E9-4D2C-4D05-B5FB-8208B28BA0CB}" presName="d3" presStyleLbl="callout" presStyleIdx="5" presStyleCnt="6"/>
      <dgm:spPr/>
    </dgm:pt>
  </dgm:ptLst>
  <dgm:cxnLst>
    <dgm:cxn modelId="{16CC3C0E-0510-4813-ABF5-D49718785533}" srcId="{F735A983-A856-40DE-8498-9A437FEED417}" destId="{92A8FD0F-7ED6-47B4-ABF7-65175DF80468}" srcOrd="0" destOrd="0" parTransId="{02AC7724-4489-408C-B480-3FF5EC6C8E59}" sibTransId="{E6522887-EDF7-4CAD-A1DE-3CADC262C3BE}"/>
    <dgm:cxn modelId="{D6CE380F-5C95-439A-8A81-BD2D03141E0A}" type="presOf" srcId="{7A8F8A9C-ABAB-4506-97F8-2323E6650408}" destId="{3A3585E2-6405-4D1D-822F-0C554AF0517B}" srcOrd="0" destOrd="2" presId="urn:microsoft.com/office/officeart/2005/8/layout/target1"/>
    <dgm:cxn modelId="{6E3A9015-EFE5-4C1D-BDDC-307ED9BDC475}" type="presOf" srcId="{90155881-AF97-46D9-97D8-5A3C85742310}" destId="{15D5819E-247B-46CE-B637-D13FB4E5C0B9}" srcOrd="0" destOrd="2" presId="urn:microsoft.com/office/officeart/2005/8/layout/target1"/>
    <dgm:cxn modelId="{0AA9EC1F-E674-4C59-877A-EE3DA2BD741E}" srcId="{39E9B60A-F71C-4AE6-8A1B-A0C56C637307}" destId="{0C77502D-470D-45C2-8EBE-C4E751FCF0A4}" srcOrd="0" destOrd="0" parTransId="{76834F6E-7062-40EA-B7DF-708407A3418A}" sibTransId="{E13B331B-A889-4AB8-9924-82F983210901}"/>
    <dgm:cxn modelId="{69CBA924-AA4E-4EDF-9E35-22747913BD81}" srcId="{F735A983-A856-40DE-8498-9A437FEED417}" destId="{7A8F8A9C-ABAB-4506-97F8-2323E6650408}" srcOrd="1" destOrd="0" parTransId="{BB477324-7D6D-49EE-BE54-FCBD0BCBD1D2}" sibTransId="{7F7F6AA5-5BF3-446D-9D3F-275686546489}"/>
    <dgm:cxn modelId="{D300E133-7912-40AB-A7EC-2CA110DB0331}" type="presOf" srcId="{0C77502D-470D-45C2-8EBE-C4E751FCF0A4}" destId="{15D5819E-247B-46CE-B637-D13FB4E5C0B9}" srcOrd="0" destOrd="1" presId="urn:microsoft.com/office/officeart/2005/8/layout/target1"/>
    <dgm:cxn modelId="{36836739-38BF-41FE-A59D-7553BF83838E}" srcId="{EE9FF1E9-4D2C-4D05-B5FB-8208B28BA0CB}" destId="{1E620928-31BB-4797-B80A-145BA91E8F6F}" srcOrd="1" destOrd="0" parTransId="{52BF014F-B6C4-4CAB-A0E8-16FCE365E1C1}" sibTransId="{EB3173A5-44A7-462C-9114-676AB6E12A04}"/>
    <dgm:cxn modelId="{CE5C3E5C-A6E9-4475-86AA-1584E1E54DB7}" type="presOf" srcId="{39E9B60A-F71C-4AE6-8A1B-A0C56C637307}" destId="{15D5819E-247B-46CE-B637-D13FB4E5C0B9}" srcOrd="0" destOrd="0" presId="urn:microsoft.com/office/officeart/2005/8/layout/target1"/>
    <dgm:cxn modelId="{6F1E4F5D-159D-416C-8952-457D959CC173}" srcId="{66256C91-3975-46C4-8E3D-A1374D489E7F}" destId="{EE9FF1E9-4D2C-4D05-B5FB-8208B28BA0CB}" srcOrd="2" destOrd="0" parTransId="{D48E2277-BDCB-4DBE-A285-FD0A042285DE}" sibTransId="{3872EC05-9E6F-41E7-8D8A-D7CB870CE2FF}"/>
    <dgm:cxn modelId="{62594A4A-0B64-429B-A5D9-3E397EA140D7}" type="presOf" srcId="{FF82B853-0BEE-4493-BC56-3B220119F49B}" destId="{15D5819E-247B-46CE-B637-D13FB4E5C0B9}" srcOrd="0" destOrd="3" presId="urn:microsoft.com/office/officeart/2005/8/layout/target1"/>
    <dgm:cxn modelId="{AF61C751-CDDB-47C4-86A0-6155B37CF95D}" srcId="{EE9FF1E9-4D2C-4D05-B5FB-8208B28BA0CB}" destId="{860314B4-19F2-48BE-9234-7A7020F61591}" srcOrd="0" destOrd="0" parTransId="{6324916F-229F-4CE4-9A8A-88F8D145F090}" sibTransId="{D17493AA-922E-4B05-A17A-1301400F95E5}"/>
    <dgm:cxn modelId="{C11D9672-D1AD-468E-9395-CEF4B2345069}" srcId="{39E9B60A-F71C-4AE6-8A1B-A0C56C637307}" destId="{90155881-AF97-46D9-97D8-5A3C85742310}" srcOrd="1" destOrd="0" parTransId="{EC4EF2CE-8908-431D-B4D4-1D9743FD9D57}" sibTransId="{33E5DF8F-674C-4164-85D2-E6619B2C2876}"/>
    <dgm:cxn modelId="{B5D57D7B-5EC5-4965-A858-5AECED15CF56}" type="presOf" srcId="{5581B275-7CF8-4240-8000-1EA06353D75F}" destId="{4BDC6E6D-A11F-47D8-BA6E-47466F8EA7C7}" srcOrd="0" destOrd="3" presId="urn:microsoft.com/office/officeart/2005/8/layout/target1"/>
    <dgm:cxn modelId="{08BAEEA5-4307-44EC-8E89-373714078568}" srcId="{39E9B60A-F71C-4AE6-8A1B-A0C56C637307}" destId="{FF82B853-0BEE-4493-BC56-3B220119F49B}" srcOrd="2" destOrd="0" parTransId="{C259D8D9-5B91-453C-AE32-55C146CC7295}" sibTransId="{254747E6-8930-4718-B85B-A3778CE9EA56}"/>
    <dgm:cxn modelId="{701B62A9-705F-4202-8B81-4EDEA9D12943}" type="presOf" srcId="{F735A983-A856-40DE-8498-9A437FEED417}" destId="{3A3585E2-6405-4D1D-822F-0C554AF0517B}" srcOrd="0" destOrd="0" presId="urn:microsoft.com/office/officeart/2005/8/layout/target1"/>
    <dgm:cxn modelId="{0AE7EDAD-F21B-4361-8AB2-06B9960DA419}" type="presOf" srcId="{92A8FD0F-7ED6-47B4-ABF7-65175DF80468}" destId="{3A3585E2-6405-4D1D-822F-0C554AF0517B}" srcOrd="0" destOrd="1" presId="urn:microsoft.com/office/officeart/2005/8/layout/target1"/>
    <dgm:cxn modelId="{CB6DABB0-5C97-4C75-B403-1265377786E0}" type="presOf" srcId="{EE9FF1E9-4D2C-4D05-B5FB-8208B28BA0CB}" destId="{4BDC6E6D-A11F-47D8-BA6E-47466F8EA7C7}" srcOrd="0" destOrd="0" presId="urn:microsoft.com/office/officeart/2005/8/layout/target1"/>
    <dgm:cxn modelId="{2007BFBB-CD5B-47B6-ABFC-5D9525BB1FB9}" srcId="{66256C91-3975-46C4-8E3D-A1374D489E7F}" destId="{F735A983-A856-40DE-8498-9A437FEED417}" srcOrd="1" destOrd="0" parTransId="{C9025480-2804-495F-800D-3E4103E9DDF3}" sibTransId="{1E6E793D-8DD7-4A4E-B8A2-A036A273CD51}"/>
    <dgm:cxn modelId="{D4858BBD-40EE-4194-963E-45337C0A35BE}" type="presOf" srcId="{1E620928-31BB-4797-B80A-145BA91E8F6F}" destId="{4BDC6E6D-A11F-47D8-BA6E-47466F8EA7C7}" srcOrd="0" destOrd="2" presId="urn:microsoft.com/office/officeart/2005/8/layout/target1"/>
    <dgm:cxn modelId="{69E1A5CE-3952-4024-8C01-D506C1484AF5}" srcId="{EE9FF1E9-4D2C-4D05-B5FB-8208B28BA0CB}" destId="{5581B275-7CF8-4240-8000-1EA06353D75F}" srcOrd="2" destOrd="0" parTransId="{209E2A27-E00F-4124-8766-A5061E7B7E06}" sibTransId="{0EBD1887-1A91-4E08-854A-D132E5AF5C2E}"/>
    <dgm:cxn modelId="{DEB1D5D6-0A7D-4573-BD8A-D208D19C8334}" srcId="{66256C91-3975-46C4-8E3D-A1374D489E7F}" destId="{39E9B60A-F71C-4AE6-8A1B-A0C56C637307}" srcOrd="0" destOrd="0" parTransId="{B9DB5DAB-CC34-4BD7-8FDC-AFD77D5C6474}" sibTransId="{D3B52C32-8557-4360-BA05-367A600BC4C0}"/>
    <dgm:cxn modelId="{782D8CD9-0423-4F89-883D-C919B39A6AEF}" type="presOf" srcId="{860314B4-19F2-48BE-9234-7A7020F61591}" destId="{4BDC6E6D-A11F-47D8-BA6E-47466F8EA7C7}" srcOrd="0" destOrd="1" presId="urn:microsoft.com/office/officeart/2005/8/layout/target1"/>
    <dgm:cxn modelId="{ED536BF2-BC00-4D99-8893-CFB3001F9470}" type="presOf" srcId="{66256C91-3975-46C4-8E3D-A1374D489E7F}" destId="{7CF5FBDA-5B78-4687-A991-4E7D78865AD4}" srcOrd="0" destOrd="0" presId="urn:microsoft.com/office/officeart/2005/8/layout/target1"/>
    <dgm:cxn modelId="{2C6B9653-9B7B-4BBF-98F7-069E5137D852}" type="presParOf" srcId="{7CF5FBDA-5B78-4687-A991-4E7D78865AD4}" destId="{F6F4E7AF-4A29-47F7-A839-78ACC447B156}" srcOrd="0" destOrd="0" presId="urn:microsoft.com/office/officeart/2005/8/layout/target1"/>
    <dgm:cxn modelId="{BF83AD88-4227-4AEB-8296-C38DFDEA8FF7}" type="presParOf" srcId="{7CF5FBDA-5B78-4687-A991-4E7D78865AD4}" destId="{15D5819E-247B-46CE-B637-D13FB4E5C0B9}" srcOrd="1" destOrd="0" presId="urn:microsoft.com/office/officeart/2005/8/layout/target1"/>
    <dgm:cxn modelId="{FDF235ED-E574-407D-A7B4-7F04BC9040E4}" type="presParOf" srcId="{7CF5FBDA-5B78-4687-A991-4E7D78865AD4}" destId="{5106173B-13F5-4FA1-89D7-B037B53675B7}" srcOrd="2" destOrd="0" presId="urn:microsoft.com/office/officeart/2005/8/layout/target1"/>
    <dgm:cxn modelId="{D1D0D8AA-2BF0-4DDE-9418-1AD99E66CB6B}" type="presParOf" srcId="{7CF5FBDA-5B78-4687-A991-4E7D78865AD4}" destId="{2A9BB3DA-0F89-467E-A097-11C5D89E44DF}" srcOrd="3" destOrd="0" presId="urn:microsoft.com/office/officeart/2005/8/layout/target1"/>
    <dgm:cxn modelId="{21EDDE23-8C68-473A-A7BF-A5A55D4F1082}" type="presParOf" srcId="{7CF5FBDA-5B78-4687-A991-4E7D78865AD4}" destId="{143F5B44-37A6-43CA-BEF5-FEE5E6F50FA4}" srcOrd="4" destOrd="0" presId="urn:microsoft.com/office/officeart/2005/8/layout/target1"/>
    <dgm:cxn modelId="{037D8BA2-5FEB-4464-8A91-42215E265859}" type="presParOf" srcId="{7CF5FBDA-5B78-4687-A991-4E7D78865AD4}" destId="{3A3585E2-6405-4D1D-822F-0C554AF0517B}" srcOrd="5" destOrd="0" presId="urn:microsoft.com/office/officeart/2005/8/layout/target1"/>
    <dgm:cxn modelId="{E8B7B4C5-AF50-4483-B8DB-009AF7DC8042}" type="presParOf" srcId="{7CF5FBDA-5B78-4687-A991-4E7D78865AD4}" destId="{AAF98C98-719F-40DA-BAA8-7417A8357E3A}" srcOrd="6" destOrd="0" presId="urn:microsoft.com/office/officeart/2005/8/layout/target1"/>
    <dgm:cxn modelId="{3553BEA9-DAB9-4D53-B902-0CB9E2C5A6EC}" type="presParOf" srcId="{7CF5FBDA-5B78-4687-A991-4E7D78865AD4}" destId="{CC23758F-5341-44EE-B03C-596651CB8EEE}" srcOrd="7" destOrd="0" presId="urn:microsoft.com/office/officeart/2005/8/layout/target1"/>
    <dgm:cxn modelId="{CBBD8C84-3943-4301-AD7E-342CFFAE00BA}" type="presParOf" srcId="{7CF5FBDA-5B78-4687-A991-4E7D78865AD4}" destId="{76BF6263-F27C-4B9D-B415-70D4F32E54A3}" srcOrd="8" destOrd="0" presId="urn:microsoft.com/office/officeart/2005/8/layout/target1"/>
    <dgm:cxn modelId="{D0C99ADF-BB65-47DD-BB38-87529855E0A3}" type="presParOf" srcId="{7CF5FBDA-5B78-4687-A991-4E7D78865AD4}" destId="{4BDC6E6D-A11F-47D8-BA6E-47466F8EA7C7}" srcOrd="9" destOrd="0" presId="urn:microsoft.com/office/officeart/2005/8/layout/target1"/>
    <dgm:cxn modelId="{DA4B37EF-F496-4EC8-BEF7-9C4BCF87E56F}" type="presParOf" srcId="{7CF5FBDA-5B78-4687-A991-4E7D78865AD4}" destId="{45C614D8-B62D-4DE9-808A-614083289EB0}" srcOrd="10" destOrd="0" presId="urn:microsoft.com/office/officeart/2005/8/layout/target1"/>
    <dgm:cxn modelId="{81B0E2E1-8C60-4978-8A50-D84B81DE4892}" type="presParOf" srcId="{7CF5FBDA-5B78-4687-A991-4E7D78865AD4}" destId="{87473DCC-7004-4298-BC9C-7F07FE148320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CC6E84-8481-42B9-9835-39D5E76553F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6A5BFBBC-227E-456E-9054-40EEF07989B9}">
      <dgm:prSet phldrT="[Text]"/>
      <dgm:spPr>
        <a:solidFill>
          <a:srgbClr val="EAF9F3"/>
        </a:solidFill>
      </dgm:spPr>
      <dgm:t>
        <a:bodyPr/>
        <a:lstStyle/>
        <a:p>
          <a:r>
            <a:rPr lang="nb-NO" dirty="0">
              <a:solidFill>
                <a:schemeClr val="tx1"/>
              </a:solidFill>
              <a:latin typeface="+mj-lt"/>
            </a:rPr>
            <a:t>Pedagogisk kompetanse</a:t>
          </a:r>
        </a:p>
      </dgm:t>
    </dgm:pt>
    <dgm:pt modelId="{3C1BE71D-7019-426A-BF15-C9CD36B7272C}" type="parTrans" cxnId="{4B28347D-1E69-47C7-BE3B-62E8BD6E5C8C}">
      <dgm:prSet/>
      <dgm:spPr/>
      <dgm:t>
        <a:bodyPr/>
        <a:lstStyle/>
        <a:p>
          <a:endParaRPr lang="nb-NO"/>
        </a:p>
      </dgm:t>
    </dgm:pt>
    <dgm:pt modelId="{2F81BA99-2FF3-4EE4-8F12-927BA5B397CB}" type="sibTrans" cxnId="{4B28347D-1E69-47C7-BE3B-62E8BD6E5C8C}">
      <dgm:prSet/>
      <dgm:spPr/>
      <dgm:t>
        <a:bodyPr/>
        <a:lstStyle/>
        <a:p>
          <a:endParaRPr lang="nb-NO"/>
        </a:p>
      </dgm:t>
    </dgm:pt>
    <dgm:pt modelId="{34F4DE22-50D0-403A-957E-AACFFE6624EE}">
      <dgm:prSet phldrT="[Text]"/>
      <dgm:spPr>
        <a:solidFill>
          <a:srgbClr val="584BF0"/>
        </a:solidFill>
      </dgm:spPr>
      <dgm:t>
        <a:bodyPr/>
        <a:lstStyle/>
        <a:p>
          <a:r>
            <a:rPr lang="nb-NO" dirty="0">
              <a:solidFill>
                <a:schemeClr val="bg1"/>
              </a:solidFill>
              <a:latin typeface="+mj-lt"/>
            </a:rPr>
            <a:t>Teknisk kompetanse</a:t>
          </a:r>
        </a:p>
      </dgm:t>
    </dgm:pt>
    <dgm:pt modelId="{883A884E-9A75-450B-BF04-75B732D3F436}" type="parTrans" cxnId="{DAB7E592-6EF2-4512-8CEA-90EAEC77AE14}">
      <dgm:prSet/>
      <dgm:spPr/>
      <dgm:t>
        <a:bodyPr/>
        <a:lstStyle/>
        <a:p>
          <a:endParaRPr lang="nb-NO"/>
        </a:p>
      </dgm:t>
    </dgm:pt>
    <dgm:pt modelId="{2D03D8D1-54B6-4916-B3BC-F839A394197E}" type="sibTrans" cxnId="{DAB7E592-6EF2-4512-8CEA-90EAEC77AE14}">
      <dgm:prSet/>
      <dgm:spPr/>
      <dgm:t>
        <a:bodyPr/>
        <a:lstStyle/>
        <a:p>
          <a:endParaRPr lang="nb-NO"/>
        </a:p>
      </dgm:t>
    </dgm:pt>
    <dgm:pt modelId="{2EB30ED5-A029-4209-A483-AE43E6F5F47E}">
      <dgm:prSet phldrT="[Text]"/>
      <dgm:spPr>
        <a:solidFill>
          <a:srgbClr val="86A4F7"/>
        </a:solidFill>
      </dgm:spPr>
      <dgm:t>
        <a:bodyPr/>
        <a:lstStyle/>
        <a:p>
          <a:r>
            <a:rPr lang="nb-NO" dirty="0" err="1">
              <a:solidFill>
                <a:schemeClr val="tx1"/>
              </a:solidFill>
              <a:latin typeface="+mj-lt"/>
            </a:rPr>
            <a:t>Bestillerkompetanse</a:t>
          </a:r>
          <a:endParaRPr lang="nb-NO" dirty="0">
            <a:solidFill>
              <a:schemeClr val="tx1"/>
            </a:solidFill>
            <a:latin typeface="+mj-lt"/>
          </a:endParaRPr>
        </a:p>
      </dgm:t>
    </dgm:pt>
    <dgm:pt modelId="{B3082DAE-08F8-4B13-8D5D-F81AF5DD1B54}" type="parTrans" cxnId="{E1032161-D352-4B13-B28A-CF1EB5CC512D}">
      <dgm:prSet/>
      <dgm:spPr/>
      <dgm:t>
        <a:bodyPr/>
        <a:lstStyle/>
        <a:p>
          <a:endParaRPr lang="nb-NO"/>
        </a:p>
      </dgm:t>
    </dgm:pt>
    <dgm:pt modelId="{6F458A4E-DCB4-404E-A58B-1D484264EE30}" type="sibTrans" cxnId="{E1032161-D352-4B13-B28A-CF1EB5CC512D}">
      <dgm:prSet/>
      <dgm:spPr/>
      <dgm:t>
        <a:bodyPr/>
        <a:lstStyle/>
        <a:p>
          <a:endParaRPr lang="nb-NO"/>
        </a:p>
      </dgm:t>
    </dgm:pt>
    <dgm:pt modelId="{7C0A191F-6E5F-4985-B584-D8848663A169}">
      <dgm:prSet phldrT="[Text]"/>
      <dgm:spPr>
        <a:solidFill>
          <a:srgbClr val="6CE1AB"/>
        </a:solidFill>
      </dgm:spPr>
      <dgm:t>
        <a:bodyPr/>
        <a:lstStyle/>
        <a:p>
          <a:r>
            <a:rPr lang="nb-NO" dirty="0">
              <a:solidFill>
                <a:schemeClr val="tx1"/>
              </a:solidFill>
              <a:latin typeface="+mj-lt"/>
            </a:rPr>
            <a:t>Koordinerende rolle</a:t>
          </a:r>
        </a:p>
      </dgm:t>
    </dgm:pt>
    <dgm:pt modelId="{F06CDAC9-AB47-4008-9967-DA9B4AF92FDB}" type="parTrans" cxnId="{32FA087F-F7C0-4E49-ADF9-69FCE4F39D60}">
      <dgm:prSet/>
      <dgm:spPr/>
      <dgm:t>
        <a:bodyPr/>
        <a:lstStyle/>
        <a:p>
          <a:endParaRPr lang="nb-NO"/>
        </a:p>
      </dgm:t>
    </dgm:pt>
    <dgm:pt modelId="{5254E12E-C6F4-420D-BE59-2B0D3A9B5545}" type="sibTrans" cxnId="{32FA087F-F7C0-4E49-ADF9-69FCE4F39D60}">
      <dgm:prSet/>
      <dgm:spPr/>
      <dgm:t>
        <a:bodyPr/>
        <a:lstStyle/>
        <a:p>
          <a:endParaRPr lang="nb-NO"/>
        </a:p>
      </dgm:t>
    </dgm:pt>
    <dgm:pt modelId="{E655D987-6DBE-4230-A990-388B7524C2D3}">
      <dgm:prSet phldrT="[Text]"/>
      <dgm:spPr>
        <a:solidFill>
          <a:srgbClr val="EAF9F3"/>
        </a:solidFill>
      </dgm:spPr>
      <dgm:t>
        <a:bodyPr/>
        <a:lstStyle/>
        <a:p>
          <a:r>
            <a:rPr lang="nb-NO" dirty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Kurs/opplæring: både faste tilbud og etter behov</a:t>
          </a:r>
          <a:endParaRPr lang="nb-NO" dirty="0">
            <a:solidFill>
              <a:schemeClr val="tx1"/>
            </a:solidFill>
            <a:latin typeface="+mj-lt"/>
          </a:endParaRPr>
        </a:p>
      </dgm:t>
    </dgm:pt>
    <dgm:pt modelId="{A0F0B707-4586-48D1-88C7-012C643206C0}" type="parTrans" cxnId="{16E408AA-A2DD-4562-B0DA-75B291B9EF2E}">
      <dgm:prSet/>
      <dgm:spPr/>
      <dgm:t>
        <a:bodyPr/>
        <a:lstStyle/>
        <a:p>
          <a:endParaRPr lang="nb-NO"/>
        </a:p>
      </dgm:t>
    </dgm:pt>
    <dgm:pt modelId="{570B2F0B-83B0-436D-BD40-F9C4F8737777}" type="sibTrans" cxnId="{16E408AA-A2DD-4562-B0DA-75B291B9EF2E}">
      <dgm:prSet/>
      <dgm:spPr/>
      <dgm:t>
        <a:bodyPr/>
        <a:lstStyle/>
        <a:p>
          <a:endParaRPr lang="nb-NO"/>
        </a:p>
      </dgm:t>
    </dgm:pt>
    <dgm:pt modelId="{CCF71B2C-FA6C-4844-BF5F-2D32939AE6C2}">
      <dgm:prSet/>
      <dgm:spPr>
        <a:solidFill>
          <a:srgbClr val="EAF9F3"/>
        </a:solidFill>
      </dgm:spPr>
      <dgm:t>
        <a:bodyPr/>
        <a:lstStyle/>
        <a:p>
          <a:r>
            <a:rPr lang="nb-NO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Støtte til </a:t>
          </a:r>
          <a:r>
            <a:rPr lang="nb-NO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utviklingsarbeid i emner og programmer</a:t>
          </a:r>
          <a:endParaRPr lang="nb-NO" dirty="0">
            <a:solidFill>
              <a:schemeClr val="tx1"/>
            </a:solidFill>
            <a:effectLst/>
            <a:latin typeface="+mj-lt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26BFD0A7-21BC-4135-83B5-2C447A978FBD}" type="parTrans" cxnId="{91286F09-2743-4F7F-9272-F82000C97800}">
      <dgm:prSet/>
      <dgm:spPr/>
      <dgm:t>
        <a:bodyPr/>
        <a:lstStyle/>
        <a:p>
          <a:endParaRPr lang="nb-NO"/>
        </a:p>
      </dgm:t>
    </dgm:pt>
    <dgm:pt modelId="{6C553FED-44DC-4655-A417-CD753F70C4BA}" type="sibTrans" cxnId="{91286F09-2743-4F7F-9272-F82000C97800}">
      <dgm:prSet/>
      <dgm:spPr/>
      <dgm:t>
        <a:bodyPr/>
        <a:lstStyle/>
        <a:p>
          <a:endParaRPr lang="nb-NO"/>
        </a:p>
      </dgm:t>
    </dgm:pt>
    <dgm:pt modelId="{5052FBE9-7368-4AD9-8B5C-A3D0D8710C10}">
      <dgm:prSet/>
      <dgm:spPr>
        <a:solidFill>
          <a:srgbClr val="EAF9F3"/>
        </a:solidFill>
      </dgm:spPr>
      <dgm:t>
        <a:bodyPr/>
        <a:lstStyle/>
        <a:p>
          <a:r>
            <a:rPr lang="nb-NO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Kunnskapsbaserte (nett)ressurser</a:t>
          </a:r>
          <a:endParaRPr lang="nb-NO" dirty="0">
            <a:solidFill>
              <a:schemeClr val="tx1"/>
            </a:solidFill>
            <a:effectLst/>
            <a:latin typeface="+mj-lt"/>
            <a:ea typeface="Times New Roman" panose="02020603050405020304" pitchFamily="18" charset="0"/>
            <a:cs typeface="Arial" panose="020B0604020202020204" pitchFamily="34" charset="0"/>
          </a:endParaRPr>
        </a:p>
      </dgm:t>
    </dgm:pt>
    <dgm:pt modelId="{FC39B9F3-84B9-4616-BB15-6FE203591F00}" type="parTrans" cxnId="{37DCCDE0-276F-4A29-9337-B7CD57934AC2}">
      <dgm:prSet/>
      <dgm:spPr/>
      <dgm:t>
        <a:bodyPr/>
        <a:lstStyle/>
        <a:p>
          <a:endParaRPr lang="nb-NO"/>
        </a:p>
      </dgm:t>
    </dgm:pt>
    <dgm:pt modelId="{95030062-97A8-4A94-9A56-87B3F53B4D1D}" type="sibTrans" cxnId="{37DCCDE0-276F-4A29-9337-B7CD57934AC2}">
      <dgm:prSet/>
      <dgm:spPr/>
      <dgm:t>
        <a:bodyPr/>
        <a:lstStyle/>
        <a:p>
          <a:endParaRPr lang="nb-NO"/>
        </a:p>
      </dgm:t>
    </dgm:pt>
    <dgm:pt modelId="{70A6C4DC-AFED-4BBE-AC88-2AEE7C60ADB3}">
      <dgm:prSet phldrT="[Text]"/>
      <dgm:spPr>
        <a:solidFill>
          <a:srgbClr val="584BF0"/>
        </a:solidFill>
      </dgm:spPr>
      <dgm:t>
        <a:bodyPr/>
        <a:lstStyle/>
        <a:p>
          <a:r>
            <a:rPr lang="nb-NO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EILIN førstelinje</a:t>
          </a:r>
          <a:endParaRPr lang="nb-NO" dirty="0">
            <a:solidFill>
              <a:schemeClr val="bg1"/>
            </a:solidFill>
            <a:latin typeface="+mj-lt"/>
          </a:endParaRPr>
        </a:p>
      </dgm:t>
    </dgm:pt>
    <dgm:pt modelId="{B4A5E34F-56D4-4F7F-856A-4779E09E0C0B}" type="parTrans" cxnId="{43768AED-7032-418A-9571-3C6BE28410B0}">
      <dgm:prSet/>
      <dgm:spPr/>
      <dgm:t>
        <a:bodyPr/>
        <a:lstStyle/>
        <a:p>
          <a:endParaRPr lang="nb-NO"/>
        </a:p>
      </dgm:t>
    </dgm:pt>
    <dgm:pt modelId="{0E239ED6-C595-4865-9E09-86F6E5D154E0}" type="sibTrans" cxnId="{43768AED-7032-418A-9571-3C6BE28410B0}">
      <dgm:prSet/>
      <dgm:spPr/>
      <dgm:t>
        <a:bodyPr/>
        <a:lstStyle/>
        <a:p>
          <a:endParaRPr lang="nb-NO"/>
        </a:p>
      </dgm:t>
    </dgm:pt>
    <dgm:pt modelId="{88495B68-B375-4084-8A7D-01B5106B9EE7}">
      <dgm:prSet/>
      <dgm:spPr>
        <a:solidFill>
          <a:srgbClr val="584BF0"/>
        </a:solidFill>
      </dgm:spPr>
      <dgm:t>
        <a:bodyPr/>
        <a:lstStyle/>
        <a:p>
          <a:r>
            <a:rPr lang="nb-NO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Sikre oppdatert infrastruktur </a:t>
          </a:r>
          <a:endParaRPr lang="nb-NO" dirty="0">
            <a:solidFill>
              <a:schemeClr val="bg1"/>
            </a:solidFill>
            <a:latin typeface="+mj-lt"/>
            <a:cs typeface="Times New Roman" panose="02020603050405020304" pitchFamily="18" charset="0"/>
          </a:endParaRPr>
        </a:p>
      </dgm:t>
    </dgm:pt>
    <dgm:pt modelId="{C7CF0FBE-2968-4E9A-AF40-F110482D2997}" type="parTrans" cxnId="{6444E8FD-654F-4818-B633-EDBF8BE73CC1}">
      <dgm:prSet/>
      <dgm:spPr/>
      <dgm:t>
        <a:bodyPr/>
        <a:lstStyle/>
        <a:p>
          <a:endParaRPr lang="nb-NO"/>
        </a:p>
      </dgm:t>
    </dgm:pt>
    <dgm:pt modelId="{C4578476-5018-4F34-9F62-D8F173E89F2E}" type="sibTrans" cxnId="{6444E8FD-654F-4818-B633-EDBF8BE73CC1}">
      <dgm:prSet/>
      <dgm:spPr/>
      <dgm:t>
        <a:bodyPr/>
        <a:lstStyle/>
        <a:p>
          <a:endParaRPr lang="nb-NO"/>
        </a:p>
      </dgm:t>
    </dgm:pt>
    <dgm:pt modelId="{FE0ECD81-08D3-4BE6-9B0A-816BD0E5347E}">
      <dgm:prSet/>
      <dgm:spPr>
        <a:solidFill>
          <a:srgbClr val="584BF0"/>
        </a:solidFill>
      </dgm:spPr>
      <dgm:t>
        <a:bodyPr/>
        <a:lstStyle/>
        <a:p>
          <a:r>
            <a:rPr lang="nb-NO" dirty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Støtte til universell utforming</a:t>
          </a:r>
        </a:p>
      </dgm:t>
    </dgm:pt>
    <dgm:pt modelId="{F3EE10E9-2C4E-488F-857A-6F7F2D03CC7F}" type="parTrans" cxnId="{4F2DF140-0562-4E75-AD69-7B978F888053}">
      <dgm:prSet/>
      <dgm:spPr/>
      <dgm:t>
        <a:bodyPr/>
        <a:lstStyle/>
        <a:p>
          <a:endParaRPr lang="nb-NO"/>
        </a:p>
      </dgm:t>
    </dgm:pt>
    <dgm:pt modelId="{34DDEB43-4932-4E7E-AEEF-EDC5541DFFA8}" type="sibTrans" cxnId="{4F2DF140-0562-4E75-AD69-7B978F888053}">
      <dgm:prSet/>
      <dgm:spPr/>
      <dgm:t>
        <a:bodyPr/>
        <a:lstStyle/>
        <a:p>
          <a:endParaRPr lang="nb-NO"/>
        </a:p>
      </dgm:t>
    </dgm:pt>
    <dgm:pt modelId="{67A1A139-951A-48CC-A1A2-A45D06A579A7}">
      <dgm:prSet/>
      <dgm:spPr>
        <a:solidFill>
          <a:srgbClr val="584BF0"/>
        </a:solidFill>
      </dgm:spPr>
      <dgm:t>
        <a:bodyPr/>
        <a:lstStyle/>
        <a:p>
          <a:r>
            <a:rPr lang="nb-NO" dirty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Utrulling av nye plattformer</a:t>
          </a:r>
        </a:p>
      </dgm:t>
    </dgm:pt>
    <dgm:pt modelId="{8B720501-3059-4381-8B00-AA206F76F246}" type="parTrans" cxnId="{0D5472BA-F2F8-43EB-B510-57F92B9DB29B}">
      <dgm:prSet/>
      <dgm:spPr/>
      <dgm:t>
        <a:bodyPr/>
        <a:lstStyle/>
        <a:p>
          <a:endParaRPr lang="nb-NO"/>
        </a:p>
      </dgm:t>
    </dgm:pt>
    <dgm:pt modelId="{39A36307-A397-49C8-880C-CF37195D5B44}" type="sibTrans" cxnId="{0D5472BA-F2F8-43EB-B510-57F92B9DB29B}">
      <dgm:prSet/>
      <dgm:spPr/>
      <dgm:t>
        <a:bodyPr/>
        <a:lstStyle/>
        <a:p>
          <a:endParaRPr lang="nb-NO"/>
        </a:p>
      </dgm:t>
    </dgm:pt>
    <dgm:pt modelId="{8D1D5157-C5BB-4222-8A8F-9ABB49FC0C45}">
      <dgm:prSet/>
      <dgm:spPr>
        <a:solidFill>
          <a:srgbClr val="584BF0"/>
        </a:solidFill>
      </dgm:spPr>
      <dgm:t>
        <a:bodyPr/>
        <a:lstStyle/>
        <a:p>
          <a:r>
            <a:rPr lang="nb-NO" dirty="0" err="1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Monitorere</a:t>
          </a:r>
          <a:r>
            <a:rPr lang="nb-NO" dirty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 behov</a:t>
          </a:r>
        </a:p>
      </dgm:t>
    </dgm:pt>
    <dgm:pt modelId="{83C698BF-47A5-45D8-A337-5B48DF266A10}" type="parTrans" cxnId="{2E0607DD-6E31-4B76-B909-060A61F2BB64}">
      <dgm:prSet/>
      <dgm:spPr/>
      <dgm:t>
        <a:bodyPr/>
        <a:lstStyle/>
        <a:p>
          <a:endParaRPr lang="nb-NO"/>
        </a:p>
      </dgm:t>
    </dgm:pt>
    <dgm:pt modelId="{53D679C9-6E76-4A59-B563-4E72EE885BF5}" type="sibTrans" cxnId="{2E0607DD-6E31-4B76-B909-060A61F2BB64}">
      <dgm:prSet/>
      <dgm:spPr/>
      <dgm:t>
        <a:bodyPr/>
        <a:lstStyle/>
        <a:p>
          <a:endParaRPr lang="nb-NO"/>
        </a:p>
      </dgm:t>
    </dgm:pt>
    <dgm:pt modelId="{40A9E2B1-AE13-44AD-A764-AFC3BB7D5582}">
      <dgm:prSet/>
      <dgm:spPr>
        <a:solidFill>
          <a:srgbClr val="86A4F7"/>
        </a:solidFill>
      </dgm:spPr>
      <dgm:t>
        <a:bodyPr/>
        <a:lstStyle/>
        <a:p>
          <a:r>
            <a:rPr lang="nb-NO" dirty="0">
              <a:solidFill>
                <a:schemeClr val="tx1"/>
              </a:solidFill>
              <a:latin typeface="+mj-lt"/>
            </a:rPr>
            <a:t>Jevnlig kontakt med IT-avdelingen, LINK ol.</a:t>
          </a:r>
        </a:p>
      </dgm:t>
    </dgm:pt>
    <dgm:pt modelId="{8D3C2541-EE63-43B1-A9E0-9E4EE8AE1862}" type="parTrans" cxnId="{C10C3046-AF4F-47BE-AA75-F72DB89D8721}">
      <dgm:prSet/>
      <dgm:spPr/>
      <dgm:t>
        <a:bodyPr/>
        <a:lstStyle/>
        <a:p>
          <a:endParaRPr lang="nb-NO"/>
        </a:p>
      </dgm:t>
    </dgm:pt>
    <dgm:pt modelId="{28612494-7E29-4FA3-924A-0ED00354294E}" type="sibTrans" cxnId="{C10C3046-AF4F-47BE-AA75-F72DB89D8721}">
      <dgm:prSet/>
      <dgm:spPr/>
      <dgm:t>
        <a:bodyPr/>
        <a:lstStyle/>
        <a:p>
          <a:endParaRPr lang="nb-NO"/>
        </a:p>
      </dgm:t>
    </dgm:pt>
    <dgm:pt modelId="{DEC64F16-6F3E-447A-A104-0F59CCF68E74}">
      <dgm:prSet/>
      <dgm:spPr>
        <a:solidFill>
          <a:srgbClr val="86A4F7"/>
        </a:solidFill>
      </dgm:spPr>
      <dgm:t>
        <a:bodyPr/>
        <a:lstStyle/>
        <a:p>
          <a:r>
            <a:rPr lang="nb-NO" dirty="0">
              <a:solidFill>
                <a:schemeClr val="tx1"/>
              </a:solidFill>
              <a:latin typeface="+mj-lt"/>
            </a:rPr>
            <a:t>Samarbeid med andre støtteenheter</a:t>
          </a:r>
        </a:p>
      </dgm:t>
    </dgm:pt>
    <dgm:pt modelId="{E2465825-9D9A-42C4-8BDA-29EE9DBDBC53}" type="parTrans" cxnId="{A4FB0721-D119-478B-9E09-F1A521CD2289}">
      <dgm:prSet/>
      <dgm:spPr/>
      <dgm:t>
        <a:bodyPr/>
        <a:lstStyle/>
        <a:p>
          <a:endParaRPr lang="nb-NO"/>
        </a:p>
      </dgm:t>
    </dgm:pt>
    <dgm:pt modelId="{5B41F0E0-E10B-43C9-9E70-0AE0E332780B}" type="sibTrans" cxnId="{A4FB0721-D119-478B-9E09-F1A521CD2289}">
      <dgm:prSet/>
      <dgm:spPr/>
      <dgm:t>
        <a:bodyPr/>
        <a:lstStyle/>
        <a:p>
          <a:endParaRPr lang="nb-NO"/>
        </a:p>
      </dgm:t>
    </dgm:pt>
    <dgm:pt modelId="{9593CE9A-302C-4626-81ED-BD3A8F245B97}">
      <dgm:prSet/>
      <dgm:spPr>
        <a:solidFill>
          <a:srgbClr val="86A4F7"/>
        </a:solidFill>
      </dgm:spPr>
      <dgm:t>
        <a:bodyPr/>
        <a:lstStyle/>
        <a:p>
          <a:r>
            <a:rPr lang="nb-NO" dirty="0">
              <a:solidFill>
                <a:schemeClr val="tx1"/>
              </a:solidFill>
              <a:latin typeface="+mj-lt"/>
            </a:rPr>
            <a:t>Deltagelse i nettverk ved UiO</a:t>
          </a:r>
        </a:p>
      </dgm:t>
    </dgm:pt>
    <dgm:pt modelId="{6DE89A4D-A27B-4B2D-9593-3CEB1CC1C2FC}" type="parTrans" cxnId="{A3594E6F-E02E-405D-BBAE-B566518A60DE}">
      <dgm:prSet/>
      <dgm:spPr/>
      <dgm:t>
        <a:bodyPr/>
        <a:lstStyle/>
        <a:p>
          <a:endParaRPr lang="nb-NO"/>
        </a:p>
      </dgm:t>
    </dgm:pt>
    <dgm:pt modelId="{705DDA60-1FDD-409E-8908-02E528309E0C}" type="sibTrans" cxnId="{A3594E6F-E02E-405D-BBAE-B566518A60DE}">
      <dgm:prSet/>
      <dgm:spPr/>
      <dgm:t>
        <a:bodyPr/>
        <a:lstStyle/>
        <a:p>
          <a:endParaRPr lang="nb-NO"/>
        </a:p>
      </dgm:t>
    </dgm:pt>
    <dgm:pt modelId="{07A93E07-1D0A-4A63-B3EA-8AD2F1A11F5A}">
      <dgm:prSet phldrT="[Text]"/>
      <dgm:spPr>
        <a:solidFill>
          <a:srgbClr val="6CE1AB"/>
        </a:solidFill>
      </dgm:spPr>
      <dgm:t>
        <a:bodyPr/>
        <a:lstStyle/>
        <a:p>
          <a:r>
            <a:rPr lang="nb-NO" dirty="0">
              <a:solidFill>
                <a:schemeClr val="tx1"/>
              </a:solidFill>
              <a:latin typeface="+mj-lt"/>
            </a:rPr>
            <a:t>Arenaer for erfaringsdeling (UiO, fakultet, enhet)</a:t>
          </a:r>
        </a:p>
      </dgm:t>
    </dgm:pt>
    <dgm:pt modelId="{541FE9BC-7991-4691-93B6-05687B0CE584}" type="parTrans" cxnId="{F51198F9-EFE6-4524-AE1D-2283963FE39B}">
      <dgm:prSet/>
      <dgm:spPr/>
      <dgm:t>
        <a:bodyPr/>
        <a:lstStyle/>
        <a:p>
          <a:endParaRPr lang="nb-NO"/>
        </a:p>
      </dgm:t>
    </dgm:pt>
    <dgm:pt modelId="{4F6AABCF-F62C-47AB-BFA0-99356CF7554A}" type="sibTrans" cxnId="{F51198F9-EFE6-4524-AE1D-2283963FE39B}">
      <dgm:prSet/>
      <dgm:spPr/>
      <dgm:t>
        <a:bodyPr/>
        <a:lstStyle/>
        <a:p>
          <a:endParaRPr lang="nb-NO"/>
        </a:p>
      </dgm:t>
    </dgm:pt>
    <dgm:pt modelId="{828D54B4-8173-48BC-B514-B69F9EB8686A}">
      <dgm:prSet/>
      <dgm:spPr>
        <a:solidFill>
          <a:srgbClr val="6CE1AB"/>
        </a:solidFill>
      </dgm:spPr>
      <dgm:t>
        <a:bodyPr/>
        <a:lstStyle/>
        <a:p>
          <a:r>
            <a:rPr lang="nb-NO" dirty="0">
              <a:solidFill>
                <a:schemeClr val="tx1"/>
              </a:solidFill>
              <a:latin typeface="+mj-lt"/>
            </a:rPr>
            <a:t>INTED</a:t>
          </a:r>
        </a:p>
      </dgm:t>
    </dgm:pt>
    <dgm:pt modelId="{3F2F7F6B-427B-44E5-AB81-2455216D364D}" type="parTrans" cxnId="{C2679C06-2D30-43ED-B001-C1803286CC1E}">
      <dgm:prSet/>
      <dgm:spPr/>
      <dgm:t>
        <a:bodyPr/>
        <a:lstStyle/>
        <a:p>
          <a:endParaRPr lang="nb-NO"/>
        </a:p>
      </dgm:t>
    </dgm:pt>
    <dgm:pt modelId="{09DA41F5-B90C-4CBF-8378-D5531D12516E}" type="sibTrans" cxnId="{C2679C06-2D30-43ED-B001-C1803286CC1E}">
      <dgm:prSet/>
      <dgm:spPr/>
      <dgm:t>
        <a:bodyPr/>
        <a:lstStyle/>
        <a:p>
          <a:endParaRPr lang="nb-NO"/>
        </a:p>
      </dgm:t>
    </dgm:pt>
    <dgm:pt modelId="{277CB3FB-2B57-41B6-BBA3-AB6B27DC02D2}">
      <dgm:prSet phldrT="[Text]"/>
      <dgm:spPr>
        <a:solidFill>
          <a:srgbClr val="6CE1AB"/>
        </a:solidFill>
      </dgm:spPr>
      <dgm:t>
        <a:bodyPr/>
        <a:lstStyle/>
        <a:p>
          <a:r>
            <a:rPr lang="nb-NO" dirty="0">
              <a:solidFill>
                <a:schemeClr val="tx1"/>
              </a:solidFill>
              <a:latin typeface="+mj-lt"/>
            </a:rPr>
            <a:t>Incentiver: Såkornmidler, LINK timer, SK-ITU</a:t>
          </a:r>
        </a:p>
      </dgm:t>
    </dgm:pt>
    <dgm:pt modelId="{B0DA2851-17A9-4006-962C-C1E94630AA35}" type="parTrans" cxnId="{2068FED0-BCEC-4AD5-8010-E4414532E6E2}">
      <dgm:prSet/>
      <dgm:spPr/>
      <dgm:t>
        <a:bodyPr/>
        <a:lstStyle/>
        <a:p>
          <a:endParaRPr lang="nb-NO"/>
        </a:p>
      </dgm:t>
    </dgm:pt>
    <dgm:pt modelId="{71D867AE-6C7A-4AAE-8BF3-134804E00899}" type="sibTrans" cxnId="{2068FED0-BCEC-4AD5-8010-E4414532E6E2}">
      <dgm:prSet/>
      <dgm:spPr/>
      <dgm:t>
        <a:bodyPr/>
        <a:lstStyle/>
        <a:p>
          <a:endParaRPr lang="nb-NO"/>
        </a:p>
      </dgm:t>
    </dgm:pt>
    <dgm:pt modelId="{49C131E6-F6AF-4C8D-8E4B-B5CFCFD798DB}" type="pres">
      <dgm:prSet presAssocID="{3ECC6E84-8481-42B9-9835-39D5E76553F7}" presName="diagram" presStyleCnt="0">
        <dgm:presLayoutVars>
          <dgm:dir/>
          <dgm:resizeHandles val="exact"/>
        </dgm:presLayoutVars>
      </dgm:prSet>
      <dgm:spPr/>
    </dgm:pt>
    <dgm:pt modelId="{49E325AC-8D3A-4294-9EF5-A8A8C3950E14}" type="pres">
      <dgm:prSet presAssocID="{6A5BFBBC-227E-456E-9054-40EEF07989B9}" presName="node" presStyleLbl="node1" presStyleIdx="0" presStyleCnt="4">
        <dgm:presLayoutVars>
          <dgm:bulletEnabled val="1"/>
        </dgm:presLayoutVars>
      </dgm:prSet>
      <dgm:spPr/>
    </dgm:pt>
    <dgm:pt modelId="{3C0780D3-CC67-4581-896B-AEAF204F5957}" type="pres">
      <dgm:prSet presAssocID="{2F81BA99-2FF3-4EE4-8F12-927BA5B397CB}" presName="sibTrans" presStyleCnt="0"/>
      <dgm:spPr/>
    </dgm:pt>
    <dgm:pt modelId="{81D3062E-97C5-426C-8423-DFD2000067BC}" type="pres">
      <dgm:prSet presAssocID="{34F4DE22-50D0-403A-957E-AACFFE6624EE}" presName="node" presStyleLbl="node1" presStyleIdx="1" presStyleCnt="4">
        <dgm:presLayoutVars>
          <dgm:bulletEnabled val="1"/>
        </dgm:presLayoutVars>
      </dgm:prSet>
      <dgm:spPr/>
    </dgm:pt>
    <dgm:pt modelId="{C2632FE4-B700-4C97-B664-4336F4AF011B}" type="pres">
      <dgm:prSet presAssocID="{2D03D8D1-54B6-4916-B3BC-F839A394197E}" presName="sibTrans" presStyleCnt="0"/>
      <dgm:spPr/>
    </dgm:pt>
    <dgm:pt modelId="{0132F874-C78D-4B56-8C4E-BB3CDC7C9DEA}" type="pres">
      <dgm:prSet presAssocID="{2EB30ED5-A029-4209-A483-AE43E6F5F47E}" presName="node" presStyleLbl="node1" presStyleIdx="2" presStyleCnt="4">
        <dgm:presLayoutVars>
          <dgm:bulletEnabled val="1"/>
        </dgm:presLayoutVars>
      </dgm:prSet>
      <dgm:spPr/>
    </dgm:pt>
    <dgm:pt modelId="{73F11DB1-CA25-448B-984C-6072CE23BB8F}" type="pres">
      <dgm:prSet presAssocID="{6F458A4E-DCB4-404E-A58B-1D484264EE30}" presName="sibTrans" presStyleCnt="0"/>
      <dgm:spPr/>
    </dgm:pt>
    <dgm:pt modelId="{BCBFA930-B302-48A7-813C-4590F65F6EB4}" type="pres">
      <dgm:prSet presAssocID="{7C0A191F-6E5F-4985-B584-D8848663A169}" presName="node" presStyleLbl="node1" presStyleIdx="3" presStyleCnt="4">
        <dgm:presLayoutVars>
          <dgm:bulletEnabled val="1"/>
        </dgm:presLayoutVars>
      </dgm:prSet>
      <dgm:spPr/>
    </dgm:pt>
  </dgm:ptLst>
  <dgm:cxnLst>
    <dgm:cxn modelId="{58771F00-CED6-4B50-B0E4-06BE5F19131E}" type="presOf" srcId="{DEC64F16-6F3E-447A-A104-0F59CCF68E74}" destId="{0132F874-C78D-4B56-8C4E-BB3CDC7C9DEA}" srcOrd="0" destOrd="2" presId="urn:microsoft.com/office/officeart/2005/8/layout/default"/>
    <dgm:cxn modelId="{84ACCF01-50A6-4A5C-811E-DE3B80047D3D}" type="presOf" srcId="{70A6C4DC-AFED-4BBE-AC88-2AEE7C60ADB3}" destId="{81D3062E-97C5-426C-8423-DFD2000067BC}" srcOrd="0" destOrd="1" presId="urn:microsoft.com/office/officeart/2005/8/layout/default"/>
    <dgm:cxn modelId="{C2679C06-2D30-43ED-B001-C1803286CC1E}" srcId="{7C0A191F-6E5F-4985-B584-D8848663A169}" destId="{828D54B4-8173-48BC-B514-B69F9EB8686A}" srcOrd="2" destOrd="0" parTransId="{3F2F7F6B-427B-44E5-AB81-2455216D364D}" sibTransId="{09DA41F5-B90C-4CBF-8378-D5531D12516E}"/>
    <dgm:cxn modelId="{91286F09-2743-4F7F-9272-F82000C97800}" srcId="{6A5BFBBC-227E-456E-9054-40EEF07989B9}" destId="{CCF71B2C-FA6C-4844-BF5F-2D32939AE6C2}" srcOrd="1" destOrd="0" parTransId="{26BFD0A7-21BC-4135-83B5-2C447A978FBD}" sibTransId="{6C553FED-44DC-4655-A417-CD753F70C4BA}"/>
    <dgm:cxn modelId="{EDE0610D-C63F-477A-BCDC-6976287139FB}" type="presOf" srcId="{3ECC6E84-8481-42B9-9835-39D5E76553F7}" destId="{49C131E6-F6AF-4C8D-8E4B-B5CFCFD798DB}" srcOrd="0" destOrd="0" presId="urn:microsoft.com/office/officeart/2005/8/layout/default"/>
    <dgm:cxn modelId="{A4FB0721-D119-478B-9E09-F1A521CD2289}" srcId="{2EB30ED5-A029-4209-A483-AE43E6F5F47E}" destId="{DEC64F16-6F3E-447A-A104-0F59CCF68E74}" srcOrd="1" destOrd="0" parTransId="{E2465825-9D9A-42C4-8BDA-29EE9DBDBC53}" sibTransId="{5B41F0E0-E10B-43C9-9E70-0AE0E332780B}"/>
    <dgm:cxn modelId="{14805534-3CBE-4E7A-8A81-D83174C74643}" type="presOf" srcId="{828D54B4-8173-48BC-B514-B69F9EB8686A}" destId="{BCBFA930-B302-48A7-813C-4590F65F6EB4}" srcOrd="0" destOrd="3" presId="urn:microsoft.com/office/officeart/2005/8/layout/default"/>
    <dgm:cxn modelId="{3ED37437-70DA-43CD-85ED-F9A8828FA54C}" type="presOf" srcId="{CCF71B2C-FA6C-4844-BF5F-2D32939AE6C2}" destId="{49E325AC-8D3A-4294-9EF5-A8A8C3950E14}" srcOrd="0" destOrd="2" presId="urn:microsoft.com/office/officeart/2005/8/layout/default"/>
    <dgm:cxn modelId="{32D7D63E-DEE3-445E-BCAF-800BBBB74B70}" type="presOf" srcId="{6A5BFBBC-227E-456E-9054-40EEF07989B9}" destId="{49E325AC-8D3A-4294-9EF5-A8A8C3950E14}" srcOrd="0" destOrd="0" presId="urn:microsoft.com/office/officeart/2005/8/layout/default"/>
    <dgm:cxn modelId="{4F2DF140-0562-4E75-AD69-7B978F888053}" srcId="{34F4DE22-50D0-403A-957E-AACFFE6624EE}" destId="{FE0ECD81-08D3-4BE6-9B0A-816BD0E5347E}" srcOrd="2" destOrd="0" parTransId="{F3EE10E9-2C4E-488F-857A-6F7F2D03CC7F}" sibTransId="{34DDEB43-4932-4E7E-AEEF-EDC5541DFFA8}"/>
    <dgm:cxn modelId="{E1032161-D352-4B13-B28A-CF1EB5CC512D}" srcId="{3ECC6E84-8481-42B9-9835-39D5E76553F7}" destId="{2EB30ED5-A029-4209-A483-AE43E6F5F47E}" srcOrd="2" destOrd="0" parTransId="{B3082DAE-08F8-4B13-8D5D-F81AF5DD1B54}" sibTransId="{6F458A4E-DCB4-404E-A58B-1D484264EE30}"/>
    <dgm:cxn modelId="{C10C3046-AF4F-47BE-AA75-F72DB89D8721}" srcId="{2EB30ED5-A029-4209-A483-AE43E6F5F47E}" destId="{40A9E2B1-AE13-44AD-A764-AFC3BB7D5582}" srcOrd="0" destOrd="0" parTransId="{8D3C2541-EE63-43B1-A9E0-9E4EE8AE1862}" sibTransId="{28612494-7E29-4FA3-924A-0ED00354294E}"/>
    <dgm:cxn modelId="{4B4DA366-615E-44A5-A388-E3193687F659}" type="presOf" srcId="{FE0ECD81-08D3-4BE6-9B0A-816BD0E5347E}" destId="{81D3062E-97C5-426C-8423-DFD2000067BC}" srcOrd="0" destOrd="3" presId="urn:microsoft.com/office/officeart/2005/8/layout/default"/>
    <dgm:cxn modelId="{A5D49D6C-8CF2-469E-933A-9AD20D82E9C1}" type="presOf" srcId="{9593CE9A-302C-4626-81ED-BD3A8F245B97}" destId="{0132F874-C78D-4B56-8C4E-BB3CDC7C9DEA}" srcOrd="0" destOrd="3" presId="urn:microsoft.com/office/officeart/2005/8/layout/default"/>
    <dgm:cxn modelId="{A3594E6F-E02E-405D-BBAE-B566518A60DE}" srcId="{2EB30ED5-A029-4209-A483-AE43E6F5F47E}" destId="{9593CE9A-302C-4626-81ED-BD3A8F245B97}" srcOrd="2" destOrd="0" parTransId="{6DE89A4D-A27B-4B2D-9593-3CEB1CC1C2FC}" sibTransId="{705DDA60-1FDD-409E-8908-02E528309E0C}"/>
    <dgm:cxn modelId="{1F5CCE70-2977-4DC0-8FF0-D96DC5B78C93}" type="presOf" srcId="{40A9E2B1-AE13-44AD-A764-AFC3BB7D5582}" destId="{0132F874-C78D-4B56-8C4E-BB3CDC7C9DEA}" srcOrd="0" destOrd="1" presId="urn:microsoft.com/office/officeart/2005/8/layout/default"/>
    <dgm:cxn modelId="{22528154-1A75-4EAE-BB03-24FAA8D28F25}" type="presOf" srcId="{2EB30ED5-A029-4209-A483-AE43E6F5F47E}" destId="{0132F874-C78D-4B56-8C4E-BB3CDC7C9DEA}" srcOrd="0" destOrd="0" presId="urn:microsoft.com/office/officeart/2005/8/layout/default"/>
    <dgm:cxn modelId="{4B28347D-1E69-47C7-BE3B-62E8BD6E5C8C}" srcId="{3ECC6E84-8481-42B9-9835-39D5E76553F7}" destId="{6A5BFBBC-227E-456E-9054-40EEF07989B9}" srcOrd="0" destOrd="0" parTransId="{3C1BE71D-7019-426A-BF15-C9CD36B7272C}" sibTransId="{2F81BA99-2FF3-4EE4-8F12-927BA5B397CB}"/>
    <dgm:cxn modelId="{32FA087F-F7C0-4E49-ADF9-69FCE4F39D60}" srcId="{3ECC6E84-8481-42B9-9835-39D5E76553F7}" destId="{7C0A191F-6E5F-4985-B584-D8848663A169}" srcOrd="3" destOrd="0" parTransId="{F06CDAC9-AB47-4008-9967-DA9B4AF92FDB}" sibTransId="{5254E12E-C6F4-420D-BE59-2B0D3A9B5545}"/>
    <dgm:cxn modelId="{AC933A7F-BD23-4017-9D95-E4EE563F3819}" type="presOf" srcId="{67A1A139-951A-48CC-A1A2-A45D06A579A7}" destId="{81D3062E-97C5-426C-8423-DFD2000067BC}" srcOrd="0" destOrd="4" presId="urn:microsoft.com/office/officeart/2005/8/layout/default"/>
    <dgm:cxn modelId="{2C10F28C-5C58-4B91-8234-EFA5EF288B23}" type="presOf" srcId="{88495B68-B375-4084-8A7D-01B5106B9EE7}" destId="{81D3062E-97C5-426C-8423-DFD2000067BC}" srcOrd="0" destOrd="2" presId="urn:microsoft.com/office/officeart/2005/8/layout/default"/>
    <dgm:cxn modelId="{DAB7E592-6EF2-4512-8CEA-90EAEC77AE14}" srcId="{3ECC6E84-8481-42B9-9835-39D5E76553F7}" destId="{34F4DE22-50D0-403A-957E-AACFFE6624EE}" srcOrd="1" destOrd="0" parTransId="{883A884E-9A75-450B-BF04-75B732D3F436}" sibTransId="{2D03D8D1-54B6-4916-B3BC-F839A394197E}"/>
    <dgm:cxn modelId="{F1905CA4-7827-42B7-B83C-461D40F6C610}" type="presOf" srcId="{34F4DE22-50D0-403A-957E-AACFFE6624EE}" destId="{81D3062E-97C5-426C-8423-DFD2000067BC}" srcOrd="0" destOrd="0" presId="urn:microsoft.com/office/officeart/2005/8/layout/default"/>
    <dgm:cxn modelId="{16E408AA-A2DD-4562-B0DA-75B291B9EF2E}" srcId="{6A5BFBBC-227E-456E-9054-40EEF07989B9}" destId="{E655D987-6DBE-4230-A990-388B7524C2D3}" srcOrd="0" destOrd="0" parTransId="{A0F0B707-4586-48D1-88C7-012C643206C0}" sibTransId="{570B2F0B-83B0-436D-BD40-F9C4F8737777}"/>
    <dgm:cxn modelId="{0D5472BA-F2F8-43EB-B510-57F92B9DB29B}" srcId="{34F4DE22-50D0-403A-957E-AACFFE6624EE}" destId="{67A1A139-951A-48CC-A1A2-A45D06A579A7}" srcOrd="3" destOrd="0" parTransId="{8B720501-3059-4381-8B00-AA206F76F246}" sibTransId="{39A36307-A397-49C8-880C-CF37195D5B44}"/>
    <dgm:cxn modelId="{D349D1BD-0D8D-4324-9DBD-3F615836EF1A}" type="presOf" srcId="{8D1D5157-C5BB-4222-8A8F-9ABB49FC0C45}" destId="{81D3062E-97C5-426C-8423-DFD2000067BC}" srcOrd="0" destOrd="5" presId="urn:microsoft.com/office/officeart/2005/8/layout/default"/>
    <dgm:cxn modelId="{219290C0-ABA0-4295-B2EE-D78261BE03A8}" type="presOf" srcId="{E655D987-6DBE-4230-A990-388B7524C2D3}" destId="{49E325AC-8D3A-4294-9EF5-A8A8C3950E14}" srcOrd="0" destOrd="1" presId="urn:microsoft.com/office/officeart/2005/8/layout/default"/>
    <dgm:cxn modelId="{CA65BDD0-F250-43C9-BC6A-0B5480A273AE}" type="presOf" srcId="{277CB3FB-2B57-41B6-BBA3-AB6B27DC02D2}" destId="{BCBFA930-B302-48A7-813C-4590F65F6EB4}" srcOrd="0" destOrd="2" presId="urn:microsoft.com/office/officeart/2005/8/layout/default"/>
    <dgm:cxn modelId="{2068FED0-BCEC-4AD5-8010-E4414532E6E2}" srcId="{7C0A191F-6E5F-4985-B584-D8848663A169}" destId="{277CB3FB-2B57-41B6-BBA3-AB6B27DC02D2}" srcOrd="1" destOrd="0" parTransId="{B0DA2851-17A9-4006-962C-C1E94630AA35}" sibTransId="{71D867AE-6C7A-4AAE-8BF3-134804E00899}"/>
    <dgm:cxn modelId="{D265A3D3-8F5D-4CF1-AE0B-05C82A9E2625}" type="presOf" srcId="{07A93E07-1D0A-4A63-B3EA-8AD2F1A11F5A}" destId="{BCBFA930-B302-48A7-813C-4590F65F6EB4}" srcOrd="0" destOrd="1" presId="urn:microsoft.com/office/officeart/2005/8/layout/default"/>
    <dgm:cxn modelId="{2E0607DD-6E31-4B76-B909-060A61F2BB64}" srcId="{34F4DE22-50D0-403A-957E-AACFFE6624EE}" destId="{8D1D5157-C5BB-4222-8A8F-9ABB49FC0C45}" srcOrd="4" destOrd="0" parTransId="{83C698BF-47A5-45D8-A337-5B48DF266A10}" sibTransId="{53D679C9-6E76-4A59-B563-4E72EE885BF5}"/>
    <dgm:cxn modelId="{37DCCDE0-276F-4A29-9337-B7CD57934AC2}" srcId="{6A5BFBBC-227E-456E-9054-40EEF07989B9}" destId="{5052FBE9-7368-4AD9-8B5C-A3D0D8710C10}" srcOrd="2" destOrd="0" parTransId="{FC39B9F3-84B9-4616-BB15-6FE203591F00}" sibTransId="{95030062-97A8-4A94-9A56-87B3F53B4D1D}"/>
    <dgm:cxn modelId="{AE48A8E4-6BBC-4DF6-8E7E-47ED466B441B}" type="presOf" srcId="{7C0A191F-6E5F-4985-B584-D8848663A169}" destId="{BCBFA930-B302-48A7-813C-4590F65F6EB4}" srcOrd="0" destOrd="0" presId="urn:microsoft.com/office/officeart/2005/8/layout/default"/>
    <dgm:cxn modelId="{43768AED-7032-418A-9571-3C6BE28410B0}" srcId="{34F4DE22-50D0-403A-957E-AACFFE6624EE}" destId="{70A6C4DC-AFED-4BBE-AC88-2AEE7C60ADB3}" srcOrd="0" destOrd="0" parTransId="{B4A5E34F-56D4-4F7F-856A-4779E09E0C0B}" sibTransId="{0E239ED6-C595-4865-9E09-86F6E5D154E0}"/>
    <dgm:cxn modelId="{659489F0-FF4F-4C2E-BF70-C2A6268A09EE}" type="presOf" srcId="{5052FBE9-7368-4AD9-8B5C-A3D0D8710C10}" destId="{49E325AC-8D3A-4294-9EF5-A8A8C3950E14}" srcOrd="0" destOrd="3" presId="urn:microsoft.com/office/officeart/2005/8/layout/default"/>
    <dgm:cxn modelId="{F51198F9-EFE6-4524-AE1D-2283963FE39B}" srcId="{7C0A191F-6E5F-4985-B584-D8848663A169}" destId="{07A93E07-1D0A-4A63-B3EA-8AD2F1A11F5A}" srcOrd="0" destOrd="0" parTransId="{541FE9BC-7991-4691-93B6-05687B0CE584}" sibTransId="{4F6AABCF-F62C-47AB-BFA0-99356CF7554A}"/>
    <dgm:cxn modelId="{6444E8FD-654F-4818-B633-EDBF8BE73CC1}" srcId="{34F4DE22-50D0-403A-957E-AACFFE6624EE}" destId="{88495B68-B375-4084-8A7D-01B5106B9EE7}" srcOrd="1" destOrd="0" parTransId="{C7CF0FBE-2968-4E9A-AF40-F110482D2997}" sibTransId="{C4578476-5018-4F34-9F62-D8F173E89F2E}"/>
    <dgm:cxn modelId="{F9A95760-65A7-43F2-BAC6-BCC196575FDE}" type="presParOf" srcId="{49C131E6-F6AF-4C8D-8E4B-B5CFCFD798DB}" destId="{49E325AC-8D3A-4294-9EF5-A8A8C3950E14}" srcOrd="0" destOrd="0" presId="urn:microsoft.com/office/officeart/2005/8/layout/default"/>
    <dgm:cxn modelId="{C79803F9-5F2B-4989-8401-F0B8C8FEA897}" type="presParOf" srcId="{49C131E6-F6AF-4C8D-8E4B-B5CFCFD798DB}" destId="{3C0780D3-CC67-4581-896B-AEAF204F5957}" srcOrd="1" destOrd="0" presId="urn:microsoft.com/office/officeart/2005/8/layout/default"/>
    <dgm:cxn modelId="{4886D5A3-4200-4DDC-9347-42CB75963046}" type="presParOf" srcId="{49C131E6-F6AF-4C8D-8E4B-B5CFCFD798DB}" destId="{81D3062E-97C5-426C-8423-DFD2000067BC}" srcOrd="2" destOrd="0" presId="urn:microsoft.com/office/officeart/2005/8/layout/default"/>
    <dgm:cxn modelId="{D9303188-688B-41AE-A839-3B1B882B1D43}" type="presParOf" srcId="{49C131E6-F6AF-4C8D-8E4B-B5CFCFD798DB}" destId="{C2632FE4-B700-4C97-B664-4336F4AF011B}" srcOrd="3" destOrd="0" presId="urn:microsoft.com/office/officeart/2005/8/layout/default"/>
    <dgm:cxn modelId="{DD6EBE3A-9D6D-4207-95C6-7A693A8136F4}" type="presParOf" srcId="{49C131E6-F6AF-4C8D-8E4B-B5CFCFD798DB}" destId="{0132F874-C78D-4B56-8C4E-BB3CDC7C9DEA}" srcOrd="4" destOrd="0" presId="urn:microsoft.com/office/officeart/2005/8/layout/default"/>
    <dgm:cxn modelId="{ED8F69B5-F54F-446D-8373-C61D9D770E32}" type="presParOf" srcId="{49C131E6-F6AF-4C8D-8E4B-B5CFCFD798DB}" destId="{73F11DB1-CA25-448B-984C-6072CE23BB8F}" srcOrd="5" destOrd="0" presId="urn:microsoft.com/office/officeart/2005/8/layout/default"/>
    <dgm:cxn modelId="{2046FB59-A2A8-486F-83DF-5EDA9A72A55B}" type="presParOf" srcId="{49C131E6-F6AF-4C8D-8E4B-B5CFCFD798DB}" destId="{BCBFA930-B302-48A7-813C-4590F65F6EB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510202-6F54-4AD7-A126-FE922027B7CC}" type="doc">
      <dgm:prSet loTypeId="urn:microsoft.com/office/officeart/2017/3/layout/DropPin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16E3CE-51DE-4F06-ABD3-BC1E28B172FF}">
      <dgm:prSet/>
      <dgm:spPr/>
      <dgm:t>
        <a:bodyPr/>
        <a:lstStyle/>
        <a:p>
          <a:pPr>
            <a:defRPr b="1"/>
          </a:pPr>
          <a:r>
            <a:rPr lang="en-US" dirty="0" err="1"/>
            <a:t>Oktober</a:t>
          </a:r>
          <a:r>
            <a:rPr lang="en-US" dirty="0"/>
            <a:t> 2021</a:t>
          </a:r>
        </a:p>
      </dgm:t>
    </dgm:pt>
    <dgm:pt modelId="{7646E87F-5D78-4516-9204-D7E63719E5D9}" type="parTrans" cxnId="{36A98AB3-D518-4C0E-8B97-ED48C5592CA5}">
      <dgm:prSet/>
      <dgm:spPr/>
      <dgm:t>
        <a:bodyPr/>
        <a:lstStyle/>
        <a:p>
          <a:endParaRPr lang="en-US"/>
        </a:p>
      </dgm:t>
    </dgm:pt>
    <dgm:pt modelId="{1AFBD384-5193-4324-9194-3884A286D818}" type="sibTrans" cxnId="{36A98AB3-D518-4C0E-8B97-ED48C5592CA5}">
      <dgm:prSet/>
      <dgm:spPr/>
      <dgm:t>
        <a:bodyPr/>
        <a:lstStyle/>
        <a:p>
          <a:endParaRPr lang="en-US"/>
        </a:p>
      </dgm:t>
    </dgm:pt>
    <dgm:pt modelId="{14BA211B-0E93-45BB-BB69-0039A790FFFB}">
      <dgm:prSet/>
      <dgm:spPr/>
      <dgm:t>
        <a:bodyPr/>
        <a:lstStyle/>
        <a:p>
          <a:r>
            <a:rPr lang="en-US" dirty="0" err="1"/>
            <a:t>Oppstart</a:t>
          </a:r>
          <a:r>
            <a:rPr lang="en-US" dirty="0"/>
            <a:t> Matthew Rix Whiting</a:t>
          </a:r>
        </a:p>
      </dgm:t>
    </dgm:pt>
    <dgm:pt modelId="{A901FB22-C491-4702-9DE6-17360F69DA74}" type="parTrans" cxnId="{32ED8348-ABFA-44F7-911E-7A0C2FEF0444}">
      <dgm:prSet/>
      <dgm:spPr/>
      <dgm:t>
        <a:bodyPr/>
        <a:lstStyle/>
        <a:p>
          <a:endParaRPr lang="en-US"/>
        </a:p>
      </dgm:t>
    </dgm:pt>
    <dgm:pt modelId="{D4ABBF5B-DD61-4B1F-9225-7725DF6709D9}" type="sibTrans" cxnId="{32ED8348-ABFA-44F7-911E-7A0C2FEF0444}">
      <dgm:prSet/>
      <dgm:spPr/>
      <dgm:t>
        <a:bodyPr/>
        <a:lstStyle/>
        <a:p>
          <a:endParaRPr lang="en-US"/>
        </a:p>
      </dgm:t>
    </dgm:pt>
    <dgm:pt modelId="{191012D2-9E4D-46C4-B72F-947FFA7B2BE2}">
      <dgm:prSet/>
      <dgm:spPr/>
      <dgm:t>
        <a:bodyPr/>
        <a:lstStyle/>
        <a:p>
          <a:pPr>
            <a:defRPr b="1"/>
          </a:pPr>
          <a:r>
            <a:rPr lang="en-US" dirty="0" err="1"/>
            <a:t>Januar</a:t>
          </a:r>
          <a:r>
            <a:rPr lang="en-US" dirty="0"/>
            <a:t> 2022</a:t>
          </a:r>
        </a:p>
      </dgm:t>
    </dgm:pt>
    <dgm:pt modelId="{5B1C7BD9-7A24-4E0B-B3A0-AB47C7AE6057}" type="parTrans" cxnId="{F24BE64D-EC46-4C8F-9DDE-35FD1D42360B}">
      <dgm:prSet/>
      <dgm:spPr/>
      <dgm:t>
        <a:bodyPr/>
        <a:lstStyle/>
        <a:p>
          <a:endParaRPr lang="en-US"/>
        </a:p>
      </dgm:t>
    </dgm:pt>
    <dgm:pt modelId="{15B0CE39-5FCE-48FB-8426-D0AA63CDB8B6}" type="sibTrans" cxnId="{F24BE64D-EC46-4C8F-9DDE-35FD1D42360B}">
      <dgm:prSet/>
      <dgm:spPr/>
      <dgm:t>
        <a:bodyPr/>
        <a:lstStyle/>
        <a:p>
          <a:endParaRPr lang="en-US"/>
        </a:p>
      </dgm:t>
    </dgm:pt>
    <dgm:pt modelId="{66501494-9361-48F0-9D82-22D1C5EEBD5C}">
      <dgm:prSet/>
      <dgm:spPr/>
      <dgm:t>
        <a:bodyPr/>
        <a:lstStyle/>
        <a:p>
          <a:r>
            <a:rPr lang="en-US" dirty="0"/>
            <a:t>EILIN </a:t>
          </a:r>
          <a:r>
            <a:rPr lang="en-US" dirty="0" err="1"/>
            <a:t>Førstelinje</a:t>
          </a:r>
          <a:r>
            <a:rPr lang="en-US" dirty="0"/>
            <a:t> </a:t>
          </a:r>
          <a:r>
            <a:rPr lang="en-US" dirty="0" err="1"/>
            <a:t>etablert</a:t>
          </a:r>
          <a:endParaRPr lang="en-US" dirty="0"/>
        </a:p>
      </dgm:t>
    </dgm:pt>
    <dgm:pt modelId="{C3287F46-9C69-418D-8052-30B726918AB2}" type="parTrans" cxnId="{E29F9D9D-C659-4C39-83D1-718184742037}">
      <dgm:prSet/>
      <dgm:spPr/>
      <dgm:t>
        <a:bodyPr/>
        <a:lstStyle/>
        <a:p>
          <a:endParaRPr lang="en-US"/>
        </a:p>
      </dgm:t>
    </dgm:pt>
    <dgm:pt modelId="{7633B908-7827-4932-A695-E429674136ED}" type="sibTrans" cxnId="{E29F9D9D-C659-4C39-83D1-718184742037}">
      <dgm:prSet/>
      <dgm:spPr/>
      <dgm:t>
        <a:bodyPr/>
        <a:lstStyle/>
        <a:p>
          <a:endParaRPr lang="en-US"/>
        </a:p>
      </dgm:t>
    </dgm:pt>
    <dgm:pt modelId="{F538BD81-5286-4276-9245-CDD5744E14F0}">
      <dgm:prSet/>
      <dgm:spPr/>
      <dgm:t>
        <a:bodyPr/>
        <a:lstStyle/>
        <a:p>
          <a:pPr>
            <a:defRPr b="1"/>
          </a:pPr>
          <a:r>
            <a:rPr lang="en-US" dirty="0"/>
            <a:t>Mars 2022</a:t>
          </a:r>
        </a:p>
      </dgm:t>
    </dgm:pt>
    <dgm:pt modelId="{E49160A5-F211-4279-9B5C-D2AC11A4A328}" type="parTrans" cxnId="{92926351-B9F5-43FA-BBB0-F79A77107516}">
      <dgm:prSet/>
      <dgm:spPr/>
      <dgm:t>
        <a:bodyPr/>
        <a:lstStyle/>
        <a:p>
          <a:endParaRPr lang="en-US"/>
        </a:p>
      </dgm:t>
    </dgm:pt>
    <dgm:pt modelId="{7C58EABC-0F6F-4D16-8049-3F9383D618BE}" type="sibTrans" cxnId="{92926351-B9F5-43FA-BBB0-F79A77107516}">
      <dgm:prSet/>
      <dgm:spPr/>
      <dgm:t>
        <a:bodyPr/>
        <a:lstStyle/>
        <a:p>
          <a:endParaRPr lang="en-US"/>
        </a:p>
      </dgm:t>
    </dgm:pt>
    <dgm:pt modelId="{0BD7B9BB-6CDA-44DF-AE73-9DCD4FB5F4CA}">
      <dgm:prSet/>
      <dgm:spPr/>
      <dgm:t>
        <a:bodyPr/>
        <a:lstStyle/>
        <a:p>
          <a:r>
            <a:rPr lang="en-US" dirty="0" err="1"/>
            <a:t>Oppstart</a:t>
          </a:r>
          <a:r>
            <a:rPr lang="en-US" dirty="0"/>
            <a:t> Siri Aamodt</a:t>
          </a:r>
        </a:p>
      </dgm:t>
    </dgm:pt>
    <dgm:pt modelId="{BE069514-0B0F-4CF2-A270-F7E3C1A1D55E}" type="parTrans" cxnId="{0B9F9C18-1E32-48C9-B6F2-0CA9D08B3884}">
      <dgm:prSet/>
      <dgm:spPr/>
      <dgm:t>
        <a:bodyPr/>
        <a:lstStyle/>
        <a:p>
          <a:endParaRPr lang="en-US"/>
        </a:p>
      </dgm:t>
    </dgm:pt>
    <dgm:pt modelId="{D32EC385-9D2B-45F3-A23D-CE10F678AC89}" type="sibTrans" cxnId="{0B9F9C18-1E32-48C9-B6F2-0CA9D08B3884}">
      <dgm:prSet/>
      <dgm:spPr/>
      <dgm:t>
        <a:bodyPr/>
        <a:lstStyle/>
        <a:p>
          <a:endParaRPr lang="en-US"/>
        </a:p>
      </dgm:t>
    </dgm:pt>
    <dgm:pt modelId="{92B7256C-80AE-43E2-9FBF-FD987136A877}">
      <dgm:prSet/>
      <dgm:spPr/>
      <dgm:t>
        <a:bodyPr/>
        <a:lstStyle/>
        <a:p>
          <a:r>
            <a:rPr lang="en-US" dirty="0" err="1"/>
            <a:t>Læringskontaktnettverket</a:t>
          </a:r>
          <a:r>
            <a:rPr lang="en-US" dirty="0"/>
            <a:t> </a:t>
          </a:r>
          <a:r>
            <a:rPr lang="en-US" dirty="0" err="1"/>
            <a:t>etablert</a:t>
          </a:r>
          <a:endParaRPr lang="en-US" dirty="0"/>
        </a:p>
      </dgm:t>
    </dgm:pt>
    <dgm:pt modelId="{1874712C-CB94-4178-B21F-EB49D55CE268}" type="parTrans" cxnId="{8A36EE64-B039-40BF-AB17-A0CCB31A27E4}">
      <dgm:prSet/>
      <dgm:spPr/>
      <dgm:t>
        <a:bodyPr/>
        <a:lstStyle/>
        <a:p>
          <a:endParaRPr lang="en-US"/>
        </a:p>
      </dgm:t>
    </dgm:pt>
    <dgm:pt modelId="{2F548C39-891D-4C3E-B851-218613323932}" type="sibTrans" cxnId="{8A36EE64-B039-40BF-AB17-A0CCB31A27E4}">
      <dgm:prSet/>
      <dgm:spPr/>
      <dgm:t>
        <a:bodyPr/>
        <a:lstStyle/>
        <a:p>
          <a:endParaRPr lang="en-US"/>
        </a:p>
      </dgm:t>
    </dgm:pt>
    <dgm:pt modelId="{28598768-4756-48DE-A12B-41D45793CC5C}">
      <dgm:prSet/>
      <dgm:spPr/>
      <dgm:t>
        <a:bodyPr/>
        <a:lstStyle/>
        <a:p>
          <a:pPr>
            <a:defRPr b="1"/>
          </a:pPr>
          <a:r>
            <a:rPr lang="en-US" dirty="0"/>
            <a:t>Mars 2023</a:t>
          </a:r>
        </a:p>
      </dgm:t>
    </dgm:pt>
    <dgm:pt modelId="{65DBD537-3B90-411F-8059-925F589C5CB9}" type="parTrans" cxnId="{B02D46D6-66F5-4334-860E-A2279149257B}">
      <dgm:prSet/>
      <dgm:spPr/>
      <dgm:t>
        <a:bodyPr/>
        <a:lstStyle/>
        <a:p>
          <a:endParaRPr lang="nb-NO"/>
        </a:p>
      </dgm:t>
    </dgm:pt>
    <dgm:pt modelId="{5B77933F-0342-4613-97D2-0130697AD551}" type="sibTrans" cxnId="{B02D46D6-66F5-4334-860E-A2279149257B}">
      <dgm:prSet/>
      <dgm:spPr/>
      <dgm:t>
        <a:bodyPr/>
        <a:lstStyle/>
        <a:p>
          <a:endParaRPr lang="nb-NO"/>
        </a:p>
      </dgm:t>
    </dgm:pt>
    <dgm:pt modelId="{045C1DD5-1328-483C-B92C-C3FD8C32F1D0}">
      <dgm:prSet/>
      <dgm:spPr/>
      <dgm:t>
        <a:bodyPr/>
        <a:lstStyle/>
        <a:p>
          <a:r>
            <a:rPr lang="en-US" dirty="0"/>
            <a:t>AI Task Force </a:t>
          </a:r>
          <a:r>
            <a:rPr lang="en-US" dirty="0" err="1"/>
            <a:t>etablert</a:t>
          </a:r>
          <a:endParaRPr lang="en-US" dirty="0"/>
        </a:p>
      </dgm:t>
    </dgm:pt>
    <dgm:pt modelId="{D28E007A-57D4-4907-A63D-93F1F8748878}" type="parTrans" cxnId="{3301B6A4-4A48-434C-8766-A480867BE259}">
      <dgm:prSet/>
      <dgm:spPr/>
      <dgm:t>
        <a:bodyPr/>
        <a:lstStyle/>
        <a:p>
          <a:endParaRPr lang="nb-NO"/>
        </a:p>
      </dgm:t>
    </dgm:pt>
    <dgm:pt modelId="{1FF1DFE1-F124-4FED-9ABC-66E261D7BB99}" type="sibTrans" cxnId="{3301B6A4-4A48-434C-8766-A480867BE259}">
      <dgm:prSet/>
      <dgm:spPr/>
      <dgm:t>
        <a:bodyPr/>
        <a:lstStyle/>
        <a:p>
          <a:endParaRPr lang="nb-NO"/>
        </a:p>
      </dgm:t>
    </dgm:pt>
    <dgm:pt modelId="{BBBAD9C8-2513-47F2-B717-58F825266526}">
      <dgm:prSet/>
      <dgm:spPr/>
      <dgm:t>
        <a:bodyPr/>
        <a:lstStyle/>
        <a:p>
          <a:pPr>
            <a:defRPr b="1"/>
          </a:pPr>
          <a:r>
            <a:rPr lang="en-US" dirty="0"/>
            <a:t>August 2023</a:t>
          </a:r>
        </a:p>
      </dgm:t>
    </dgm:pt>
    <dgm:pt modelId="{13896ACB-95F0-4390-A898-166681F0D08A}" type="parTrans" cxnId="{75E72268-A699-4D1C-9EC1-81498767D872}">
      <dgm:prSet/>
      <dgm:spPr/>
      <dgm:t>
        <a:bodyPr/>
        <a:lstStyle/>
        <a:p>
          <a:endParaRPr lang="nb-NO"/>
        </a:p>
      </dgm:t>
    </dgm:pt>
    <dgm:pt modelId="{4DBD1626-6A68-4DE2-9505-89B5A97E3CB1}" type="sibTrans" cxnId="{75E72268-A699-4D1C-9EC1-81498767D872}">
      <dgm:prSet/>
      <dgm:spPr/>
      <dgm:t>
        <a:bodyPr/>
        <a:lstStyle/>
        <a:p>
          <a:endParaRPr lang="nb-NO"/>
        </a:p>
      </dgm:t>
    </dgm:pt>
    <dgm:pt modelId="{CB268FA8-4B02-4FDD-A5B9-3965B5268A99}">
      <dgm:prSet/>
      <dgm:spPr/>
      <dgm:t>
        <a:bodyPr/>
        <a:lstStyle/>
        <a:p>
          <a:pPr>
            <a:defRPr b="1"/>
          </a:pPr>
          <a:r>
            <a:rPr lang="en-US" dirty="0" err="1"/>
            <a:t>Desember</a:t>
          </a:r>
          <a:r>
            <a:rPr lang="en-US" dirty="0"/>
            <a:t> 2023</a:t>
          </a:r>
        </a:p>
      </dgm:t>
    </dgm:pt>
    <dgm:pt modelId="{3435D919-A421-4414-A5DF-984292956548}" type="parTrans" cxnId="{09AA22EC-350F-4830-9BFE-F236E071D121}">
      <dgm:prSet/>
      <dgm:spPr/>
      <dgm:t>
        <a:bodyPr/>
        <a:lstStyle/>
        <a:p>
          <a:endParaRPr lang="nb-NO"/>
        </a:p>
      </dgm:t>
    </dgm:pt>
    <dgm:pt modelId="{F8EC4010-1606-47B1-96D7-A7AA5F892C58}" type="sibTrans" cxnId="{09AA22EC-350F-4830-9BFE-F236E071D121}">
      <dgm:prSet/>
      <dgm:spPr/>
      <dgm:t>
        <a:bodyPr/>
        <a:lstStyle/>
        <a:p>
          <a:endParaRPr lang="nb-NO"/>
        </a:p>
      </dgm:t>
    </dgm:pt>
    <dgm:pt modelId="{F87306E0-9275-4426-AF1E-6C18C003742B}">
      <dgm:prSet/>
      <dgm:spPr/>
      <dgm:t>
        <a:bodyPr/>
        <a:lstStyle/>
        <a:p>
          <a:r>
            <a:rPr lang="en-US" dirty="0" err="1"/>
            <a:t>Oppstart</a:t>
          </a:r>
          <a:r>
            <a:rPr lang="en-US" dirty="0"/>
            <a:t> Rom for </a:t>
          </a:r>
          <a:r>
            <a:rPr lang="en-US" dirty="0" err="1"/>
            <a:t>læring</a:t>
          </a:r>
          <a:r>
            <a:rPr lang="en-US" dirty="0"/>
            <a:t> (</a:t>
          </a:r>
          <a:r>
            <a:rPr lang="en-US" dirty="0" err="1"/>
            <a:t>oppgradering</a:t>
          </a:r>
          <a:r>
            <a:rPr lang="en-US" dirty="0"/>
            <a:t> av </a:t>
          </a:r>
          <a:r>
            <a:rPr lang="en-US" dirty="0" err="1"/>
            <a:t>seminarrom</a:t>
          </a:r>
          <a:r>
            <a:rPr lang="en-US" dirty="0"/>
            <a:t>) </a:t>
          </a:r>
        </a:p>
      </dgm:t>
    </dgm:pt>
    <dgm:pt modelId="{B3739B0E-BD2E-4C9B-A5E7-1E568877C223}" type="parTrans" cxnId="{0E94EFF3-3760-46C7-AED4-AE77DE19DB89}">
      <dgm:prSet/>
      <dgm:spPr/>
      <dgm:t>
        <a:bodyPr/>
        <a:lstStyle/>
        <a:p>
          <a:endParaRPr lang="nb-NO"/>
        </a:p>
      </dgm:t>
    </dgm:pt>
    <dgm:pt modelId="{13993670-B736-4367-9A63-83F5448FC301}" type="sibTrans" cxnId="{0E94EFF3-3760-46C7-AED4-AE77DE19DB89}">
      <dgm:prSet/>
      <dgm:spPr/>
      <dgm:t>
        <a:bodyPr/>
        <a:lstStyle/>
        <a:p>
          <a:endParaRPr lang="nb-NO"/>
        </a:p>
      </dgm:t>
    </dgm:pt>
    <dgm:pt modelId="{56C25576-E640-4E87-B58C-D8EA1A74B9F7}">
      <dgm:prSet/>
      <dgm:spPr/>
      <dgm:t>
        <a:bodyPr/>
        <a:lstStyle/>
        <a:p>
          <a:r>
            <a:rPr lang="en-US" dirty="0" err="1"/>
            <a:t>Evaluering</a:t>
          </a:r>
          <a:r>
            <a:rPr lang="en-US" dirty="0"/>
            <a:t> </a:t>
          </a:r>
          <a:r>
            <a:rPr lang="en-US" dirty="0" err="1"/>
            <a:t>og</a:t>
          </a:r>
          <a:r>
            <a:rPr lang="en-US" dirty="0"/>
            <a:t> </a:t>
          </a:r>
          <a:r>
            <a:rPr lang="en-US" dirty="0" err="1"/>
            <a:t>dimensjonering</a:t>
          </a:r>
          <a:endParaRPr lang="en-US" dirty="0"/>
        </a:p>
      </dgm:t>
    </dgm:pt>
    <dgm:pt modelId="{29AA01B8-338B-4A7A-91C8-569C3053CECF}" type="parTrans" cxnId="{FDB453B4-DADE-4E9B-8F56-14EFE0CEE93A}">
      <dgm:prSet/>
      <dgm:spPr/>
      <dgm:t>
        <a:bodyPr/>
        <a:lstStyle/>
        <a:p>
          <a:endParaRPr lang="nb-NO"/>
        </a:p>
      </dgm:t>
    </dgm:pt>
    <dgm:pt modelId="{52D20449-CA4D-4AF4-96FD-E3B1994E2C8A}" type="sibTrans" cxnId="{FDB453B4-DADE-4E9B-8F56-14EFE0CEE93A}">
      <dgm:prSet/>
      <dgm:spPr/>
      <dgm:t>
        <a:bodyPr/>
        <a:lstStyle/>
        <a:p>
          <a:endParaRPr lang="nb-NO"/>
        </a:p>
      </dgm:t>
    </dgm:pt>
    <dgm:pt modelId="{5AA7CCC0-9125-4983-8D38-C20E9A494474}">
      <dgm:prSet/>
      <dgm:spPr/>
      <dgm:t>
        <a:bodyPr/>
        <a:lstStyle/>
        <a:p>
          <a:pPr>
            <a:defRPr b="1"/>
          </a:pPr>
          <a:r>
            <a:rPr lang="en-US" dirty="0"/>
            <a:t>September 2022</a:t>
          </a:r>
        </a:p>
      </dgm:t>
    </dgm:pt>
    <dgm:pt modelId="{FE3D984E-DDDC-472D-892E-49E666535B32}" type="parTrans" cxnId="{6B7B73E5-73C3-43DD-9435-ACAE28AEFC75}">
      <dgm:prSet/>
      <dgm:spPr/>
      <dgm:t>
        <a:bodyPr/>
        <a:lstStyle/>
        <a:p>
          <a:endParaRPr lang="nb-NO"/>
        </a:p>
      </dgm:t>
    </dgm:pt>
    <dgm:pt modelId="{7E2269FA-2B27-432F-B895-9CE4D9898700}" type="sibTrans" cxnId="{6B7B73E5-73C3-43DD-9435-ACAE28AEFC75}">
      <dgm:prSet/>
      <dgm:spPr/>
      <dgm:t>
        <a:bodyPr/>
        <a:lstStyle/>
        <a:p>
          <a:endParaRPr lang="nb-NO"/>
        </a:p>
      </dgm:t>
    </dgm:pt>
    <dgm:pt modelId="{FADB7751-DAC0-43E5-A6CA-C99F664C9C7C}">
      <dgm:prSet/>
      <dgm:spPr/>
      <dgm:t>
        <a:bodyPr/>
        <a:lstStyle/>
        <a:p>
          <a:pPr>
            <a:defRPr b="1"/>
          </a:pPr>
          <a:r>
            <a:rPr lang="en-US" dirty="0" err="1"/>
            <a:t>Juni</a:t>
          </a:r>
          <a:r>
            <a:rPr lang="en-US" dirty="0"/>
            <a:t> 2022</a:t>
          </a:r>
        </a:p>
      </dgm:t>
    </dgm:pt>
    <dgm:pt modelId="{75934F50-41F5-4016-938C-4A11A94B96AA}" type="parTrans" cxnId="{7C8BE25C-CCF3-4B3A-816C-F79E0B895FFA}">
      <dgm:prSet/>
      <dgm:spPr/>
      <dgm:t>
        <a:bodyPr/>
        <a:lstStyle/>
        <a:p>
          <a:endParaRPr lang="nb-NO"/>
        </a:p>
      </dgm:t>
    </dgm:pt>
    <dgm:pt modelId="{D9033B08-7267-4505-9552-E7792EB20EFE}" type="sibTrans" cxnId="{7C8BE25C-CCF3-4B3A-816C-F79E0B895FFA}">
      <dgm:prSet/>
      <dgm:spPr/>
      <dgm:t>
        <a:bodyPr/>
        <a:lstStyle/>
        <a:p>
          <a:endParaRPr lang="nb-NO"/>
        </a:p>
      </dgm:t>
    </dgm:pt>
    <dgm:pt modelId="{71B9D8F4-7453-4932-92BF-F5A7A5FE561A}">
      <dgm:prSet/>
      <dgm:spPr/>
      <dgm:t>
        <a:bodyPr/>
        <a:lstStyle/>
        <a:p>
          <a:r>
            <a:rPr lang="en-US" dirty="0"/>
            <a:t>SK-ITU </a:t>
          </a:r>
          <a:r>
            <a:rPr lang="en-US" dirty="0" err="1"/>
            <a:t>tildeling</a:t>
          </a:r>
          <a:r>
            <a:rPr lang="en-US" dirty="0"/>
            <a:t>: </a:t>
          </a:r>
          <a:r>
            <a:rPr lang="en-US" dirty="0" err="1"/>
            <a:t>Studentmedarbeidere</a:t>
          </a:r>
          <a:endParaRPr lang="en-US" dirty="0"/>
        </a:p>
      </dgm:t>
    </dgm:pt>
    <dgm:pt modelId="{254F1BD4-3B0B-482D-AE54-DFFD2FD6577A}" type="parTrans" cxnId="{EA259D0E-3532-4096-B375-55212BC061C1}">
      <dgm:prSet/>
      <dgm:spPr/>
      <dgm:t>
        <a:bodyPr/>
        <a:lstStyle/>
        <a:p>
          <a:endParaRPr lang="nb-NO"/>
        </a:p>
      </dgm:t>
    </dgm:pt>
    <dgm:pt modelId="{125CB4EA-2939-4D07-A2E5-CFAB93F6C5FE}" type="sibTrans" cxnId="{EA259D0E-3532-4096-B375-55212BC061C1}">
      <dgm:prSet/>
      <dgm:spPr/>
      <dgm:t>
        <a:bodyPr/>
        <a:lstStyle/>
        <a:p>
          <a:endParaRPr lang="nb-NO"/>
        </a:p>
      </dgm:t>
    </dgm:pt>
    <dgm:pt modelId="{5EFDE009-8A18-451E-85A0-A065ADBFB852}">
      <dgm:prSet/>
      <dgm:spPr/>
      <dgm:t>
        <a:bodyPr/>
        <a:lstStyle/>
        <a:p>
          <a:pPr>
            <a:defRPr b="1"/>
          </a:pPr>
          <a:r>
            <a:rPr lang="en-US" dirty="0"/>
            <a:t>Primo 2021</a:t>
          </a:r>
        </a:p>
      </dgm:t>
    </dgm:pt>
    <dgm:pt modelId="{4DFF7513-CBC8-479A-8913-7D53C2EBBDED}" type="parTrans" cxnId="{03F711E0-4C52-4211-A320-80F1D02C22CB}">
      <dgm:prSet/>
      <dgm:spPr/>
      <dgm:t>
        <a:bodyPr/>
        <a:lstStyle/>
        <a:p>
          <a:endParaRPr lang="nb-NO"/>
        </a:p>
      </dgm:t>
    </dgm:pt>
    <dgm:pt modelId="{F3781ABB-BA97-46B1-AA36-47322735DBF9}" type="sibTrans" cxnId="{03F711E0-4C52-4211-A320-80F1D02C22CB}">
      <dgm:prSet/>
      <dgm:spPr/>
      <dgm:t>
        <a:bodyPr/>
        <a:lstStyle/>
        <a:p>
          <a:endParaRPr lang="nb-NO"/>
        </a:p>
      </dgm:t>
    </dgm:pt>
    <dgm:pt modelId="{89CB0FC2-7C71-4DDF-AE62-36FC1FD7C718}">
      <dgm:prSet/>
      <dgm:spPr/>
      <dgm:t>
        <a:bodyPr/>
        <a:lstStyle/>
        <a:p>
          <a:r>
            <a:rPr lang="en-US" dirty="0"/>
            <a:t>SK-ITU </a:t>
          </a:r>
          <a:r>
            <a:rPr lang="en-US" dirty="0" err="1"/>
            <a:t>tildeling</a:t>
          </a:r>
          <a:r>
            <a:rPr lang="en-US" dirty="0"/>
            <a:t> </a:t>
          </a:r>
          <a:r>
            <a:rPr lang="en-US" dirty="0" err="1"/>
            <a:t>til</a:t>
          </a:r>
          <a:r>
            <a:rPr lang="en-US" dirty="0"/>
            <a:t> </a:t>
          </a:r>
          <a:r>
            <a:rPr lang="en-US" dirty="0" err="1"/>
            <a:t>etableringen</a:t>
          </a:r>
          <a:r>
            <a:rPr lang="en-US" dirty="0"/>
            <a:t> av EILIN</a:t>
          </a:r>
        </a:p>
      </dgm:t>
    </dgm:pt>
    <dgm:pt modelId="{BDBE51D8-78C9-4F70-93F7-A2916F3EB6E1}" type="parTrans" cxnId="{106F6AC9-7DF3-40BD-8129-F521FEAE40FE}">
      <dgm:prSet/>
      <dgm:spPr/>
      <dgm:t>
        <a:bodyPr/>
        <a:lstStyle/>
        <a:p>
          <a:endParaRPr lang="nb-NO"/>
        </a:p>
      </dgm:t>
    </dgm:pt>
    <dgm:pt modelId="{B47A9868-61B3-48FD-A032-1852AE563634}" type="sibTrans" cxnId="{106F6AC9-7DF3-40BD-8129-F521FEAE40FE}">
      <dgm:prSet/>
      <dgm:spPr/>
      <dgm:t>
        <a:bodyPr/>
        <a:lstStyle/>
        <a:p>
          <a:endParaRPr lang="nb-NO"/>
        </a:p>
      </dgm:t>
    </dgm:pt>
    <dgm:pt modelId="{0089BE69-C4EF-4608-9E2A-E43D38EAE38C}" type="pres">
      <dgm:prSet presAssocID="{73510202-6F54-4AD7-A126-FE922027B7CC}" presName="root" presStyleCnt="0">
        <dgm:presLayoutVars>
          <dgm:chMax/>
          <dgm:chPref/>
          <dgm:animLvl val="lvl"/>
        </dgm:presLayoutVars>
      </dgm:prSet>
      <dgm:spPr/>
    </dgm:pt>
    <dgm:pt modelId="{C2B1F9C6-30CF-4CFF-A2DB-5C6A7F36226D}" type="pres">
      <dgm:prSet presAssocID="{73510202-6F54-4AD7-A126-FE922027B7CC}" presName="divider" presStyleLbl="fgAcc1" presStyleIdx="0" presStyleCnt="10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E1D808D3-BFA3-45FB-938A-38F103292635}" type="pres">
      <dgm:prSet presAssocID="{73510202-6F54-4AD7-A126-FE922027B7CC}" presName="nodes" presStyleCnt="0">
        <dgm:presLayoutVars>
          <dgm:chMax/>
          <dgm:chPref/>
          <dgm:animLvl val="lvl"/>
        </dgm:presLayoutVars>
      </dgm:prSet>
      <dgm:spPr/>
    </dgm:pt>
    <dgm:pt modelId="{E67696B3-994C-414E-B9C7-8FB9C4CBAAA5}" type="pres">
      <dgm:prSet presAssocID="{5EFDE009-8A18-451E-85A0-A065ADBFB852}" presName="composite" presStyleCnt="0"/>
      <dgm:spPr/>
    </dgm:pt>
    <dgm:pt modelId="{ECD14EC7-7A84-40C1-82A1-AF02051D4AF5}" type="pres">
      <dgm:prSet presAssocID="{5EFDE009-8A18-451E-85A0-A065ADBFB852}" presName="ConnectorPoint" presStyleLbl="lnNode1" presStyleIdx="0" presStyleCnt="9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2703A30-41C2-4E9C-8EA0-61A7B1E4829D}" type="pres">
      <dgm:prSet presAssocID="{5EFDE009-8A18-451E-85A0-A065ADBFB852}" presName="DropPinPlaceHolder" presStyleCnt="0"/>
      <dgm:spPr/>
    </dgm:pt>
    <dgm:pt modelId="{67EBEEBC-84FE-42A8-B3B7-3EAD870B277B}" type="pres">
      <dgm:prSet presAssocID="{5EFDE009-8A18-451E-85A0-A065ADBFB852}" presName="DropPin" presStyleLbl="alignNode1" presStyleIdx="0" presStyleCnt="9"/>
      <dgm:spPr/>
    </dgm:pt>
    <dgm:pt modelId="{07F5BCD7-7FC7-40AB-8081-7D52DE42F45B}" type="pres">
      <dgm:prSet presAssocID="{5EFDE009-8A18-451E-85A0-A065ADBFB852}" presName="Ellipse" presStyleLbl="fgAcc1" presStyleIdx="1" presStyleCnt="10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3FCF91FD-D53A-409F-BDB2-1E14211304AA}" type="pres">
      <dgm:prSet presAssocID="{5EFDE009-8A18-451E-85A0-A065ADBFB852}" presName="L2TextContainer" presStyleLbl="revTx" presStyleIdx="0" presStyleCnt="18">
        <dgm:presLayoutVars>
          <dgm:bulletEnabled val="1"/>
        </dgm:presLayoutVars>
      </dgm:prSet>
      <dgm:spPr/>
    </dgm:pt>
    <dgm:pt modelId="{54122E80-DBBC-442C-832E-897B452C591F}" type="pres">
      <dgm:prSet presAssocID="{5EFDE009-8A18-451E-85A0-A065ADBFB852}" presName="L1TextContainer" presStyleLbl="revTx" presStyleIdx="1" presStyleCnt="18">
        <dgm:presLayoutVars>
          <dgm:chMax val="1"/>
          <dgm:chPref val="1"/>
          <dgm:bulletEnabled val="1"/>
        </dgm:presLayoutVars>
      </dgm:prSet>
      <dgm:spPr/>
    </dgm:pt>
    <dgm:pt modelId="{6C62B183-CA78-462A-BF72-DF85D4C04AE2}" type="pres">
      <dgm:prSet presAssocID="{5EFDE009-8A18-451E-85A0-A065ADBFB852}" presName="ConnectLine" presStyleLbl="sibTrans1D1" presStyleIdx="0" presStyleCnt="9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E3EB3173-9007-4E07-BA73-011AB7C60C8F}" type="pres">
      <dgm:prSet presAssocID="{5EFDE009-8A18-451E-85A0-A065ADBFB852}" presName="EmptyPlaceHolder" presStyleCnt="0"/>
      <dgm:spPr/>
    </dgm:pt>
    <dgm:pt modelId="{2927BBD0-2AA5-4913-8811-F20BE2DEE7A0}" type="pres">
      <dgm:prSet presAssocID="{F3781ABB-BA97-46B1-AA36-47322735DBF9}" presName="spaceBetweenRectangles" presStyleCnt="0"/>
      <dgm:spPr/>
    </dgm:pt>
    <dgm:pt modelId="{72AF5120-B592-4317-B6C9-38AFEB53373D}" type="pres">
      <dgm:prSet presAssocID="{F016E3CE-51DE-4F06-ABD3-BC1E28B172FF}" presName="composite" presStyleCnt="0"/>
      <dgm:spPr/>
    </dgm:pt>
    <dgm:pt modelId="{76C825B6-05E5-4AD9-829F-92DFFD4E673D}" type="pres">
      <dgm:prSet presAssocID="{F016E3CE-51DE-4F06-ABD3-BC1E28B172FF}" presName="ConnectorPoint" presStyleLbl="lnNode1" presStyleIdx="1" presStyleCnt="9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1C51972-02B6-446E-AEE1-CFB94D166AB6}" type="pres">
      <dgm:prSet presAssocID="{F016E3CE-51DE-4F06-ABD3-BC1E28B172FF}" presName="DropPinPlaceHolder" presStyleCnt="0"/>
      <dgm:spPr/>
    </dgm:pt>
    <dgm:pt modelId="{CFB60744-1BB8-4029-BF0E-54A25726DC6B}" type="pres">
      <dgm:prSet presAssocID="{F016E3CE-51DE-4F06-ABD3-BC1E28B172FF}" presName="DropPin" presStyleLbl="alignNode1" presStyleIdx="1" presStyleCnt="9"/>
      <dgm:spPr/>
    </dgm:pt>
    <dgm:pt modelId="{4A5DA0C5-6940-4231-B055-21FFE1CB3E86}" type="pres">
      <dgm:prSet presAssocID="{F016E3CE-51DE-4F06-ABD3-BC1E28B172FF}" presName="Ellipse" presStyleLbl="fgAcc1" presStyleIdx="2" presStyleCnt="10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716EF3D9-950F-4DE0-8F32-6598AA829A44}" type="pres">
      <dgm:prSet presAssocID="{F016E3CE-51DE-4F06-ABD3-BC1E28B172FF}" presName="L2TextContainer" presStyleLbl="revTx" presStyleIdx="2" presStyleCnt="18">
        <dgm:presLayoutVars>
          <dgm:bulletEnabled val="1"/>
        </dgm:presLayoutVars>
      </dgm:prSet>
      <dgm:spPr/>
    </dgm:pt>
    <dgm:pt modelId="{1934EAB6-F902-4585-B161-469AB7852B8F}" type="pres">
      <dgm:prSet presAssocID="{F016E3CE-51DE-4F06-ABD3-BC1E28B172FF}" presName="L1TextContainer" presStyleLbl="revTx" presStyleIdx="3" presStyleCnt="18" custLinFactNeighborX="-778" custLinFactNeighborY="-11315">
        <dgm:presLayoutVars>
          <dgm:chMax val="1"/>
          <dgm:chPref val="1"/>
          <dgm:bulletEnabled val="1"/>
        </dgm:presLayoutVars>
      </dgm:prSet>
      <dgm:spPr/>
    </dgm:pt>
    <dgm:pt modelId="{0D8B5AA3-134A-45E6-8BEE-E17D59D31456}" type="pres">
      <dgm:prSet presAssocID="{F016E3CE-51DE-4F06-ABD3-BC1E28B172FF}" presName="ConnectLine" presStyleLbl="sibTrans1D1" presStyleIdx="1" presStyleCnt="9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3E8562B-21BC-4AE8-9500-C59A6EEFAB54}" type="pres">
      <dgm:prSet presAssocID="{F016E3CE-51DE-4F06-ABD3-BC1E28B172FF}" presName="EmptyPlaceHolder" presStyleCnt="0"/>
      <dgm:spPr/>
    </dgm:pt>
    <dgm:pt modelId="{E045FE74-38F2-4F0A-A28E-F7B1D3046E3C}" type="pres">
      <dgm:prSet presAssocID="{1AFBD384-5193-4324-9194-3884A286D818}" presName="spaceBetweenRectangles" presStyleCnt="0"/>
      <dgm:spPr/>
    </dgm:pt>
    <dgm:pt modelId="{BA733983-AA8F-4CF6-8022-8D47FF42C871}" type="pres">
      <dgm:prSet presAssocID="{191012D2-9E4D-46C4-B72F-947FFA7B2BE2}" presName="composite" presStyleCnt="0"/>
      <dgm:spPr/>
    </dgm:pt>
    <dgm:pt modelId="{47B926EF-A0DE-4785-8653-7FB8EA7636D1}" type="pres">
      <dgm:prSet presAssocID="{191012D2-9E4D-46C4-B72F-947FFA7B2BE2}" presName="ConnectorPoint" presStyleLbl="lnNode1" presStyleIdx="2" presStyleCnt="9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5D4A4D2-9DBC-472A-81A2-3AE3CC27677B}" type="pres">
      <dgm:prSet presAssocID="{191012D2-9E4D-46C4-B72F-947FFA7B2BE2}" presName="DropPinPlaceHolder" presStyleCnt="0"/>
      <dgm:spPr/>
    </dgm:pt>
    <dgm:pt modelId="{94804FB4-EDD6-4325-A227-8261F8B5254A}" type="pres">
      <dgm:prSet presAssocID="{191012D2-9E4D-46C4-B72F-947FFA7B2BE2}" presName="DropPin" presStyleLbl="alignNode1" presStyleIdx="2" presStyleCnt="9"/>
      <dgm:spPr/>
    </dgm:pt>
    <dgm:pt modelId="{EB2403E6-0E42-432C-9961-2E5C75F4B1AA}" type="pres">
      <dgm:prSet presAssocID="{191012D2-9E4D-46C4-B72F-947FFA7B2BE2}" presName="Ellipse" presStyleLbl="fgAcc1" presStyleIdx="3" presStyleCnt="10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C8211C87-5648-406C-8BE0-76037BE4A259}" type="pres">
      <dgm:prSet presAssocID="{191012D2-9E4D-46C4-B72F-947FFA7B2BE2}" presName="L2TextContainer" presStyleLbl="revTx" presStyleIdx="4" presStyleCnt="18">
        <dgm:presLayoutVars>
          <dgm:bulletEnabled val="1"/>
        </dgm:presLayoutVars>
      </dgm:prSet>
      <dgm:spPr/>
    </dgm:pt>
    <dgm:pt modelId="{F5AE2273-90DA-45AB-B803-F2D526980448}" type="pres">
      <dgm:prSet presAssocID="{191012D2-9E4D-46C4-B72F-947FFA7B2BE2}" presName="L1TextContainer" presStyleLbl="revTx" presStyleIdx="5" presStyleCnt="18">
        <dgm:presLayoutVars>
          <dgm:chMax val="1"/>
          <dgm:chPref val="1"/>
          <dgm:bulletEnabled val="1"/>
        </dgm:presLayoutVars>
      </dgm:prSet>
      <dgm:spPr/>
    </dgm:pt>
    <dgm:pt modelId="{D0F97274-BEB8-4BC2-9833-23DAD7A7F27E}" type="pres">
      <dgm:prSet presAssocID="{191012D2-9E4D-46C4-B72F-947FFA7B2BE2}" presName="ConnectLine" presStyleLbl="sibTrans1D1" presStyleIdx="2" presStyleCnt="9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3FC69C54-8E9E-4C94-ABD1-F5A681D3EB4C}" type="pres">
      <dgm:prSet presAssocID="{191012D2-9E4D-46C4-B72F-947FFA7B2BE2}" presName="EmptyPlaceHolder" presStyleCnt="0"/>
      <dgm:spPr/>
    </dgm:pt>
    <dgm:pt modelId="{42FB2CD2-2E4A-496F-B39B-7539B6DA5882}" type="pres">
      <dgm:prSet presAssocID="{15B0CE39-5FCE-48FB-8426-D0AA63CDB8B6}" presName="spaceBetweenRectangles" presStyleCnt="0"/>
      <dgm:spPr/>
    </dgm:pt>
    <dgm:pt modelId="{57597986-DD53-4CD5-878A-A4A8BAEC22DA}" type="pres">
      <dgm:prSet presAssocID="{F538BD81-5286-4276-9245-CDD5744E14F0}" presName="composite" presStyleCnt="0"/>
      <dgm:spPr/>
    </dgm:pt>
    <dgm:pt modelId="{EB470A4D-FD33-40A9-BB96-9351CF45A306}" type="pres">
      <dgm:prSet presAssocID="{F538BD81-5286-4276-9245-CDD5744E14F0}" presName="ConnectorPoint" presStyleLbl="lnNode1" presStyleIdx="3" presStyleCnt="9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45F6DC0-86FE-4D99-B392-8EB0F53F1084}" type="pres">
      <dgm:prSet presAssocID="{F538BD81-5286-4276-9245-CDD5744E14F0}" presName="DropPinPlaceHolder" presStyleCnt="0"/>
      <dgm:spPr/>
    </dgm:pt>
    <dgm:pt modelId="{D32DA62F-81C8-42C9-AFD8-C07F2CBBFA2E}" type="pres">
      <dgm:prSet presAssocID="{F538BD81-5286-4276-9245-CDD5744E14F0}" presName="DropPin" presStyleLbl="alignNode1" presStyleIdx="3" presStyleCnt="9"/>
      <dgm:spPr/>
    </dgm:pt>
    <dgm:pt modelId="{DDC2BEA6-DC72-412A-980B-35215CA1D668}" type="pres">
      <dgm:prSet presAssocID="{F538BD81-5286-4276-9245-CDD5744E14F0}" presName="Ellipse" presStyleLbl="fgAcc1" presStyleIdx="4" presStyleCnt="10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3DE851A7-408D-4855-A10A-8796B16D64C4}" type="pres">
      <dgm:prSet presAssocID="{F538BD81-5286-4276-9245-CDD5744E14F0}" presName="L2TextContainer" presStyleLbl="revTx" presStyleIdx="6" presStyleCnt="18">
        <dgm:presLayoutVars>
          <dgm:bulletEnabled val="1"/>
        </dgm:presLayoutVars>
      </dgm:prSet>
      <dgm:spPr/>
    </dgm:pt>
    <dgm:pt modelId="{718B8078-2D27-4CCE-AA55-AE1553F83A5F}" type="pres">
      <dgm:prSet presAssocID="{F538BD81-5286-4276-9245-CDD5744E14F0}" presName="L1TextContainer" presStyleLbl="revTx" presStyleIdx="7" presStyleCnt="18">
        <dgm:presLayoutVars>
          <dgm:chMax val="1"/>
          <dgm:chPref val="1"/>
          <dgm:bulletEnabled val="1"/>
        </dgm:presLayoutVars>
      </dgm:prSet>
      <dgm:spPr/>
    </dgm:pt>
    <dgm:pt modelId="{2CFD0626-F508-458E-AED9-096C52DC24E0}" type="pres">
      <dgm:prSet presAssocID="{F538BD81-5286-4276-9245-CDD5744E14F0}" presName="ConnectLine" presStyleLbl="sibTrans1D1" presStyleIdx="3" presStyleCnt="9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3FCD921-A8DB-464C-BD10-1B3192FBBA00}" type="pres">
      <dgm:prSet presAssocID="{F538BD81-5286-4276-9245-CDD5744E14F0}" presName="EmptyPlaceHolder" presStyleCnt="0"/>
      <dgm:spPr/>
    </dgm:pt>
    <dgm:pt modelId="{8FF2CF38-22CB-45F6-BBB3-C514F7353EFB}" type="pres">
      <dgm:prSet presAssocID="{7C58EABC-0F6F-4D16-8049-3F9383D618BE}" presName="spaceBetweenRectangles" presStyleCnt="0"/>
      <dgm:spPr/>
    </dgm:pt>
    <dgm:pt modelId="{5D1C5CD6-E397-4CD2-8D08-C88CC39550CE}" type="pres">
      <dgm:prSet presAssocID="{FADB7751-DAC0-43E5-A6CA-C99F664C9C7C}" presName="composite" presStyleCnt="0"/>
      <dgm:spPr/>
    </dgm:pt>
    <dgm:pt modelId="{9C6D0A96-2197-436B-B6FB-E8F93A9F3E1D}" type="pres">
      <dgm:prSet presAssocID="{FADB7751-DAC0-43E5-A6CA-C99F664C9C7C}" presName="ConnectorPoint" presStyleLbl="lnNode1" presStyleIdx="4" presStyleCnt="9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E357D99-D461-41E3-A871-755E684DE456}" type="pres">
      <dgm:prSet presAssocID="{FADB7751-DAC0-43E5-A6CA-C99F664C9C7C}" presName="DropPinPlaceHolder" presStyleCnt="0"/>
      <dgm:spPr/>
    </dgm:pt>
    <dgm:pt modelId="{140E677A-1C05-4069-B739-4A726EC10671}" type="pres">
      <dgm:prSet presAssocID="{FADB7751-DAC0-43E5-A6CA-C99F664C9C7C}" presName="DropPin" presStyleLbl="alignNode1" presStyleIdx="4" presStyleCnt="9"/>
      <dgm:spPr/>
    </dgm:pt>
    <dgm:pt modelId="{91426964-70AF-44EB-BDD6-3FADB714EDA8}" type="pres">
      <dgm:prSet presAssocID="{FADB7751-DAC0-43E5-A6CA-C99F664C9C7C}" presName="Ellipse" presStyleLbl="fgAcc1" presStyleIdx="5" presStyleCnt="10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3BF8BB8D-70AD-4C1B-8460-FB5A46911710}" type="pres">
      <dgm:prSet presAssocID="{FADB7751-DAC0-43E5-A6CA-C99F664C9C7C}" presName="L2TextContainer" presStyleLbl="revTx" presStyleIdx="8" presStyleCnt="18">
        <dgm:presLayoutVars>
          <dgm:bulletEnabled val="1"/>
        </dgm:presLayoutVars>
      </dgm:prSet>
      <dgm:spPr/>
    </dgm:pt>
    <dgm:pt modelId="{01DB1E00-653E-4FD9-A084-619169E638F5}" type="pres">
      <dgm:prSet presAssocID="{FADB7751-DAC0-43E5-A6CA-C99F664C9C7C}" presName="L1TextContainer" presStyleLbl="revTx" presStyleIdx="9" presStyleCnt="18">
        <dgm:presLayoutVars>
          <dgm:chMax val="1"/>
          <dgm:chPref val="1"/>
          <dgm:bulletEnabled val="1"/>
        </dgm:presLayoutVars>
      </dgm:prSet>
      <dgm:spPr/>
    </dgm:pt>
    <dgm:pt modelId="{799936B6-30E4-429A-8FD8-70E9917B20FB}" type="pres">
      <dgm:prSet presAssocID="{FADB7751-DAC0-43E5-A6CA-C99F664C9C7C}" presName="ConnectLine" presStyleLbl="sibTrans1D1" presStyleIdx="4" presStyleCnt="9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479D0CFF-CCED-437B-997D-3078583AC545}" type="pres">
      <dgm:prSet presAssocID="{FADB7751-DAC0-43E5-A6CA-C99F664C9C7C}" presName="EmptyPlaceHolder" presStyleCnt="0"/>
      <dgm:spPr/>
    </dgm:pt>
    <dgm:pt modelId="{6B3DC9EC-5A9F-4F04-9781-8D0D95817534}" type="pres">
      <dgm:prSet presAssocID="{D9033B08-7267-4505-9552-E7792EB20EFE}" presName="spaceBetweenRectangles" presStyleCnt="0"/>
      <dgm:spPr/>
    </dgm:pt>
    <dgm:pt modelId="{D45F54A0-088F-4C28-B458-A2C7B9700994}" type="pres">
      <dgm:prSet presAssocID="{5AA7CCC0-9125-4983-8D38-C20E9A494474}" presName="composite" presStyleCnt="0"/>
      <dgm:spPr/>
    </dgm:pt>
    <dgm:pt modelId="{9CBC95DC-19FD-42CD-997E-4B93660CFA13}" type="pres">
      <dgm:prSet presAssocID="{5AA7CCC0-9125-4983-8D38-C20E9A494474}" presName="ConnectorPoint" presStyleLbl="lnNode1" presStyleIdx="5" presStyleCnt="9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51725DC-FDE8-471F-9384-3FE25D7898D6}" type="pres">
      <dgm:prSet presAssocID="{5AA7CCC0-9125-4983-8D38-C20E9A494474}" presName="DropPinPlaceHolder" presStyleCnt="0"/>
      <dgm:spPr/>
    </dgm:pt>
    <dgm:pt modelId="{ABD281EB-0657-4FEA-AF87-5CD44E981927}" type="pres">
      <dgm:prSet presAssocID="{5AA7CCC0-9125-4983-8D38-C20E9A494474}" presName="DropPin" presStyleLbl="alignNode1" presStyleIdx="5" presStyleCnt="9"/>
      <dgm:spPr/>
    </dgm:pt>
    <dgm:pt modelId="{4D8DE2C1-DED4-4D9C-A75C-3567DB584651}" type="pres">
      <dgm:prSet presAssocID="{5AA7CCC0-9125-4983-8D38-C20E9A494474}" presName="Ellipse" presStyleLbl="fgAcc1" presStyleIdx="6" presStyleCnt="10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54D29176-07D0-40B3-B26F-DC836015E1F2}" type="pres">
      <dgm:prSet presAssocID="{5AA7CCC0-9125-4983-8D38-C20E9A494474}" presName="L2TextContainer" presStyleLbl="revTx" presStyleIdx="10" presStyleCnt="18">
        <dgm:presLayoutVars>
          <dgm:bulletEnabled val="1"/>
        </dgm:presLayoutVars>
      </dgm:prSet>
      <dgm:spPr/>
    </dgm:pt>
    <dgm:pt modelId="{4698DDAC-5E52-4A16-A239-4564A0D23FCF}" type="pres">
      <dgm:prSet presAssocID="{5AA7CCC0-9125-4983-8D38-C20E9A494474}" presName="L1TextContainer" presStyleLbl="revTx" presStyleIdx="11" presStyleCnt="18">
        <dgm:presLayoutVars>
          <dgm:chMax val="1"/>
          <dgm:chPref val="1"/>
          <dgm:bulletEnabled val="1"/>
        </dgm:presLayoutVars>
      </dgm:prSet>
      <dgm:spPr/>
    </dgm:pt>
    <dgm:pt modelId="{76039910-098A-4293-9039-FED0189FAEA3}" type="pres">
      <dgm:prSet presAssocID="{5AA7CCC0-9125-4983-8D38-C20E9A494474}" presName="ConnectLine" presStyleLbl="sibTrans1D1" presStyleIdx="5" presStyleCnt="9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B45F4BDD-4836-4182-A543-34775DCD1B9B}" type="pres">
      <dgm:prSet presAssocID="{5AA7CCC0-9125-4983-8D38-C20E9A494474}" presName="EmptyPlaceHolder" presStyleCnt="0"/>
      <dgm:spPr/>
    </dgm:pt>
    <dgm:pt modelId="{44AF7D22-A9B9-4183-9513-E520069E48B8}" type="pres">
      <dgm:prSet presAssocID="{7E2269FA-2B27-432F-B895-9CE4D9898700}" presName="spaceBetweenRectangles" presStyleCnt="0"/>
      <dgm:spPr/>
    </dgm:pt>
    <dgm:pt modelId="{66F91826-CC62-45BE-BD7E-5E5230BE29FA}" type="pres">
      <dgm:prSet presAssocID="{28598768-4756-48DE-A12B-41D45793CC5C}" presName="composite" presStyleCnt="0"/>
      <dgm:spPr/>
    </dgm:pt>
    <dgm:pt modelId="{C597F31C-0B7E-484A-A59C-4E4420EDB70A}" type="pres">
      <dgm:prSet presAssocID="{28598768-4756-48DE-A12B-41D45793CC5C}" presName="ConnectorPoint" presStyleLbl="lnNode1" presStyleIdx="6" presStyleCnt="9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9B3C8D1-B96B-4B70-BEA7-13C2FD4F2D2E}" type="pres">
      <dgm:prSet presAssocID="{28598768-4756-48DE-A12B-41D45793CC5C}" presName="DropPinPlaceHolder" presStyleCnt="0"/>
      <dgm:spPr/>
    </dgm:pt>
    <dgm:pt modelId="{E0E8A8A0-FEE1-49A6-A9EB-DD51BD0C0A24}" type="pres">
      <dgm:prSet presAssocID="{28598768-4756-48DE-A12B-41D45793CC5C}" presName="DropPin" presStyleLbl="alignNode1" presStyleIdx="6" presStyleCnt="9"/>
      <dgm:spPr/>
    </dgm:pt>
    <dgm:pt modelId="{2717D9A2-9189-4342-94DD-23A8BAA3776D}" type="pres">
      <dgm:prSet presAssocID="{28598768-4756-48DE-A12B-41D45793CC5C}" presName="Ellipse" presStyleLbl="fgAcc1" presStyleIdx="7" presStyleCnt="10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79587213-B55A-46CB-9540-38D2D6CE12F1}" type="pres">
      <dgm:prSet presAssocID="{28598768-4756-48DE-A12B-41D45793CC5C}" presName="L2TextContainer" presStyleLbl="revTx" presStyleIdx="12" presStyleCnt="18">
        <dgm:presLayoutVars>
          <dgm:bulletEnabled val="1"/>
        </dgm:presLayoutVars>
      </dgm:prSet>
      <dgm:spPr/>
    </dgm:pt>
    <dgm:pt modelId="{F2F4FAF4-B9DE-4CA9-B93A-12B8F3E12F3C}" type="pres">
      <dgm:prSet presAssocID="{28598768-4756-48DE-A12B-41D45793CC5C}" presName="L1TextContainer" presStyleLbl="revTx" presStyleIdx="13" presStyleCnt="18">
        <dgm:presLayoutVars>
          <dgm:chMax val="1"/>
          <dgm:chPref val="1"/>
          <dgm:bulletEnabled val="1"/>
        </dgm:presLayoutVars>
      </dgm:prSet>
      <dgm:spPr/>
    </dgm:pt>
    <dgm:pt modelId="{CFB15918-0EBA-45A1-BBEB-5E693A73B9B1}" type="pres">
      <dgm:prSet presAssocID="{28598768-4756-48DE-A12B-41D45793CC5C}" presName="ConnectLine" presStyleLbl="sibTrans1D1" presStyleIdx="6" presStyleCnt="9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F84288E5-E066-4B98-9115-F6E62A7AA5B5}" type="pres">
      <dgm:prSet presAssocID="{28598768-4756-48DE-A12B-41D45793CC5C}" presName="EmptyPlaceHolder" presStyleCnt="0"/>
      <dgm:spPr/>
    </dgm:pt>
    <dgm:pt modelId="{F4A7DC62-662E-468B-BC54-A776B753A4FA}" type="pres">
      <dgm:prSet presAssocID="{5B77933F-0342-4613-97D2-0130697AD551}" presName="spaceBetweenRectangles" presStyleCnt="0"/>
      <dgm:spPr/>
    </dgm:pt>
    <dgm:pt modelId="{C2619832-A2E3-4688-9D41-3940A03D14C5}" type="pres">
      <dgm:prSet presAssocID="{BBBAD9C8-2513-47F2-B717-58F825266526}" presName="composite" presStyleCnt="0"/>
      <dgm:spPr/>
    </dgm:pt>
    <dgm:pt modelId="{6DF61D9F-7146-4D42-AC2D-8834673A4168}" type="pres">
      <dgm:prSet presAssocID="{BBBAD9C8-2513-47F2-B717-58F825266526}" presName="ConnectorPoint" presStyleLbl="lnNode1" presStyleIdx="7" presStyleCnt="9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8DA05A8-5C1E-4E79-B096-0028A3F31870}" type="pres">
      <dgm:prSet presAssocID="{BBBAD9C8-2513-47F2-B717-58F825266526}" presName="DropPinPlaceHolder" presStyleCnt="0"/>
      <dgm:spPr/>
    </dgm:pt>
    <dgm:pt modelId="{FC31906E-963C-4DB5-8668-33489C2630F7}" type="pres">
      <dgm:prSet presAssocID="{BBBAD9C8-2513-47F2-B717-58F825266526}" presName="DropPin" presStyleLbl="alignNode1" presStyleIdx="7" presStyleCnt="9"/>
      <dgm:spPr/>
    </dgm:pt>
    <dgm:pt modelId="{C6E4C95E-E44D-4D8D-8F70-4416691CAC0C}" type="pres">
      <dgm:prSet presAssocID="{BBBAD9C8-2513-47F2-B717-58F825266526}" presName="Ellipse" presStyleLbl="fgAcc1" presStyleIdx="8" presStyleCnt="10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165DFD7-8838-4766-BD38-84F8546D8B75}" type="pres">
      <dgm:prSet presAssocID="{BBBAD9C8-2513-47F2-B717-58F825266526}" presName="L2TextContainer" presStyleLbl="revTx" presStyleIdx="14" presStyleCnt="18">
        <dgm:presLayoutVars>
          <dgm:bulletEnabled val="1"/>
        </dgm:presLayoutVars>
      </dgm:prSet>
      <dgm:spPr/>
    </dgm:pt>
    <dgm:pt modelId="{9CB392C1-9AE1-415D-A3D7-85B4C7C3E0C6}" type="pres">
      <dgm:prSet presAssocID="{BBBAD9C8-2513-47F2-B717-58F825266526}" presName="L1TextContainer" presStyleLbl="revTx" presStyleIdx="15" presStyleCnt="18">
        <dgm:presLayoutVars>
          <dgm:chMax val="1"/>
          <dgm:chPref val="1"/>
          <dgm:bulletEnabled val="1"/>
        </dgm:presLayoutVars>
      </dgm:prSet>
      <dgm:spPr/>
    </dgm:pt>
    <dgm:pt modelId="{5A6BFDFD-1980-4E58-B9A0-B68D0561A955}" type="pres">
      <dgm:prSet presAssocID="{BBBAD9C8-2513-47F2-B717-58F825266526}" presName="ConnectLine" presStyleLbl="sibTrans1D1" presStyleIdx="7" presStyleCnt="9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F88D79A4-29B7-4638-A742-10CAC0001F74}" type="pres">
      <dgm:prSet presAssocID="{BBBAD9C8-2513-47F2-B717-58F825266526}" presName="EmptyPlaceHolder" presStyleCnt="0"/>
      <dgm:spPr/>
    </dgm:pt>
    <dgm:pt modelId="{C0BBCDC3-21FD-4FF5-AB9C-B8038AC7ECDA}" type="pres">
      <dgm:prSet presAssocID="{4DBD1626-6A68-4DE2-9505-89B5A97E3CB1}" presName="spaceBetweenRectangles" presStyleCnt="0"/>
      <dgm:spPr/>
    </dgm:pt>
    <dgm:pt modelId="{0F5E07A0-F5F7-436F-A68F-C80EC28CA13B}" type="pres">
      <dgm:prSet presAssocID="{CB268FA8-4B02-4FDD-A5B9-3965B5268A99}" presName="composite" presStyleCnt="0"/>
      <dgm:spPr/>
    </dgm:pt>
    <dgm:pt modelId="{8DBBD4E2-E4E5-4204-A0CE-71D36BE3EEF3}" type="pres">
      <dgm:prSet presAssocID="{CB268FA8-4B02-4FDD-A5B9-3965B5268A99}" presName="ConnectorPoint" presStyleLbl="lnNode1" presStyleIdx="8" presStyleCnt="9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A6FE735-630A-4862-A537-C53A9E888ECF}" type="pres">
      <dgm:prSet presAssocID="{CB268FA8-4B02-4FDD-A5B9-3965B5268A99}" presName="DropPinPlaceHolder" presStyleCnt="0"/>
      <dgm:spPr/>
    </dgm:pt>
    <dgm:pt modelId="{B860117A-9DBE-4D58-B966-06BD6F98E9B3}" type="pres">
      <dgm:prSet presAssocID="{CB268FA8-4B02-4FDD-A5B9-3965B5268A99}" presName="DropPin" presStyleLbl="alignNode1" presStyleIdx="8" presStyleCnt="9"/>
      <dgm:spPr/>
    </dgm:pt>
    <dgm:pt modelId="{E16A5863-7012-44BD-8241-F298B637D44E}" type="pres">
      <dgm:prSet presAssocID="{CB268FA8-4B02-4FDD-A5B9-3965B5268A99}" presName="Ellipse" presStyleLbl="fgAcc1" presStyleIdx="9" presStyleCnt="10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E89DA8DA-472A-4F11-BBDB-F8E26CC502F4}" type="pres">
      <dgm:prSet presAssocID="{CB268FA8-4B02-4FDD-A5B9-3965B5268A99}" presName="L2TextContainer" presStyleLbl="revTx" presStyleIdx="16" presStyleCnt="18">
        <dgm:presLayoutVars>
          <dgm:bulletEnabled val="1"/>
        </dgm:presLayoutVars>
      </dgm:prSet>
      <dgm:spPr/>
    </dgm:pt>
    <dgm:pt modelId="{A28D79A3-22A5-4B87-9855-8D1491FCB71B}" type="pres">
      <dgm:prSet presAssocID="{CB268FA8-4B02-4FDD-A5B9-3965B5268A99}" presName="L1TextContainer" presStyleLbl="revTx" presStyleIdx="17" presStyleCnt="18">
        <dgm:presLayoutVars>
          <dgm:chMax val="1"/>
          <dgm:chPref val="1"/>
          <dgm:bulletEnabled val="1"/>
        </dgm:presLayoutVars>
      </dgm:prSet>
      <dgm:spPr/>
    </dgm:pt>
    <dgm:pt modelId="{BB1FC865-BC56-4E8C-BEBD-CDBAC245FB04}" type="pres">
      <dgm:prSet presAssocID="{CB268FA8-4B02-4FDD-A5B9-3965B5268A99}" presName="ConnectLine" presStyleLbl="sibTrans1D1" presStyleIdx="8" presStyleCnt="9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498BF1C9-BB83-45A3-802F-F2606DD33E94}" type="pres">
      <dgm:prSet presAssocID="{CB268FA8-4B02-4FDD-A5B9-3965B5268A99}" presName="EmptyPlaceHolder" presStyleCnt="0"/>
      <dgm:spPr/>
    </dgm:pt>
  </dgm:ptLst>
  <dgm:cxnLst>
    <dgm:cxn modelId="{B2DC4805-E632-4B44-BE15-B5F71E47149D}" type="presOf" srcId="{28598768-4756-48DE-A12B-41D45793CC5C}" destId="{F2F4FAF4-B9DE-4CA9-B93A-12B8F3E12F3C}" srcOrd="0" destOrd="0" presId="urn:microsoft.com/office/officeart/2017/3/layout/DropPinTimeline"/>
    <dgm:cxn modelId="{C4D5B407-9ACE-4267-BA6F-65B8CAEA5FBC}" type="presOf" srcId="{F87306E0-9275-4426-AF1E-6C18C003742B}" destId="{A165DFD7-8838-4766-BD38-84F8546D8B75}" srcOrd="0" destOrd="0" presId="urn:microsoft.com/office/officeart/2017/3/layout/DropPinTimeline"/>
    <dgm:cxn modelId="{EA259D0E-3532-4096-B375-55212BC061C1}" srcId="{FADB7751-DAC0-43E5-A6CA-C99F664C9C7C}" destId="{71B9D8F4-7453-4932-92BF-F5A7A5FE561A}" srcOrd="0" destOrd="0" parTransId="{254F1BD4-3B0B-482D-AE54-DFFD2FD6577A}" sibTransId="{125CB4EA-2939-4D07-A2E5-CFAB93F6C5FE}"/>
    <dgm:cxn modelId="{81DAB20E-6D86-4A81-AAC9-5537ECD1D5EE}" type="presOf" srcId="{71B9D8F4-7453-4932-92BF-F5A7A5FE561A}" destId="{3BF8BB8D-70AD-4C1B-8460-FB5A46911710}" srcOrd="0" destOrd="0" presId="urn:microsoft.com/office/officeart/2017/3/layout/DropPinTimeline"/>
    <dgm:cxn modelId="{0B9F9C18-1E32-48C9-B6F2-0CA9D08B3884}" srcId="{F538BD81-5286-4276-9245-CDD5744E14F0}" destId="{0BD7B9BB-6CDA-44DF-AE73-9DCD4FB5F4CA}" srcOrd="0" destOrd="0" parTransId="{BE069514-0B0F-4CF2-A270-F7E3C1A1D55E}" sibTransId="{D32EC385-9D2B-45F3-A23D-CE10F678AC89}"/>
    <dgm:cxn modelId="{A7D5A52A-26EE-4C57-A160-B02B84AEBECC}" type="presOf" srcId="{56C25576-E640-4E87-B58C-D8EA1A74B9F7}" destId="{E89DA8DA-472A-4F11-BBDB-F8E26CC502F4}" srcOrd="0" destOrd="0" presId="urn:microsoft.com/office/officeart/2017/3/layout/DropPinTimeline"/>
    <dgm:cxn modelId="{E267D72C-0FC3-43D0-A23F-2EA5E6A090C8}" type="presOf" srcId="{CB268FA8-4B02-4FDD-A5B9-3965B5268A99}" destId="{A28D79A3-22A5-4B87-9855-8D1491FCB71B}" srcOrd="0" destOrd="0" presId="urn:microsoft.com/office/officeart/2017/3/layout/DropPinTimeline"/>
    <dgm:cxn modelId="{F54F0831-D509-42E5-B157-225E9A7EA608}" type="presOf" srcId="{14BA211B-0E93-45BB-BB69-0039A790FFFB}" destId="{716EF3D9-950F-4DE0-8F32-6598AA829A44}" srcOrd="0" destOrd="0" presId="urn:microsoft.com/office/officeart/2017/3/layout/DropPinTimeline"/>
    <dgm:cxn modelId="{7451ED5B-BD24-4056-8626-F3B349AD4CE5}" type="presOf" srcId="{F016E3CE-51DE-4F06-ABD3-BC1E28B172FF}" destId="{1934EAB6-F902-4585-B161-469AB7852B8F}" srcOrd="0" destOrd="0" presId="urn:microsoft.com/office/officeart/2017/3/layout/DropPinTimeline"/>
    <dgm:cxn modelId="{7C8BE25C-CCF3-4B3A-816C-F79E0B895FFA}" srcId="{73510202-6F54-4AD7-A126-FE922027B7CC}" destId="{FADB7751-DAC0-43E5-A6CA-C99F664C9C7C}" srcOrd="4" destOrd="0" parTransId="{75934F50-41F5-4016-938C-4A11A94B96AA}" sibTransId="{D9033B08-7267-4505-9552-E7792EB20EFE}"/>
    <dgm:cxn modelId="{DDE78344-BFBE-41BF-861A-824AD76EDCEA}" type="presOf" srcId="{FADB7751-DAC0-43E5-A6CA-C99F664C9C7C}" destId="{01DB1E00-653E-4FD9-A084-619169E638F5}" srcOrd="0" destOrd="0" presId="urn:microsoft.com/office/officeart/2017/3/layout/DropPinTimeline"/>
    <dgm:cxn modelId="{8A36EE64-B039-40BF-AB17-A0CCB31A27E4}" srcId="{5AA7CCC0-9125-4983-8D38-C20E9A494474}" destId="{92B7256C-80AE-43E2-9FBF-FD987136A877}" srcOrd="0" destOrd="0" parTransId="{1874712C-CB94-4178-B21F-EB49D55CE268}" sibTransId="{2F548C39-891D-4C3E-B851-218613323932}"/>
    <dgm:cxn modelId="{69940945-76D7-4CBF-8B2C-8E83A89DF1F1}" type="presOf" srcId="{F538BD81-5286-4276-9245-CDD5744E14F0}" destId="{718B8078-2D27-4CCE-AA55-AE1553F83A5F}" srcOrd="0" destOrd="0" presId="urn:microsoft.com/office/officeart/2017/3/layout/DropPinTimeline"/>
    <dgm:cxn modelId="{75E72268-A699-4D1C-9EC1-81498767D872}" srcId="{73510202-6F54-4AD7-A126-FE922027B7CC}" destId="{BBBAD9C8-2513-47F2-B717-58F825266526}" srcOrd="7" destOrd="0" parTransId="{13896ACB-95F0-4390-A898-166681F0D08A}" sibTransId="{4DBD1626-6A68-4DE2-9505-89B5A97E3CB1}"/>
    <dgm:cxn modelId="{32ED8348-ABFA-44F7-911E-7A0C2FEF0444}" srcId="{F016E3CE-51DE-4F06-ABD3-BC1E28B172FF}" destId="{14BA211B-0E93-45BB-BB69-0039A790FFFB}" srcOrd="0" destOrd="0" parTransId="{A901FB22-C491-4702-9DE6-17360F69DA74}" sibTransId="{D4ABBF5B-DD61-4B1F-9225-7725DF6709D9}"/>
    <dgm:cxn modelId="{0E26E04A-0DF2-4379-9D40-360AD8C54E10}" type="presOf" srcId="{73510202-6F54-4AD7-A126-FE922027B7CC}" destId="{0089BE69-C4EF-4608-9E2A-E43D38EAE38C}" srcOrd="0" destOrd="0" presId="urn:microsoft.com/office/officeart/2017/3/layout/DropPinTimeline"/>
    <dgm:cxn modelId="{F24BE64D-EC46-4C8F-9DDE-35FD1D42360B}" srcId="{73510202-6F54-4AD7-A126-FE922027B7CC}" destId="{191012D2-9E4D-46C4-B72F-947FFA7B2BE2}" srcOrd="2" destOrd="0" parTransId="{5B1C7BD9-7A24-4E0B-B3A0-AB47C7AE6057}" sibTransId="{15B0CE39-5FCE-48FB-8426-D0AA63CDB8B6}"/>
    <dgm:cxn modelId="{7B98006F-A5C3-4A3C-A59F-C78091D8F0BB}" type="presOf" srcId="{89CB0FC2-7C71-4DDF-AE62-36FC1FD7C718}" destId="{3FCF91FD-D53A-409F-BDB2-1E14211304AA}" srcOrd="0" destOrd="0" presId="urn:microsoft.com/office/officeart/2017/3/layout/DropPinTimeline"/>
    <dgm:cxn modelId="{92926351-B9F5-43FA-BBB0-F79A77107516}" srcId="{73510202-6F54-4AD7-A126-FE922027B7CC}" destId="{F538BD81-5286-4276-9245-CDD5744E14F0}" srcOrd="3" destOrd="0" parTransId="{E49160A5-F211-4279-9B5C-D2AC11A4A328}" sibTransId="{7C58EABC-0F6F-4D16-8049-3F9383D618BE}"/>
    <dgm:cxn modelId="{2B553978-0AFF-441C-B938-24846B3E762B}" type="presOf" srcId="{5EFDE009-8A18-451E-85A0-A065ADBFB852}" destId="{54122E80-DBBC-442C-832E-897B452C591F}" srcOrd="0" destOrd="0" presId="urn:microsoft.com/office/officeart/2017/3/layout/DropPinTimeline"/>
    <dgm:cxn modelId="{4261F081-5CBD-4263-9126-36343E773DD1}" type="presOf" srcId="{0BD7B9BB-6CDA-44DF-AE73-9DCD4FB5F4CA}" destId="{3DE851A7-408D-4855-A10A-8796B16D64C4}" srcOrd="0" destOrd="0" presId="urn:microsoft.com/office/officeart/2017/3/layout/DropPinTimeline"/>
    <dgm:cxn modelId="{B822C685-7C3C-42A9-A292-783638B88310}" type="presOf" srcId="{045C1DD5-1328-483C-B92C-C3FD8C32F1D0}" destId="{79587213-B55A-46CB-9540-38D2D6CE12F1}" srcOrd="0" destOrd="0" presId="urn:microsoft.com/office/officeart/2017/3/layout/DropPinTimeline"/>
    <dgm:cxn modelId="{33799997-D743-4764-B1F8-5EEB0015EB34}" type="presOf" srcId="{92B7256C-80AE-43E2-9FBF-FD987136A877}" destId="{54D29176-07D0-40B3-B26F-DC836015E1F2}" srcOrd="0" destOrd="0" presId="urn:microsoft.com/office/officeart/2017/3/layout/DropPinTimeline"/>
    <dgm:cxn modelId="{8E0D2D99-DBFF-4B1A-9A9B-F6261D31347D}" type="presOf" srcId="{5AA7CCC0-9125-4983-8D38-C20E9A494474}" destId="{4698DDAC-5E52-4A16-A239-4564A0D23FCF}" srcOrd="0" destOrd="0" presId="urn:microsoft.com/office/officeart/2017/3/layout/DropPinTimeline"/>
    <dgm:cxn modelId="{E29F9D9D-C659-4C39-83D1-718184742037}" srcId="{191012D2-9E4D-46C4-B72F-947FFA7B2BE2}" destId="{66501494-9361-48F0-9D82-22D1C5EEBD5C}" srcOrd="0" destOrd="0" parTransId="{C3287F46-9C69-418D-8052-30B726918AB2}" sibTransId="{7633B908-7827-4932-A695-E429674136ED}"/>
    <dgm:cxn modelId="{3301B6A4-4A48-434C-8766-A480867BE259}" srcId="{28598768-4756-48DE-A12B-41D45793CC5C}" destId="{045C1DD5-1328-483C-B92C-C3FD8C32F1D0}" srcOrd="0" destOrd="0" parTransId="{D28E007A-57D4-4907-A63D-93F1F8748878}" sibTransId="{1FF1DFE1-F124-4FED-9ABC-66E261D7BB99}"/>
    <dgm:cxn modelId="{36A98AB3-D518-4C0E-8B97-ED48C5592CA5}" srcId="{73510202-6F54-4AD7-A126-FE922027B7CC}" destId="{F016E3CE-51DE-4F06-ABD3-BC1E28B172FF}" srcOrd="1" destOrd="0" parTransId="{7646E87F-5D78-4516-9204-D7E63719E5D9}" sibTransId="{1AFBD384-5193-4324-9194-3884A286D818}"/>
    <dgm:cxn modelId="{17740DB4-3098-4AD3-83F2-A4F0440E54B1}" type="presOf" srcId="{191012D2-9E4D-46C4-B72F-947FFA7B2BE2}" destId="{F5AE2273-90DA-45AB-B803-F2D526980448}" srcOrd="0" destOrd="0" presId="urn:microsoft.com/office/officeart/2017/3/layout/DropPinTimeline"/>
    <dgm:cxn modelId="{118F5CB4-29CC-4964-ABD5-DCE61B0371CA}" type="presOf" srcId="{BBBAD9C8-2513-47F2-B717-58F825266526}" destId="{9CB392C1-9AE1-415D-A3D7-85B4C7C3E0C6}" srcOrd="0" destOrd="0" presId="urn:microsoft.com/office/officeart/2017/3/layout/DropPinTimeline"/>
    <dgm:cxn modelId="{FDB453B4-DADE-4E9B-8F56-14EFE0CEE93A}" srcId="{CB268FA8-4B02-4FDD-A5B9-3965B5268A99}" destId="{56C25576-E640-4E87-B58C-D8EA1A74B9F7}" srcOrd="0" destOrd="0" parTransId="{29AA01B8-338B-4A7A-91C8-569C3053CECF}" sibTransId="{52D20449-CA4D-4AF4-96FD-E3B1994E2C8A}"/>
    <dgm:cxn modelId="{106F6AC9-7DF3-40BD-8129-F521FEAE40FE}" srcId="{5EFDE009-8A18-451E-85A0-A065ADBFB852}" destId="{89CB0FC2-7C71-4DDF-AE62-36FC1FD7C718}" srcOrd="0" destOrd="0" parTransId="{BDBE51D8-78C9-4F70-93F7-A2916F3EB6E1}" sibTransId="{B47A9868-61B3-48FD-A032-1852AE563634}"/>
    <dgm:cxn modelId="{B02D46D6-66F5-4334-860E-A2279149257B}" srcId="{73510202-6F54-4AD7-A126-FE922027B7CC}" destId="{28598768-4756-48DE-A12B-41D45793CC5C}" srcOrd="6" destOrd="0" parTransId="{65DBD537-3B90-411F-8059-925F589C5CB9}" sibTransId="{5B77933F-0342-4613-97D2-0130697AD551}"/>
    <dgm:cxn modelId="{03F711E0-4C52-4211-A320-80F1D02C22CB}" srcId="{73510202-6F54-4AD7-A126-FE922027B7CC}" destId="{5EFDE009-8A18-451E-85A0-A065ADBFB852}" srcOrd="0" destOrd="0" parTransId="{4DFF7513-CBC8-479A-8913-7D53C2EBBDED}" sibTransId="{F3781ABB-BA97-46B1-AA36-47322735DBF9}"/>
    <dgm:cxn modelId="{6B7B73E5-73C3-43DD-9435-ACAE28AEFC75}" srcId="{73510202-6F54-4AD7-A126-FE922027B7CC}" destId="{5AA7CCC0-9125-4983-8D38-C20E9A494474}" srcOrd="5" destOrd="0" parTransId="{FE3D984E-DDDC-472D-892E-49E666535B32}" sibTransId="{7E2269FA-2B27-432F-B895-9CE4D9898700}"/>
    <dgm:cxn modelId="{62021FEC-ECFD-4EF6-9EF2-BEA137D1BABC}" type="presOf" srcId="{66501494-9361-48F0-9D82-22D1C5EEBD5C}" destId="{C8211C87-5648-406C-8BE0-76037BE4A259}" srcOrd="0" destOrd="0" presId="urn:microsoft.com/office/officeart/2017/3/layout/DropPinTimeline"/>
    <dgm:cxn modelId="{09AA22EC-350F-4830-9BFE-F236E071D121}" srcId="{73510202-6F54-4AD7-A126-FE922027B7CC}" destId="{CB268FA8-4B02-4FDD-A5B9-3965B5268A99}" srcOrd="8" destOrd="0" parTransId="{3435D919-A421-4414-A5DF-984292956548}" sibTransId="{F8EC4010-1606-47B1-96D7-A7AA5F892C58}"/>
    <dgm:cxn modelId="{0E94EFF3-3760-46C7-AED4-AE77DE19DB89}" srcId="{BBBAD9C8-2513-47F2-B717-58F825266526}" destId="{F87306E0-9275-4426-AF1E-6C18C003742B}" srcOrd="0" destOrd="0" parTransId="{B3739B0E-BD2E-4C9B-A5E7-1E568877C223}" sibTransId="{13993670-B736-4367-9A63-83F5448FC301}"/>
    <dgm:cxn modelId="{8B53AEBF-E91D-4D86-94AF-068A24FC22C6}" type="presParOf" srcId="{0089BE69-C4EF-4608-9E2A-E43D38EAE38C}" destId="{C2B1F9C6-30CF-4CFF-A2DB-5C6A7F36226D}" srcOrd="0" destOrd="0" presId="urn:microsoft.com/office/officeart/2017/3/layout/DropPinTimeline"/>
    <dgm:cxn modelId="{7A80C85D-D879-45DC-914E-FC8015E2D98E}" type="presParOf" srcId="{0089BE69-C4EF-4608-9E2A-E43D38EAE38C}" destId="{E1D808D3-BFA3-45FB-938A-38F103292635}" srcOrd="1" destOrd="0" presId="urn:microsoft.com/office/officeart/2017/3/layout/DropPinTimeline"/>
    <dgm:cxn modelId="{40CB4CC8-E356-469E-9348-6B88BE6E5EEE}" type="presParOf" srcId="{E1D808D3-BFA3-45FB-938A-38F103292635}" destId="{E67696B3-994C-414E-B9C7-8FB9C4CBAAA5}" srcOrd="0" destOrd="0" presId="urn:microsoft.com/office/officeart/2017/3/layout/DropPinTimeline"/>
    <dgm:cxn modelId="{3980861A-6C06-45A7-9039-53AD2937DD58}" type="presParOf" srcId="{E67696B3-994C-414E-B9C7-8FB9C4CBAAA5}" destId="{ECD14EC7-7A84-40C1-82A1-AF02051D4AF5}" srcOrd="0" destOrd="0" presId="urn:microsoft.com/office/officeart/2017/3/layout/DropPinTimeline"/>
    <dgm:cxn modelId="{F86BCEA7-E634-41EA-B69B-1EC50E4EF389}" type="presParOf" srcId="{E67696B3-994C-414E-B9C7-8FB9C4CBAAA5}" destId="{B2703A30-41C2-4E9C-8EA0-61A7B1E4829D}" srcOrd="1" destOrd="0" presId="urn:microsoft.com/office/officeart/2017/3/layout/DropPinTimeline"/>
    <dgm:cxn modelId="{C816307E-C8F6-45AE-9B47-EBDA02D37008}" type="presParOf" srcId="{B2703A30-41C2-4E9C-8EA0-61A7B1E4829D}" destId="{67EBEEBC-84FE-42A8-B3B7-3EAD870B277B}" srcOrd="0" destOrd="0" presId="urn:microsoft.com/office/officeart/2017/3/layout/DropPinTimeline"/>
    <dgm:cxn modelId="{F0CBE683-DF39-4A6D-A73B-9E326F3B5F04}" type="presParOf" srcId="{B2703A30-41C2-4E9C-8EA0-61A7B1E4829D}" destId="{07F5BCD7-7FC7-40AB-8081-7D52DE42F45B}" srcOrd="1" destOrd="0" presId="urn:microsoft.com/office/officeart/2017/3/layout/DropPinTimeline"/>
    <dgm:cxn modelId="{1083275E-D7A7-4B64-8352-89E40C307FEF}" type="presParOf" srcId="{E67696B3-994C-414E-B9C7-8FB9C4CBAAA5}" destId="{3FCF91FD-D53A-409F-BDB2-1E14211304AA}" srcOrd="2" destOrd="0" presId="urn:microsoft.com/office/officeart/2017/3/layout/DropPinTimeline"/>
    <dgm:cxn modelId="{9A66BE34-1218-4F76-B8C7-01B9176E6E62}" type="presParOf" srcId="{E67696B3-994C-414E-B9C7-8FB9C4CBAAA5}" destId="{54122E80-DBBC-442C-832E-897B452C591F}" srcOrd="3" destOrd="0" presId="urn:microsoft.com/office/officeart/2017/3/layout/DropPinTimeline"/>
    <dgm:cxn modelId="{607290D6-80F8-4DC2-A017-027BB1E4E7DB}" type="presParOf" srcId="{E67696B3-994C-414E-B9C7-8FB9C4CBAAA5}" destId="{6C62B183-CA78-462A-BF72-DF85D4C04AE2}" srcOrd="4" destOrd="0" presId="urn:microsoft.com/office/officeart/2017/3/layout/DropPinTimeline"/>
    <dgm:cxn modelId="{26971078-AF45-4CD1-9009-EA17FBADBD44}" type="presParOf" srcId="{E67696B3-994C-414E-B9C7-8FB9C4CBAAA5}" destId="{E3EB3173-9007-4E07-BA73-011AB7C60C8F}" srcOrd="5" destOrd="0" presId="urn:microsoft.com/office/officeart/2017/3/layout/DropPinTimeline"/>
    <dgm:cxn modelId="{0128F2AC-9FE3-41A4-99D4-130EB81906F9}" type="presParOf" srcId="{E1D808D3-BFA3-45FB-938A-38F103292635}" destId="{2927BBD0-2AA5-4913-8811-F20BE2DEE7A0}" srcOrd="1" destOrd="0" presId="urn:microsoft.com/office/officeart/2017/3/layout/DropPinTimeline"/>
    <dgm:cxn modelId="{0E9455A7-208C-402F-A9D2-8F68588B2AEA}" type="presParOf" srcId="{E1D808D3-BFA3-45FB-938A-38F103292635}" destId="{72AF5120-B592-4317-B6C9-38AFEB53373D}" srcOrd="2" destOrd="0" presId="urn:microsoft.com/office/officeart/2017/3/layout/DropPinTimeline"/>
    <dgm:cxn modelId="{D71CF558-A5BB-4393-864F-E3D6DB3AA9B9}" type="presParOf" srcId="{72AF5120-B592-4317-B6C9-38AFEB53373D}" destId="{76C825B6-05E5-4AD9-829F-92DFFD4E673D}" srcOrd="0" destOrd="0" presId="urn:microsoft.com/office/officeart/2017/3/layout/DropPinTimeline"/>
    <dgm:cxn modelId="{AAC030DB-69B8-4780-9E11-00E5549B0C37}" type="presParOf" srcId="{72AF5120-B592-4317-B6C9-38AFEB53373D}" destId="{F1C51972-02B6-446E-AEE1-CFB94D166AB6}" srcOrd="1" destOrd="0" presId="urn:microsoft.com/office/officeart/2017/3/layout/DropPinTimeline"/>
    <dgm:cxn modelId="{6E41B2B1-AA19-4F5C-9D95-0ECE733D99F4}" type="presParOf" srcId="{F1C51972-02B6-446E-AEE1-CFB94D166AB6}" destId="{CFB60744-1BB8-4029-BF0E-54A25726DC6B}" srcOrd="0" destOrd="0" presId="urn:microsoft.com/office/officeart/2017/3/layout/DropPinTimeline"/>
    <dgm:cxn modelId="{4E0D7EB7-9E6A-493B-87AE-9085F0387CBC}" type="presParOf" srcId="{F1C51972-02B6-446E-AEE1-CFB94D166AB6}" destId="{4A5DA0C5-6940-4231-B055-21FFE1CB3E86}" srcOrd="1" destOrd="0" presId="urn:microsoft.com/office/officeart/2017/3/layout/DropPinTimeline"/>
    <dgm:cxn modelId="{3BFC7B8E-3BEA-4170-BD12-FD534B768435}" type="presParOf" srcId="{72AF5120-B592-4317-B6C9-38AFEB53373D}" destId="{716EF3D9-950F-4DE0-8F32-6598AA829A44}" srcOrd="2" destOrd="0" presId="urn:microsoft.com/office/officeart/2017/3/layout/DropPinTimeline"/>
    <dgm:cxn modelId="{28E7270B-D211-4359-B268-C565B5074946}" type="presParOf" srcId="{72AF5120-B592-4317-B6C9-38AFEB53373D}" destId="{1934EAB6-F902-4585-B161-469AB7852B8F}" srcOrd="3" destOrd="0" presId="urn:microsoft.com/office/officeart/2017/3/layout/DropPinTimeline"/>
    <dgm:cxn modelId="{C35378D6-1761-4E4C-9A13-A1FB70FC9265}" type="presParOf" srcId="{72AF5120-B592-4317-B6C9-38AFEB53373D}" destId="{0D8B5AA3-134A-45E6-8BEE-E17D59D31456}" srcOrd="4" destOrd="0" presId="urn:microsoft.com/office/officeart/2017/3/layout/DropPinTimeline"/>
    <dgm:cxn modelId="{5661A94A-1DC9-4F3D-9A17-EEC021DB8C0B}" type="presParOf" srcId="{72AF5120-B592-4317-B6C9-38AFEB53373D}" destId="{D3E8562B-21BC-4AE8-9500-C59A6EEFAB54}" srcOrd="5" destOrd="0" presId="urn:microsoft.com/office/officeart/2017/3/layout/DropPinTimeline"/>
    <dgm:cxn modelId="{07B4F873-2996-483D-818F-CC5C6F610E00}" type="presParOf" srcId="{E1D808D3-BFA3-45FB-938A-38F103292635}" destId="{E045FE74-38F2-4F0A-A28E-F7B1D3046E3C}" srcOrd="3" destOrd="0" presId="urn:microsoft.com/office/officeart/2017/3/layout/DropPinTimeline"/>
    <dgm:cxn modelId="{2B123473-A1E0-49A3-BCBD-CEA0D68DF23A}" type="presParOf" srcId="{E1D808D3-BFA3-45FB-938A-38F103292635}" destId="{BA733983-AA8F-4CF6-8022-8D47FF42C871}" srcOrd="4" destOrd="0" presId="urn:microsoft.com/office/officeart/2017/3/layout/DropPinTimeline"/>
    <dgm:cxn modelId="{05D4C22F-565C-4260-A817-160DBD9E3152}" type="presParOf" srcId="{BA733983-AA8F-4CF6-8022-8D47FF42C871}" destId="{47B926EF-A0DE-4785-8653-7FB8EA7636D1}" srcOrd="0" destOrd="0" presId="urn:microsoft.com/office/officeart/2017/3/layout/DropPinTimeline"/>
    <dgm:cxn modelId="{1D9EB544-82C8-4D52-878B-4D25DB01572A}" type="presParOf" srcId="{BA733983-AA8F-4CF6-8022-8D47FF42C871}" destId="{45D4A4D2-9DBC-472A-81A2-3AE3CC27677B}" srcOrd="1" destOrd="0" presId="urn:microsoft.com/office/officeart/2017/3/layout/DropPinTimeline"/>
    <dgm:cxn modelId="{A1FAFE58-CE8E-4656-B42C-5F0302639A1E}" type="presParOf" srcId="{45D4A4D2-9DBC-472A-81A2-3AE3CC27677B}" destId="{94804FB4-EDD6-4325-A227-8261F8B5254A}" srcOrd="0" destOrd="0" presId="urn:microsoft.com/office/officeart/2017/3/layout/DropPinTimeline"/>
    <dgm:cxn modelId="{A3202525-F846-4527-9DC9-A88F1E481E41}" type="presParOf" srcId="{45D4A4D2-9DBC-472A-81A2-3AE3CC27677B}" destId="{EB2403E6-0E42-432C-9961-2E5C75F4B1AA}" srcOrd="1" destOrd="0" presId="urn:microsoft.com/office/officeart/2017/3/layout/DropPinTimeline"/>
    <dgm:cxn modelId="{ECA02EAA-4AFF-4F03-9907-56014E41AE75}" type="presParOf" srcId="{BA733983-AA8F-4CF6-8022-8D47FF42C871}" destId="{C8211C87-5648-406C-8BE0-76037BE4A259}" srcOrd="2" destOrd="0" presId="urn:microsoft.com/office/officeart/2017/3/layout/DropPinTimeline"/>
    <dgm:cxn modelId="{525550B7-67B0-4060-ABCA-652BBB1BFAA4}" type="presParOf" srcId="{BA733983-AA8F-4CF6-8022-8D47FF42C871}" destId="{F5AE2273-90DA-45AB-B803-F2D526980448}" srcOrd="3" destOrd="0" presId="urn:microsoft.com/office/officeart/2017/3/layout/DropPinTimeline"/>
    <dgm:cxn modelId="{E61D0CCD-E786-4E81-86D7-180BCF0BEF5C}" type="presParOf" srcId="{BA733983-AA8F-4CF6-8022-8D47FF42C871}" destId="{D0F97274-BEB8-4BC2-9833-23DAD7A7F27E}" srcOrd="4" destOrd="0" presId="urn:microsoft.com/office/officeart/2017/3/layout/DropPinTimeline"/>
    <dgm:cxn modelId="{6A03D4DA-AF62-4EB1-804C-8BF8811906DC}" type="presParOf" srcId="{BA733983-AA8F-4CF6-8022-8D47FF42C871}" destId="{3FC69C54-8E9E-4C94-ABD1-F5A681D3EB4C}" srcOrd="5" destOrd="0" presId="urn:microsoft.com/office/officeart/2017/3/layout/DropPinTimeline"/>
    <dgm:cxn modelId="{26D0421D-F619-4782-80BE-D54EAE75FE5F}" type="presParOf" srcId="{E1D808D3-BFA3-45FB-938A-38F103292635}" destId="{42FB2CD2-2E4A-496F-B39B-7539B6DA5882}" srcOrd="5" destOrd="0" presId="urn:microsoft.com/office/officeart/2017/3/layout/DropPinTimeline"/>
    <dgm:cxn modelId="{5CE86C5A-66D9-49B1-8601-7B861DA43C92}" type="presParOf" srcId="{E1D808D3-BFA3-45FB-938A-38F103292635}" destId="{57597986-DD53-4CD5-878A-A4A8BAEC22DA}" srcOrd="6" destOrd="0" presId="urn:microsoft.com/office/officeart/2017/3/layout/DropPinTimeline"/>
    <dgm:cxn modelId="{89A50FB8-F4DC-45B5-8CCF-F387BDCB4F6D}" type="presParOf" srcId="{57597986-DD53-4CD5-878A-A4A8BAEC22DA}" destId="{EB470A4D-FD33-40A9-BB96-9351CF45A306}" srcOrd="0" destOrd="0" presId="urn:microsoft.com/office/officeart/2017/3/layout/DropPinTimeline"/>
    <dgm:cxn modelId="{A773BE8A-5022-4408-BF3F-78CB0A5721B7}" type="presParOf" srcId="{57597986-DD53-4CD5-878A-A4A8BAEC22DA}" destId="{145F6DC0-86FE-4D99-B392-8EB0F53F1084}" srcOrd="1" destOrd="0" presId="urn:microsoft.com/office/officeart/2017/3/layout/DropPinTimeline"/>
    <dgm:cxn modelId="{B971D1ED-C9FD-46F6-BE6B-1A4F80DD577C}" type="presParOf" srcId="{145F6DC0-86FE-4D99-B392-8EB0F53F1084}" destId="{D32DA62F-81C8-42C9-AFD8-C07F2CBBFA2E}" srcOrd="0" destOrd="0" presId="urn:microsoft.com/office/officeart/2017/3/layout/DropPinTimeline"/>
    <dgm:cxn modelId="{5AB149C9-A6C4-406B-ADDE-9115F9BD231B}" type="presParOf" srcId="{145F6DC0-86FE-4D99-B392-8EB0F53F1084}" destId="{DDC2BEA6-DC72-412A-980B-35215CA1D668}" srcOrd="1" destOrd="0" presId="urn:microsoft.com/office/officeart/2017/3/layout/DropPinTimeline"/>
    <dgm:cxn modelId="{7B56C7C7-4D0E-44CC-924E-F4BED2556A82}" type="presParOf" srcId="{57597986-DD53-4CD5-878A-A4A8BAEC22DA}" destId="{3DE851A7-408D-4855-A10A-8796B16D64C4}" srcOrd="2" destOrd="0" presId="urn:microsoft.com/office/officeart/2017/3/layout/DropPinTimeline"/>
    <dgm:cxn modelId="{624D0E17-0A27-4B73-B4AB-AEA2B092E482}" type="presParOf" srcId="{57597986-DD53-4CD5-878A-A4A8BAEC22DA}" destId="{718B8078-2D27-4CCE-AA55-AE1553F83A5F}" srcOrd="3" destOrd="0" presId="urn:microsoft.com/office/officeart/2017/3/layout/DropPinTimeline"/>
    <dgm:cxn modelId="{7DF630DC-C018-4955-B5D8-E89D0CB74386}" type="presParOf" srcId="{57597986-DD53-4CD5-878A-A4A8BAEC22DA}" destId="{2CFD0626-F508-458E-AED9-096C52DC24E0}" srcOrd="4" destOrd="0" presId="urn:microsoft.com/office/officeart/2017/3/layout/DropPinTimeline"/>
    <dgm:cxn modelId="{626B4DFF-3177-464E-A7FE-8280EABAB275}" type="presParOf" srcId="{57597986-DD53-4CD5-878A-A4A8BAEC22DA}" destId="{D3FCD921-A8DB-464C-BD10-1B3192FBBA00}" srcOrd="5" destOrd="0" presId="urn:microsoft.com/office/officeart/2017/3/layout/DropPinTimeline"/>
    <dgm:cxn modelId="{F6E28397-F0BC-4A55-BA74-EA1D4AC3DB2F}" type="presParOf" srcId="{E1D808D3-BFA3-45FB-938A-38F103292635}" destId="{8FF2CF38-22CB-45F6-BBB3-C514F7353EFB}" srcOrd="7" destOrd="0" presId="urn:microsoft.com/office/officeart/2017/3/layout/DropPinTimeline"/>
    <dgm:cxn modelId="{3C6EB4D6-9C48-4A86-A655-903393BE2882}" type="presParOf" srcId="{E1D808D3-BFA3-45FB-938A-38F103292635}" destId="{5D1C5CD6-E397-4CD2-8D08-C88CC39550CE}" srcOrd="8" destOrd="0" presId="urn:microsoft.com/office/officeart/2017/3/layout/DropPinTimeline"/>
    <dgm:cxn modelId="{142095F6-7C9D-4BD5-B98A-E922AEABC757}" type="presParOf" srcId="{5D1C5CD6-E397-4CD2-8D08-C88CC39550CE}" destId="{9C6D0A96-2197-436B-B6FB-E8F93A9F3E1D}" srcOrd="0" destOrd="0" presId="urn:microsoft.com/office/officeart/2017/3/layout/DropPinTimeline"/>
    <dgm:cxn modelId="{84C560B5-A715-4FFF-9A30-93048B1A304C}" type="presParOf" srcId="{5D1C5CD6-E397-4CD2-8D08-C88CC39550CE}" destId="{6E357D99-D461-41E3-A871-755E684DE456}" srcOrd="1" destOrd="0" presId="urn:microsoft.com/office/officeart/2017/3/layout/DropPinTimeline"/>
    <dgm:cxn modelId="{7E31EB0F-6184-4977-BAA1-31249BE1889A}" type="presParOf" srcId="{6E357D99-D461-41E3-A871-755E684DE456}" destId="{140E677A-1C05-4069-B739-4A726EC10671}" srcOrd="0" destOrd="0" presId="urn:microsoft.com/office/officeart/2017/3/layout/DropPinTimeline"/>
    <dgm:cxn modelId="{5469A2C7-0579-4C89-96A2-DA12CE25E8F9}" type="presParOf" srcId="{6E357D99-D461-41E3-A871-755E684DE456}" destId="{91426964-70AF-44EB-BDD6-3FADB714EDA8}" srcOrd="1" destOrd="0" presId="urn:microsoft.com/office/officeart/2017/3/layout/DropPinTimeline"/>
    <dgm:cxn modelId="{28EC846F-168F-4E97-9BDB-3BF726916A2C}" type="presParOf" srcId="{5D1C5CD6-E397-4CD2-8D08-C88CC39550CE}" destId="{3BF8BB8D-70AD-4C1B-8460-FB5A46911710}" srcOrd="2" destOrd="0" presId="urn:microsoft.com/office/officeart/2017/3/layout/DropPinTimeline"/>
    <dgm:cxn modelId="{717F2981-8E00-4083-A19B-24FD4875A2A2}" type="presParOf" srcId="{5D1C5CD6-E397-4CD2-8D08-C88CC39550CE}" destId="{01DB1E00-653E-4FD9-A084-619169E638F5}" srcOrd="3" destOrd="0" presId="urn:microsoft.com/office/officeart/2017/3/layout/DropPinTimeline"/>
    <dgm:cxn modelId="{A6DA508A-E7B0-45DE-9029-F80876C10BF2}" type="presParOf" srcId="{5D1C5CD6-E397-4CD2-8D08-C88CC39550CE}" destId="{799936B6-30E4-429A-8FD8-70E9917B20FB}" srcOrd="4" destOrd="0" presId="urn:microsoft.com/office/officeart/2017/3/layout/DropPinTimeline"/>
    <dgm:cxn modelId="{E6E03FAD-B014-4205-9DA6-FD121EAF4CF7}" type="presParOf" srcId="{5D1C5CD6-E397-4CD2-8D08-C88CC39550CE}" destId="{479D0CFF-CCED-437B-997D-3078583AC545}" srcOrd="5" destOrd="0" presId="urn:microsoft.com/office/officeart/2017/3/layout/DropPinTimeline"/>
    <dgm:cxn modelId="{142FFCFC-CCC6-40E7-8A0A-68A278F1D660}" type="presParOf" srcId="{E1D808D3-BFA3-45FB-938A-38F103292635}" destId="{6B3DC9EC-5A9F-4F04-9781-8D0D95817534}" srcOrd="9" destOrd="0" presId="urn:microsoft.com/office/officeart/2017/3/layout/DropPinTimeline"/>
    <dgm:cxn modelId="{4D82B865-727E-4316-9657-34B62A326C72}" type="presParOf" srcId="{E1D808D3-BFA3-45FB-938A-38F103292635}" destId="{D45F54A0-088F-4C28-B458-A2C7B9700994}" srcOrd="10" destOrd="0" presId="urn:microsoft.com/office/officeart/2017/3/layout/DropPinTimeline"/>
    <dgm:cxn modelId="{90B5A11A-858A-4BA9-8780-F888A43D395F}" type="presParOf" srcId="{D45F54A0-088F-4C28-B458-A2C7B9700994}" destId="{9CBC95DC-19FD-42CD-997E-4B93660CFA13}" srcOrd="0" destOrd="0" presId="urn:microsoft.com/office/officeart/2017/3/layout/DropPinTimeline"/>
    <dgm:cxn modelId="{33EBA7B9-8566-40D4-9D30-AEA4B94B685F}" type="presParOf" srcId="{D45F54A0-088F-4C28-B458-A2C7B9700994}" destId="{D51725DC-FDE8-471F-9384-3FE25D7898D6}" srcOrd="1" destOrd="0" presId="urn:microsoft.com/office/officeart/2017/3/layout/DropPinTimeline"/>
    <dgm:cxn modelId="{1FE351A2-C319-409A-A8D8-D415A48A2DB6}" type="presParOf" srcId="{D51725DC-FDE8-471F-9384-3FE25D7898D6}" destId="{ABD281EB-0657-4FEA-AF87-5CD44E981927}" srcOrd="0" destOrd="0" presId="urn:microsoft.com/office/officeart/2017/3/layout/DropPinTimeline"/>
    <dgm:cxn modelId="{61779C6B-56AA-4F7A-9AC6-F8FD8969A37A}" type="presParOf" srcId="{D51725DC-FDE8-471F-9384-3FE25D7898D6}" destId="{4D8DE2C1-DED4-4D9C-A75C-3567DB584651}" srcOrd="1" destOrd="0" presId="urn:microsoft.com/office/officeart/2017/3/layout/DropPinTimeline"/>
    <dgm:cxn modelId="{09AF62C8-0E64-4692-ADB0-7A75F2676063}" type="presParOf" srcId="{D45F54A0-088F-4C28-B458-A2C7B9700994}" destId="{54D29176-07D0-40B3-B26F-DC836015E1F2}" srcOrd="2" destOrd="0" presId="urn:microsoft.com/office/officeart/2017/3/layout/DropPinTimeline"/>
    <dgm:cxn modelId="{81F182EC-E261-486E-A0B4-DB937D2B53DD}" type="presParOf" srcId="{D45F54A0-088F-4C28-B458-A2C7B9700994}" destId="{4698DDAC-5E52-4A16-A239-4564A0D23FCF}" srcOrd="3" destOrd="0" presId="urn:microsoft.com/office/officeart/2017/3/layout/DropPinTimeline"/>
    <dgm:cxn modelId="{F762F208-0F36-45CC-9AEF-4CE7020DECC3}" type="presParOf" srcId="{D45F54A0-088F-4C28-B458-A2C7B9700994}" destId="{76039910-098A-4293-9039-FED0189FAEA3}" srcOrd="4" destOrd="0" presId="urn:microsoft.com/office/officeart/2017/3/layout/DropPinTimeline"/>
    <dgm:cxn modelId="{C42874C2-43CB-49DC-8E7B-1D94C5397A3D}" type="presParOf" srcId="{D45F54A0-088F-4C28-B458-A2C7B9700994}" destId="{B45F4BDD-4836-4182-A543-34775DCD1B9B}" srcOrd="5" destOrd="0" presId="urn:microsoft.com/office/officeart/2017/3/layout/DropPinTimeline"/>
    <dgm:cxn modelId="{75FD4DC2-57DB-4EB5-BBF0-5A292034978A}" type="presParOf" srcId="{E1D808D3-BFA3-45FB-938A-38F103292635}" destId="{44AF7D22-A9B9-4183-9513-E520069E48B8}" srcOrd="11" destOrd="0" presId="urn:microsoft.com/office/officeart/2017/3/layout/DropPinTimeline"/>
    <dgm:cxn modelId="{6E6FF847-205D-4E3F-A53C-9BD3DA42678B}" type="presParOf" srcId="{E1D808D3-BFA3-45FB-938A-38F103292635}" destId="{66F91826-CC62-45BE-BD7E-5E5230BE29FA}" srcOrd="12" destOrd="0" presId="urn:microsoft.com/office/officeart/2017/3/layout/DropPinTimeline"/>
    <dgm:cxn modelId="{E40684D6-9AE3-4F65-A199-D5DB7FD00E63}" type="presParOf" srcId="{66F91826-CC62-45BE-BD7E-5E5230BE29FA}" destId="{C597F31C-0B7E-484A-A59C-4E4420EDB70A}" srcOrd="0" destOrd="0" presId="urn:microsoft.com/office/officeart/2017/3/layout/DropPinTimeline"/>
    <dgm:cxn modelId="{59C47F2C-B5E5-4C80-A485-EB79EF671C08}" type="presParOf" srcId="{66F91826-CC62-45BE-BD7E-5E5230BE29FA}" destId="{69B3C8D1-B96B-4B70-BEA7-13C2FD4F2D2E}" srcOrd="1" destOrd="0" presId="urn:microsoft.com/office/officeart/2017/3/layout/DropPinTimeline"/>
    <dgm:cxn modelId="{05693147-6DEC-408D-A1FF-C5081FCC9DA0}" type="presParOf" srcId="{69B3C8D1-B96B-4B70-BEA7-13C2FD4F2D2E}" destId="{E0E8A8A0-FEE1-49A6-A9EB-DD51BD0C0A24}" srcOrd="0" destOrd="0" presId="urn:microsoft.com/office/officeart/2017/3/layout/DropPinTimeline"/>
    <dgm:cxn modelId="{B45F07FD-5FD0-4834-8298-653AE22F2999}" type="presParOf" srcId="{69B3C8D1-B96B-4B70-BEA7-13C2FD4F2D2E}" destId="{2717D9A2-9189-4342-94DD-23A8BAA3776D}" srcOrd="1" destOrd="0" presId="urn:microsoft.com/office/officeart/2017/3/layout/DropPinTimeline"/>
    <dgm:cxn modelId="{BFE5CE6C-19A3-4D37-AB42-0A9C5D4CB953}" type="presParOf" srcId="{66F91826-CC62-45BE-BD7E-5E5230BE29FA}" destId="{79587213-B55A-46CB-9540-38D2D6CE12F1}" srcOrd="2" destOrd="0" presId="urn:microsoft.com/office/officeart/2017/3/layout/DropPinTimeline"/>
    <dgm:cxn modelId="{7D8AE21B-C6FC-41C4-A690-AEF9A970F950}" type="presParOf" srcId="{66F91826-CC62-45BE-BD7E-5E5230BE29FA}" destId="{F2F4FAF4-B9DE-4CA9-B93A-12B8F3E12F3C}" srcOrd="3" destOrd="0" presId="urn:microsoft.com/office/officeart/2017/3/layout/DropPinTimeline"/>
    <dgm:cxn modelId="{5778C9D5-8F90-4470-B05D-6DF1FC8817C4}" type="presParOf" srcId="{66F91826-CC62-45BE-BD7E-5E5230BE29FA}" destId="{CFB15918-0EBA-45A1-BBEB-5E693A73B9B1}" srcOrd="4" destOrd="0" presId="urn:microsoft.com/office/officeart/2017/3/layout/DropPinTimeline"/>
    <dgm:cxn modelId="{EBD959AD-CDD1-485C-AF8C-30A9BECFB4A5}" type="presParOf" srcId="{66F91826-CC62-45BE-BD7E-5E5230BE29FA}" destId="{F84288E5-E066-4B98-9115-F6E62A7AA5B5}" srcOrd="5" destOrd="0" presId="urn:microsoft.com/office/officeart/2017/3/layout/DropPinTimeline"/>
    <dgm:cxn modelId="{AB9E289F-D372-4069-A3D5-CE73E33A9B0C}" type="presParOf" srcId="{E1D808D3-BFA3-45FB-938A-38F103292635}" destId="{F4A7DC62-662E-468B-BC54-A776B753A4FA}" srcOrd="13" destOrd="0" presId="urn:microsoft.com/office/officeart/2017/3/layout/DropPinTimeline"/>
    <dgm:cxn modelId="{70AC4722-1AE6-48C5-A73B-F28D7B6D20BA}" type="presParOf" srcId="{E1D808D3-BFA3-45FB-938A-38F103292635}" destId="{C2619832-A2E3-4688-9D41-3940A03D14C5}" srcOrd="14" destOrd="0" presId="urn:microsoft.com/office/officeart/2017/3/layout/DropPinTimeline"/>
    <dgm:cxn modelId="{BF5C62BA-D126-4A2D-AE43-696470532880}" type="presParOf" srcId="{C2619832-A2E3-4688-9D41-3940A03D14C5}" destId="{6DF61D9F-7146-4D42-AC2D-8834673A4168}" srcOrd="0" destOrd="0" presId="urn:microsoft.com/office/officeart/2017/3/layout/DropPinTimeline"/>
    <dgm:cxn modelId="{F1D29B9B-8912-48B0-AB39-AD118F61EE5A}" type="presParOf" srcId="{C2619832-A2E3-4688-9D41-3940A03D14C5}" destId="{B8DA05A8-5C1E-4E79-B096-0028A3F31870}" srcOrd="1" destOrd="0" presId="urn:microsoft.com/office/officeart/2017/3/layout/DropPinTimeline"/>
    <dgm:cxn modelId="{26F97139-F402-4467-B0DC-B7D08A79B436}" type="presParOf" srcId="{B8DA05A8-5C1E-4E79-B096-0028A3F31870}" destId="{FC31906E-963C-4DB5-8668-33489C2630F7}" srcOrd="0" destOrd="0" presId="urn:microsoft.com/office/officeart/2017/3/layout/DropPinTimeline"/>
    <dgm:cxn modelId="{31870688-BD66-492A-9B51-159F66E53886}" type="presParOf" srcId="{B8DA05A8-5C1E-4E79-B096-0028A3F31870}" destId="{C6E4C95E-E44D-4D8D-8F70-4416691CAC0C}" srcOrd="1" destOrd="0" presId="urn:microsoft.com/office/officeart/2017/3/layout/DropPinTimeline"/>
    <dgm:cxn modelId="{B3D0E304-D737-4316-B0E8-5020245E5D29}" type="presParOf" srcId="{C2619832-A2E3-4688-9D41-3940A03D14C5}" destId="{A165DFD7-8838-4766-BD38-84F8546D8B75}" srcOrd="2" destOrd="0" presId="urn:microsoft.com/office/officeart/2017/3/layout/DropPinTimeline"/>
    <dgm:cxn modelId="{6E7AE704-F995-49F7-89D1-B7627D7BBD42}" type="presParOf" srcId="{C2619832-A2E3-4688-9D41-3940A03D14C5}" destId="{9CB392C1-9AE1-415D-A3D7-85B4C7C3E0C6}" srcOrd="3" destOrd="0" presId="urn:microsoft.com/office/officeart/2017/3/layout/DropPinTimeline"/>
    <dgm:cxn modelId="{8E3A25C1-E029-4B82-BE89-55D84F0254D6}" type="presParOf" srcId="{C2619832-A2E3-4688-9D41-3940A03D14C5}" destId="{5A6BFDFD-1980-4E58-B9A0-B68D0561A955}" srcOrd="4" destOrd="0" presId="urn:microsoft.com/office/officeart/2017/3/layout/DropPinTimeline"/>
    <dgm:cxn modelId="{92A8F0CC-26CF-493F-848D-4CC2E17AD260}" type="presParOf" srcId="{C2619832-A2E3-4688-9D41-3940A03D14C5}" destId="{F88D79A4-29B7-4638-A742-10CAC0001F74}" srcOrd="5" destOrd="0" presId="urn:microsoft.com/office/officeart/2017/3/layout/DropPinTimeline"/>
    <dgm:cxn modelId="{1EC331CA-B7B1-4C71-AB15-5493C49F8481}" type="presParOf" srcId="{E1D808D3-BFA3-45FB-938A-38F103292635}" destId="{C0BBCDC3-21FD-4FF5-AB9C-B8038AC7ECDA}" srcOrd="15" destOrd="0" presId="urn:microsoft.com/office/officeart/2017/3/layout/DropPinTimeline"/>
    <dgm:cxn modelId="{7EE004E0-044C-4705-9BDE-D49B1833B1FA}" type="presParOf" srcId="{E1D808D3-BFA3-45FB-938A-38F103292635}" destId="{0F5E07A0-F5F7-436F-A68F-C80EC28CA13B}" srcOrd="16" destOrd="0" presId="urn:microsoft.com/office/officeart/2017/3/layout/DropPinTimeline"/>
    <dgm:cxn modelId="{5016AB12-1CA8-4FCD-985D-A8DE9AAB60D6}" type="presParOf" srcId="{0F5E07A0-F5F7-436F-A68F-C80EC28CA13B}" destId="{8DBBD4E2-E4E5-4204-A0CE-71D36BE3EEF3}" srcOrd="0" destOrd="0" presId="urn:microsoft.com/office/officeart/2017/3/layout/DropPinTimeline"/>
    <dgm:cxn modelId="{76F3BF93-63D4-465E-BC23-52CA742E51B1}" type="presParOf" srcId="{0F5E07A0-F5F7-436F-A68F-C80EC28CA13B}" destId="{CA6FE735-630A-4862-A537-C53A9E888ECF}" srcOrd="1" destOrd="0" presId="urn:microsoft.com/office/officeart/2017/3/layout/DropPinTimeline"/>
    <dgm:cxn modelId="{98A4DD35-FB47-46E8-88E1-DE52E30956C6}" type="presParOf" srcId="{CA6FE735-630A-4862-A537-C53A9E888ECF}" destId="{B860117A-9DBE-4D58-B966-06BD6F98E9B3}" srcOrd="0" destOrd="0" presId="urn:microsoft.com/office/officeart/2017/3/layout/DropPinTimeline"/>
    <dgm:cxn modelId="{67E99B0F-16FB-4BFD-A4D5-13BBF6779777}" type="presParOf" srcId="{CA6FE735-630A-4862-A537-C53A9E888ECF}" destId="{E16A5863-7012-44BD-8241-F298B637D44E}" srcOrd="1" destOrd="0" presId="urn:microsoft.com/office/officeart/2017/3/layout/DropPinTimeline"/>
    <dgm:cxn modelId="{491A7279-A5B7-47EA-BB3A-CBB304EB7605}" type="presParOf" srcId="{0F5E07A0-F5F7-436F-A68F-C80EC28CA13B}" destId="{E89DA8DA-472A-4F11-BBDB-F8E26CC502F4}" srcOrd="2" destOrd="0" presId="urn:microsoft.com/office/officeart/2017/3/layout/DropPinTimeline"/>
    <dgm:cxn modelId="{5BCF8A26-EB77-4E6D-B65A-3A08D322C8EB}" type="presParOf" srcId="{0F5E07A0-F5F7-436F-A68F-C80EC28CA13B}" destId="{A28D79A3-22A5-4B87-9855-8D1491FCB71B}" srcOrd="3" destOrd="0" presId="urn:microsoft.com/office/officeart/2017/3/layout/DropPinTimeline"/>
    <dgm:cxn modelId="{63D2C03F-E256-4257-BDE8-EB6DC12372A0}" type="presParOf" srcId="{0F5E07A0-F5F7-436F-A68F-C80EC28CA13B}" destId="{BB1FC865-BC56-4E8C-BEBD-CDBAC245FB04}" srcOrd="4" destOrd="0" presId="urn:microsoft.com/office/officeart/2017/3/layout/DropPinTimeline"/>
    <dgm:cxn modelId="{E03AA752-2208-4659-931D-4309406A655A}" type="presParOf" srcId="{0F5E07A0-F5F7-436F-A68F-C80EC28CA13B}" destId="{498BF1C9-BB83-45A3-802F-F2606DD33E94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F6263-F27C-4B9D-B415-70D4F32E54A3}">
      <dsp:nvSpPr>
        <dsp:cNvPr id="0" name=""/>
        <dsp:cNvSpPr/>
      </dsp:nvSpPr>
      <dsp:spPr>
        <a:xfrm>
          <a:off x="1353572" y="1570382"/>
          <a:ext cx="4711148" cy="4711148"/>
        </a:xfrm>
        <a:prstGeom prst="ellipse">
          <a:avLst/>
        </a:prstGeom>
        <a:solidFill>
          <a:srgbClr val="86A4F7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F5B44-37A6-43CA-BEF5-FEE5E6F50FA4}">
      <dsp:nvSpPr>
        <dsp:cNvPr id="0" name=""/>
        <dsp:cNvSpPr/>
      </dsp:nvSpPr>
      <dsp:spPr>
        <a:xfrm>
          <a:off x="2295801" y="2512612"/>
          <a:ext cx="2826688" cy="2826688"/>
        </a:xfrm>
        <a:prstGeom prst="ellipse">
          <a:avLst/>
        </a:prstGeom>
        <a:solidFill>
          <a:srgbClr val="6CE1A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F4E7AF-4A29-47F7-A839-78ACC447B156}">
      <dsp:nvSpPr>
        <dsp:cNvPr id="0" name=""/>
        <dsp:cNvSpPr/>
      </dsp:nvSpPr>
      <dsp:spPr>
        <a:xfrm>
          <a:off x="3238031" y="3454842"/>
          <a:ext cx="942229" cy="942229"/>
        </a:xfrm>
        <a:prstGeom prst="ellipse">
          <a:avLst/>
        </a:prstGeom>
        <a:solidFill>
          <a:srgbClr val="EAF9F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D5819E-247B-46CE-B637-D13FB4E5C0B9}">
      <dsp:nvSpPr>
        <dsp:cNvPr id="0" name=""/>
        <dsp:cNvSpPr/>
      </dsp:nvSpPr>
      <dsp:spPr>
        <a:xfrm>
          <a:off x="6851301" y="118226"/>
          <a:ext cx="3978187" cy="1374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>
              <a:latin typeface="Helvetica" panose="020B0604020202020204" pitchFamily="34" charset="0"/>
              <a:cs typeface="Helvetica" panose="020B0604020202020204" pitchFamily="34" charset="0"/>
            </a:rPr>
            <a:t>Kjernegruppe i fakultetsadministrasjonen</a:t>
          </a:r>
        </a:p>
        <a:p>
          <a:pPr marL="90488" lvl="1" indent="-90488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Koordinator (100%)</a:t>
          </a:r>
        </a:p>
        <a:p>
          <a:pPr marL="90488" lvl="1" indent="-90488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IT/AV-ansvarlig (50%)</a:t>
          </a:r>
        </a:p>
        <a:p>
          <a:pPr marL="90488" lvl="1" indent="-90488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Studentmedarbeidere i førstelinja</a:t>
          </a:r>
        </a:p>
      </dsp:txBody>
      <dsp:txXfrm>
        <a:off x="6851301" y="118226"/>
        <a:ext cx="3978187" cy="1374084"/>
      </dsp:txXfrm>
    </dsp:sp>
    <dsp:sp modelId="{5106173B-13F5-4FA1-89D7-B037B53675B7}">
      <dsp:nvSpPr>
        <dsp:cNvPr id="0" name=""/>
        <dsp:cNvSpPr/>
      </dsp:nvSpPr>
      <dsp:spPr>
        <a:xfrm>
          <a:off x="6261018" y="687042"/>
          <a:ext cx="588893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9BB3DA-0F89-467E-A097-11C5D89E44DF}">
      <dsp:nvSpPr>
        <dsp:cNvPr id="0" name=""/>
        <dsp:cNvSpPr/>
      </dsp:nvSpPr>
      <dsp:spPr>
        <a:xfrm rot="5400000">
          <a:off x="3364839" y="1032134"/>
          <a:ext cx="3238129" cy="2549516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585E2-6405-4D1D-822F-0C554AF0517B}">
      <dsp:nvSpPr>
        <dsp:cNvPr id="0" name=""/>
        <dsp:cNvSpPr/>
      </dsp:nvSpPr>
      <dsp:spPr>
        <a:xfrm>
          <a:off x="6826591" y="1635992"/>
          <a:ext cx="3412850" cy="917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u="none" kern="1200" dirty="0">
              <a:latin typeface="Helvetica" panose="020B0604020202020204" pitchFamily="34" charset="0"/>
              <a:cs typeface="Helvetica" panose="020B0604020202020204" pitchFamily="34" charset="0"/>
            </a:rPr>
            <a:t>Læringskontaktnettverket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400" u="none" kern="1200" dirty="0">
              <a:latin typeface="Helvetica" panose="020B0604020202020204" pitchFamily="34" charset="0"/>
              <a:cs typeface="Helvetica" panose="020B0604020202020204" pitchFamily="34" charset="0"/>
            </a:rPr>
            <a:t>undervisere fra enhetene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400" u="none" kern="1200" dirty="0">
              <a:latin typeface="Helvetica" panose="020B0604020202020204" pitchFamily="34" charset="0"/>
              <a:cs typeface="Helvetica" panose="020B0604020202020204" pitchFamily="34" charset="0"/>
            </a:rPr>
            <a:t>vitenskapelig assistenter</a:t>
          </a:r>
        </a:p>
      </dsp:txBody>
      <dsp:txXfrm>
        <a:off x="6826591" y="1635992"/>
        <a:ext cx="3412850" cy="917929"/>
      </dsp:txXfrm>
    </dsp:sp>
    <dsp:sp modelId="{AAF98C98-719F-40DA-BAA8-7417A8357E3A}">
      <dsp:nvSpPr>
        <dsp:cNvPr id="0" name=""/>
        <dsp:cNvSpPr/>
      </dsp:nvSpPr>
      <dsp:spPr>
        <a:xfrm>
          <a:off x="6261018" y="2061127"/>
          <a:ext cx="588893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23758F-5341-44EE-B03C-596651CB8EEE}">
      <dsp:nvSpPr>
        <dsp:cNvPr id="0" name=""/>
        <dsp:cNvSpPr/>
      </dsp:nvSpPr>
      <dsp:spPr>
        <a:xfrm rot="5400000">
          <a:off x="4059891" y="2384783"/>
          <a:ext cx="2523291" cy="1874251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DC6E6D-A11F-47D8-BA6E-47466F8EA7C7}">
      <dsp:nvSpPr>
        <dsp:cNvPr id="0" name=""/>
        <dsp:cNvSpPr/>
      </dsp:nvSpPr>
      <dsp:spPr>
        <a:xfrm>
          <a:off x="6960411" y="2681162"/>
          <a:ext cx="2964160" cy="15772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>
              <a:latin typeface="Helvetica" panose="020B0604020202020204" pitchFamily="34" charset="0"/>
              <a:cs typeface="Helvetica" panose="020B0604020202020204" pitchFamily="34" charset="0"/>
            </a:rPr>
            <a:t>Nettverk og samarbeidspartnere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IT-avdelingen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LINK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400" kern="1200" dirty="0">
              <a:latin typeface="Helvetica" panose="020B0604020202020204" pitchFamily="34" charset="0"/>
              <a:cs typeface="Helvetica" panose="020B0604020202020204" pitchFamily="34" charset="0"/>
            </a:rPr>
            <a:t>pedagogiske støtteenheter</a:t>
          </a:r>
        </a:p>
      </dsp:txBody>
      <dsp:txXfrm>
        <a:off x="6960411" y="2681162"/>
        <a:ext cx="2964160" cy="1577215"/>
      </dsp:txXfrm>
    </dsp:sp>
    <dsp:sp modelId="{45C614D8-B62D-4DE9-808A-614083289EB0}">
      <dsp:nvSpPr>
        <dsp:cNvPr id="0" name=""/>
        <dsp:cNvSpPr/>
      </dsp:nvSpPr>
      <dsp:spPr>
        <a:xfrm>
          <a:off x="6261018" y="3435212"/>
          <a:ext cx="588893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473DCC-7004-4298-BC9C-7F07FE148320}">
      <dsp:nvSpPr>
        <dsp:cNvPr id="0" name=""/>
        <dsp:cNvSpPr/>
      </dsp:nvSpPr>
      <dsp:spPr>
        <a:xfrm rot="5400000">
          <a:off x="4755806" y="3736333"/>
          <a:ext cx="1802799" cy="1198987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E325AC-8D3A-4294-9EF5-A8A8C3950E14}">
      <dsp:nvSpPr>
        <dsp:cNvPr id="0" name=""/>
        <dsp:cNvSpPr/>
      </dsp:nvSpPr>
      <dsp:spPr>
        <a:xfrm>
          <a:off x="1772088" y="217"/>
          <a:ext cx="4661333" cy="2796800"/>
        </a:xfrm>
        <a:prstGeom prst="rect">
          <a:avLst/>
        </a:prstGeom>
        <a:solidFill>
          <a:srgbClr val="EAF9F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kern="1200" dirty="0">
              <a:solidFill>
                <a:schemeClr val="tx1"/>
              </a:solidFill>
              <a:latin typeface="+mj-lt"/>
            </a:rPr>
            <a:t>Pedagogisk kompetanse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300" kern="1200" dirty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Kurs/opplæring: både faste tilbud og etter behov</a:t>
          </a:r>
          <a:endParaRPr lang="nb-NO" sz="2300" kern="1200" dirty="0">
            <a:solidFill>
              <a:schemeClr val="tx1"/>
            </a:solidFill>
            <a:latin typeface="+mj-lt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300" kern="12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Støtte til </a:t>
          </a:r>
          <a:r>
            <a:rPr lang="nb-NO" sz="2300" kern="12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rPr>
            <a:t>utviklingsarbeid i emner og programmer</a:t>
          </a:r>
          <a:endParaRPr lang="nb-NO" sz="2300" kern="1200" dirty="0">
            <a:solidFill>
              <a:schemeClr val="tx1"/>
            </a:solidFill>
            <a:effectLst/>
            <a:latin typeface="+mj-lt"/>
            <a:ea typeface="Calibri" panose="020F0502020204030204" pitchFamily="34" charset="0"/>
            <a:cs typeface="Times New Roman" panose="02020603050405020304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300" kern="12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Kunnskapsbaserte (nett)ressurser</a:t>
          </a:r>
          <a:endParaRPr lang="nb-NO" sz="2300" kern="1200" dirty="0">
            <a:solidFill>
              <a:schemeClr val="tx1"/>
            </a:solidFill>
            <a:effectLst/>
            <a:latin typeface="+mj-lt"/>
            <a:ea typeface="Times New Roman" panose="02020603050405020304" pitchFamily="18" charset="0"/>
            <a:cs typeface="Arial" panose="020B0604020202020204" pitchFamily="34" charset="0"/>
          </a:endParaRPr>
        </a:p>
      </dsp:txBody>
      <dsp:txXfrm>
        <a:off x="1772088" y="217"/>
        <a:ext cx="4661333" cy="2796800"/>
      </dsp:txXfrm>
    </dsp:sp>
    <dsp:sp modelId="{81D3062E-97C5-426C-8423-DFD2000067BC}">
      <dsp:nvSpPr>
        <dsp:cNvPr id="0" name=""/>
        <dsp:cNvSpPr/>
      </dsp:nvSpPr>
      <dsp:spPr>
        <a:xfrm>
          <a:off x="6899555" y="217"/>
          <a:ext cx="4661333" cy="2796800"/>
        </a:xfrm>
        <a:prstGeom prst="rect">
          <a:avLst/>
        </a:prstGeom>
        <a:solidFill>
          <a:srgbClr val="584B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kern="1200" dirty="0">
              <a:solidFill>
                <a:schemeClr val="bg1"/>
              </a:solidFill>
              <a:latin typeface="+mj-lt"/>
            </a:rPr>
            <a:t>Teknisk kompetanse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300" kern="120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EILIN førstelinje</a:t>
          </a:r>
          <a:endParaRPr lang="nb-NO" sz="2300" kern="1200" dirty="0">
            <a:solidFill>
              <a:schemeClr val="bg1"/>
            </a:solidFill>
            <a:latin typeface="+mj-lt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300" kern="120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Sikre oppdatert infrastruktur </a:t>
          </a:r>
          <a:endParaRPr lang="nb-NO" sz="2300" kern="1200" dirty="0">
            <a:solidFill>
              <a:schemeClr val="bg1"/>
            </a:solidFill>
            <a:latin typeface="+mj-lt"/>
            <a:cs typeface="Times New Roman" panose="02020603050405020304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300" kern="12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Støtte til universell utforming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300" kern="12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Utrulling av nye plattformer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300" kern="1200" dirty="0" err="1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Monitorere</a:t>
          </a:r>
          <a:r>
            <a:rPr lang="nb-NO" sz="2300" kern="12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rPr>
            <a:t> behov</a:t>
          </a:r>
        </a:p>
      </dsp:txBody>
      <dsp:txXfrm>
        <a:off x="6899555" y="217"/>
        <a:ext cx="4661333" cy="2796800"/>
      </dsp:txXfrm>
    </dsp:sp>
    <dsp:sp modelId="{0132F874-C78D-4B56-8C4E-BB3CDC7C9DEA}">
      <dsp:nvSpPr>
        <dsp:cNvPr id="0" name=""/>
        <dsp:cNvSpPr/>
      </dsp:nvSpPr>
      <dsp:spPr>
        <a:xfrm>
          <a:off x="1772088" y="3263150"/>
          <a:ext cx="4661333" cy="2796800"/>
        </a:xfrm>
        <a:prstGeom prst="rect">
          <a:avLst/>
        </a:prstGeom>
        <a:solidFill>
          <a:srgbClr val="86A4F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kern="1200" dirty="0" err="1">
              <a:solidFill>
                <a:schemeClr val="tx1"/>
              </a:solidFill>
              <a:latin typeface="+mj-lt"/>
            </a:rPr>
            <a:t>Bestillerkompetanse</a:t>
          </a:r>
          <a:endParaRPr lang="nb-NO" sz="3000" kern="1200" dirty="0">
            <a:solidFill>
              <a:schemeClr val="tx1"/>
            </a:solidFill>
            <a:latin typeface="+mj-lt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300" kern="1200" dirty="0">
              <a:solidFill>
                <a:schemeClr val="tx1"/>
              </a:solidFill>
              <a:latin typeface="+mj-lt"/>
            </a:rPr>
            <a:t>Jevnlig kontakt med IT-avdelingen, LINK ol.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300" kern="1200" dirty="0">
              <a:solidFill>
                <a:schemeClr val="tx1"/>
              </a:solidFill>
              <a:latin typeface="+mj-lt"/>
            </a:rPr>
            <a:t>Samarbeid med andre støtteenheter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300" kern="1200" dirty="0">
              <a:solidFill>
                <a:schemeClr val="tx1"/>
              </a:solidFill>
              <a:latin typeface="+mj-lt"/>
            </a:rPr>
            <a:t>Deltagelse i nettverk ved UiO</a:t>
          </a:r>
        </a:p>
      </dsp:txBody>
      <dsp:txXfrm>
        <a:off x="1772088" y="3263150"/>
        <a:ext cx="4661333" cy="2796800"/>
      </dsp:txXfrm>
    </dsp:sp>
    <dsp:sp modelId="{BCBFA930-B302-48A7-813C-4590F65F6EB4}">
      <dsp:nvSpPr>
        <dsp:cNvPr id="0" name=""/>
        <dsp:cNvSpPr/>
      </dsp:nvSpPr>
      <dsp:spPr>
        <a:xfrm>
          <a:off x="6899555" y="3263150"/>
          <a:ext cx="4661333" cy="2796800"/>
        </a:xfrm>
        <a:prstGeom prst="rect">
          <a:avLst/>
        </a:prstGeom>
        <a:solidFill>
          <a:srgbClr val="6CE1A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000" kern="1200" dirty="0">
              <a:solidFill>
                <a:schemeClr val="tx1"/>
              </a:solidFill>
              <a:latin typeface="+mj-lt"/>
            </a:rPr>
            <a:t>Koordinerende rolle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300" kern="1200" dirty="0">
              <a:solidFill>
                <a:schemeClr val="tx1"/>
              </a:solidFill>
              <a:latin typeface="+mj-lt"/>
            </a:rPr>
            <a:t>Arenaer for erfaringsdeling (UiO, fakultet, enhet)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300" kern="1200" dirty="0">
              <a:solidFill>
                <a:schemeClr val="tx1"/>
              </a:solidFill>
              <a:latin typeface="+mj-lt"/>
            </a:rPr>
            <a:t>Incentiver: Såkornmidler, LINK timer, SK-ITU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300" kern="1200" dirty="0">
              <a:solidFill>
                <a:schemeClr val="tx1"/>
              </a:solidFill>
              <a:latin typeface="+mj-lt"/>
            </a:rPr>
            <a:t>INTED</a:t>
          </a:r>
        </a:p>
      </dsp:txBody>
      <dsp:txXfrm>
        <a:off x="6899555" y="3263150"/>
        <a:ext cx="4661333" cy="27968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B1F9C6-30CF-4CFF-A2DB-5C6A7F36226D}">
      <dsp:nvSpPr>
        <dsp:cNvPr id="0" name=""/>
        <dsp:cNvSpPr/>
      </dsp:nvSpPr>
      <dsp:spPr>
        <a:xfrm>
          <a:off x="0" y="2150551"/>
          <a:ext cx="1147191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EBEEBC-84FE-42A8-B3B7-3EAD870B277B}">
      <dsp:nvSpPr>
        <dsp:cNvPr id="0" name=""/>
        <dsp:cNvSpPr/>
      </dsp:nvSpPr>
      <dsp:spPr>
        <a:xfrm rot="8100000">
          <a:off x="66649" y="499400"/>
          <a:ext cx="308733" cy="30873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F5BCD7-7FC7-40AB-8081-7D52DE42F45B}">
      <dsp:nvSpPr>
        <dsp:cNvPr id="0" name=""/>
        <dsp:cNvSpPr/>
      </dsp:nvSpPr>
      <dsp:spPr>
        <a:xfrm>
          <a:off x="100946" y="533698"/>
          <a:ext cx="240138" cy="2401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CF91FD-D53A-409F-BDB2-1E14211304AA}">
      <dsp:nvSpPr>
        <dsp:cNvPr id="0" name=""/>
        <dsp:cNvSpPr/>
      </dsp:nvSpPr>
      <dsp:spPr>
        <a:xfrm>
          <a:off x="439323" y="877425"/>
          <a:ext cx="1863139" cy="1273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SK-ITU </a:t>
          </a:r>
          <a:r>
            <a:rPr lang="en-US" sz="1300" kern="1200" dirty="0" err="1"/>
            <a:t>tildeling</a:t>
          </a:r>
          <a:r>
            <a:rPr lang="en-US" sz="1300" kern="1200" dirty="0"/>
            <a:t> </a:t>
          </a:r>
          <a:r>
            <a:rPr lang="en-US" sz="1300" kern="1200" dirty="0" err="1"/>
            <a:t>til</a:t>
          </a:r>
          <a:r>
            <a:rPr lang="en-US" sz="1300" kern="1200" dirty="0"/>
            <a:t> </a:t>
          </a:r>
          <a:r>
            <a:rPr lang="en-US" sz="1300" kern="1200" dirty="0" err="1"/>
            <a:t>etableringen</a:t>
          </a:r>
          <a:r>
            <a:rPr lang="en-US" sz="1300" kern="1200" dirty="0"/>
            <a:t> av EILIN</a:t>
          </a:r>
        </a:p>
      </dsp:txBody>
      <dsp:txXfrm>
        <a:off x="439323" y="877425"/>
        <a:ext cx="1863139" cy="1273126"/>
      </dsp:txXfrm>
    </dsp:sp>
    <dsp:sp modelId="{54122E80-DBBC-442C-832E-897B452C591F}">
      <dsp:nvSpPr>
        <dsp:cNvPr id="0" name=""/>
        <dsp:cNvSpPr/>
      </dsp:nvSpPr>
      <dsp:spPr>
        <a:xfrm>
          <a:off x="439323" y="430110"/>
          <a:ext cx="1863139" cy="44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Primo 2021</a:t>
          </a:r>
        </a:p>
      </dsp:txBody>
      <dsp:txXfrm>
        <a:off x="439323" y="430110"/>
        <a:ext cx="1863139" cy="447314"/>
      </dsp:txXfrm>
    </dsp:sp>
    <dsp:sp modelId="{6C62B183-CA78-462A-BF72-DF85D4C04AE2}">
      <dsp:nvSpPr>
        <dsp:cNvPr id="0" name=""/>
        <dsp:cNvSpPr/>
      </dsp:nvSpPr>
      <dsp:spPr>
        <a:xfrm>
          <a:off x="221015" y="877425"/>
          <a:ext cx="0" cy="1273126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D14EC7-7A84-40C1-82A1-AF02051D4AF5}">
      <dsp:nvSpPr>
        <dsp:cNvPr id="0" name=""/>
        <dsp:cNvSpPr/>
      </dsp:nvSpPr>
      <dsp:spPr>
        <a:xfrm>
          <a:off x="187070" y="2110293"/>
          <a:ext cx="78590" cy="80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B60744-1BB8-4029-BF0E-54A25726DC6B}">
      <dsp:nvSpPr>
        <dsp:cNvPr id="0" name=""/>
        <dsp:cNvSpPr/>
      </dsp:nvSpPr>
      <dsp:spPr>
        <a:xfrm rot="18900000">
          <a:off x="1212491" y="3492968"/>
          <a:ext cx="308733" cy="30873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5DA0C5-6940-4231-B055-21FFE1CB3E86}">
      <dsp:nvSpPr>
        <dsp:cNvPr id="0" name=""/>
        <dsp:cNvSpPr/>
      </dsp:nvSpPr>
      <dsp:spPr>
        <a:xfrm>
          <a:off x="1246788" y="3527266"/>
          <a:ext cx="240138" cy="2401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6EF3D9-950F-4DE0-8F32-6598AA829A44}">
      <dsp:nvSpPr>
        <dsp:cNvPr id="0" name=""/>
        <dsp:cNvSpPr/>
      </dsp:nvSpPr>
      <dsp:spPr>
        <a:xfrm>
          <a:off x="1570670" y="2099937"/>
          <a:ext cx="1863139" cy="1273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Oppstart</a:t>
          </a:r>
          <a:r>
            <a:rPr lang="en-US" sz="1300" kern="1200" dirty="0"/>
            <a:t> Matthew Rix Whiting</a:t>
          </a:r>
        </a:p>
      </dsp:txBody>
      <dsp:txXfrm>
        <a:off x="1570670" y="2099937"/>
        <a:ext cx="1863139" cy="1273126"/>
      </dsp:txXfrm>
    </dsp:sp>
    <dsp:sp modelId="{1934EAB6-F902-4585-B161-469AB7852B8F}">
      <dsp:nvSpPr>
        <dsp:cNvPr id="0" name=""/>
        <dsp:cNvSpPr/>
      </dsp:nvSpPr>
      <dsp:spPr>
        <a:xfrm>
          <a:off x="1570670" y="3373064"/>
          <a:ext cx="1863139" cy="44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 err="1"/>
            <a:t>Oktober</a:t>
          </a:r>
          <a:r>
            <a:rPr lang="en-US" sz="1700" kern="1200" dirty="0"/>
            <a:t> 2021</a:t>
          </a:r>
        </a:p>
      </dsp:txBody>
      <dsp:txXfrm>
        <a:off x="1570670" y="3373064"/>
        <a:ext cx="1863139" cy="447314"/>
      </dsp:txXfrm>
    </dsp:sp>
    <dsp:sp modelId="{0D8B5AA3-134A-45E6-8BEE-E17D59D31456}">
      <dsp:nvSpPr>
        <dsp:cNvPr id="0" name=""/>
        <dsp:cNvSpPr/>
      </dsp:nvSpPr>
      <dsp:spPr>
        <a:xfrm>
          <a:off x="1366858" y="2150551"/>
          <a:ext cx="0" cy="1273126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C825B6-05E5-4AD9-829F-92DFFD4E673D}">
      <dsp:nvSpPr>
        <dsp:cNvPr id="0" name=""/>
        <dsp:cNvSpPr/>
      </dsp:nvSpPr>
      <dsp:spPr>
        <a:xfrm>
          <a:off x="1332912" y="2110293"/>
          <a:ext cx="78590" cy="80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804FB4-EDD6-4325-A227-8261F8B5254A}">
      <dsp:nvSpPr>
        <dsp:cNvPr id="0" name=""/>
        <dsp:cNvSpPr/>
      </dsp:nvSpPr>
      <dsp:spPr>
        <a:xfrm rot="8100000">
          <a:off x="2358333" y="499400"/>
          <a:ext cx="308733" cy="30873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2403E6-0E42-432C-9961-2E5C75F4B1AA}">
      <dsp:nvSpPr>
        <dsp:cNvPr id="0" name=""/>
        <dsp:cNvSpPr/>
      </dsp:nvSpPr>
      <dsp:spPr>
        <a:xfrm>
          <a:off x="2392631" y="533698"/>
          <a:ext cx="240138" cy="2401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211C87-5648-406C-8BE0-76037BE4A259}">
      <dsp:nvSpPr>
        <dsp:cNvPr id="0" name=""/>
        <dsp:cNvSpPr/>
      </dsp:nvSpPr>
      <dsp:spPr>
        <a:xfrm>
          <a:off x="2731008" y="877425"/>
          <a:ext cx="1863139" cy="1273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EILIN </a:t>
          </a:r>
          <a:r>
            <a:rPr lang="en-US" sz="1300" kern="1200" dirty="0" err="1"/>
            <a:t>Førstelinje</a:t>
          </a:r>
          <a:r>
            <a:rPr lang="en-US" sz="1300" kern="1200" dirty="0"/>
            <a:t> </a:t>
          </a:r>
          <a:r>
            <a:rPr lang="en-US" sz="1300" kern="1200" dirty="0" err="1"/>
            <a:t>etablert</a:t>
          </a:r>
          <a:endParaRPr lang="en-US" sz="1300" kern="1200" dirty="0"/>
        </a:p>
      </dsp:txBody>
      <dsp:txXfrm>
        <a:off x="2731008" y="877425"/>
        <a:ext cx="1863139" cy="1273126"/>
      </dsp:txXfrm>
    </dsp:sp>
    <dsp:sp modelId="{F5AE2273-90DA-45AB-B803-F2D526980448}">
      <dsp:nvSpPr>
        <dsp:cNvPr id="0" name=""/>
        <dsp:cNvSpPr/>
      </dsp:nvSpPr>
      <dsp:spPr>
        <a:xfrm>
          <a:off x="2731008" y="430110"/>
          <a:ext cx="1863139" cy="44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 err="1"/>
            <a:t>Januar</a:t>
          </a:r>
          <a:r>
            <a:rPr lang="en-US" sz="1700" kern="1200" dirty="0"/>
            <a:t> 2022</a:t>
          </a:r>
        </a:p>
      </dsp:txBody>
      <dsp:txXfrm>
        <a:off x="2731008" y="430110"/>
        <a:ext cx="1863139" cy="447314"/>
      </dsp:txXfrm>
    </dsp:sp>
    <dsp:sp modelId="{D0F97274-BEB8-4BC2-9833-23DAD7A7F27E}">
      <dsp:nvSpPr>
        <dsp:cNvPr id="0" name=""/>
        <dsp:cNvSpPr/>
      </dsp:nvSpPr>
      <dsp:spPr>
        <a:xfrm>
          <a:off x="2512700" y="877425"/>
          <a:ext cx="0" cy="1273126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B926EF-A0DE-4785-8653-7FB8EA7636D1}">
      <dsp:nvSpPr>
        <dsp:cNvPr id="0" name=""/>
        <dsp:cNvSpPr/>
      </dsp:nvSpPr>
      <dsp:spPr>
        <a:xfrm>
          <a:off x="2478754" y="2110293"/>
          <a:ext cx="78590" cy="80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2DA62F-81C8-42C9-AFD8-C07F2CBBFA2E}">
      <dsp:nvSpPr>
        <dsp:cNvPr id="0" name=""/>
        <dsp:cNvSpPr/>
      </dsp:nvSpPr>
      <dsp:spPr>
        <a:xfrm rot="18900000">
          <a:off x="3504175" y="3492968"/>
          <a:ext cx="308733" cy="30873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C2BEA6-DC72-412A-980B-35215CA1D668}">
      <dsp:nvSpPr>
        <dsp:cNvPr id="0" name=""/>
        <dsp:cNvSpPr/>
      </dsp:nvSpPr>
      <dsp:spPr>
        <a:xfrm>
          <a:off x="3538473" y="3527266"/>
          <a:ext cx="240138" cy="2401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E851A7-408D-4855-A10A-8796B16D64C4}">
      <dsp:nvSpPr>
        <dsp:cNvPr id="0" name=""/>
        <dsp:cNvSpPr/>
      </dsp:nvSpPr>
      <dsp:spPr>
        <a:xfrm>
          <a:off x="3876850" y="2150551"/>
          <a:ext cx="1863139" cy="1273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Oppstart</a:t>
          </a:r>
          <a:r>
            <a:rPr lang="en-US" sz="1300" kern="1200" dirty="0"/>
            <a:t> Siri Aamodt</a:t>
          </a:r>
        </a:p>
      </dsp:txBody>
      <dsp:txXfrm>
        <a:off x="3876850" y="2150551"/>
        <a:ext cx="1863139" cy="1273126"/>
      </dsp:txXfrm>
    </dsp:sp>
    <dsp:sp modelId="{718B8078-2D27-4CCE-AA55-AE1553F83A5F}">
      <dsp:nvSpPr>
        <dsp:cNvPr id="0" name=""/>
        <dsp:cNvSpPr/>
      </dsp:nvSpPr>
      <dsp:spPr>
        <a:xfrm>
          <a:off x="3876850" y="3423677"/>
          <a:ext cx="1863139" cy="44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Mars 2022</a:t>
          </a:r>
        </a:p>
      </dsp:txBody>
      <dsp:txXfrm>
        <a:off x="3876850" y="3423677"/>
        <a:ext cx="1863139" cy="447314"/>
      </dsp:txXfrm>
    </dsp:sp>
    <dsp:sp modelId="{2CFD0626-F508-458E-AED9-096C52DC24E0}">
      <dsp:nvSpPr>
        <dsp:cNvPr id="0" name=""/>
        <dsp:cNvSpPr/>
      </dsp:nvSpPr>
      <dsp:spPr>
        <a:xfrm>
          <a:off x="3658542" y="2150551"/>
          <a:ext cx="0" cy="1273126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470A4D-FD33-40A9-BB96-9351CF45A306}">
      <dsp:nvSpPr>
        <dsp:cNvPr id="0" name=""/>
        <dsp:cNvSpPr/>
      </dsp:nvSpPr>
      <dsp:spPr>
        <a:xfrm>
          <a:off x="3624597" y="2110293"/>
          <a:ext cx="78590" cy="80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0E677A-1C05-4069-B739-4A726EC10671}">
      <dsp:nvSpPr>
        <dsp:cNvPr id="0" name=""/>
        <dsp:cNvSpPr/>
      </dsp:nvSpPr>
      <dsp:spPr>
        <a:xfrm rot="8100000">
          <a:off x="4650018" y="499400"/>
          <a:ext cx="308733" cy="30873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426964-70AF-44EB-BDD6-3FADB714EDA8}">
      <dsp:nvSpPr>
        <dsp:cNvPr id="0" name=""/>
        <dsp:cNvSpPr/>
      </dsp:nvSpPr>
      <dsp:spPr>
        <a:xfrm>
          <a:off x="4684315" y="533698"/>
          <a:ext cx="240138" cy="2401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F8BB8D-70AD-4C1B-8460-FB5A46911710}">
      <dsp:nvSpPr>
        <dsp:cNvPr id="0" name=""/>
        <dsp:cNvSpPr/>
      </dsp:nvSpPr>
      <dsp:spPr>
        <a:xfrm>
          <a:off x="5022692" y="877425"/>
          <a:ext cx="1863139" cy="1273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SK-ITU </a:t>
          </a:r>
          <a:r>
            <a:rPr lang="en-US" sz="1300" kern="1200" dirty="0" err="1"/>
            <a:t>tildeling</a:t>
          </a:r>
          <a:r>
            <a:rPr lang="en-US" sz="1300" kern="1200" dirty="0"/>
            <a:t>: </a:t>
          </a:r>
          <a:r>
            <a:rPr lang="en-US" sz="1300" kern="1200" dirty="0" err="1"/>
            <a:t>Studentmedarbeidere</a:t>
          </a:r>
          <a:endParaRPr lang="en-US" sz="1300" kern="1200" dirty="0"/>
        </a:p>
      </dsp:txBody>
      <dsp:txXfrm>
        <a:off x="5022692" y="877425"/>
        <a:ext cx="1863139" cy="1273126"/>
      </dsp:txXfrm>
    </dsp:sp>
    <dsp:sp modelId="{01DB1E00-653E-4FD9-A084-619169E638F5}">
      <dsp:nvSpPr>
        <dsp:cNvPr id="0" name=""/>
        <dsp:cNvSpPr/>
      </dsp:nvSpPr>
      <dsp:spPr>
        <a:xfrm>
          <a:off x="5022692" y="430110"/>
          <a:ext cx="1863139" cy="44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 err="1"/>
            <a:t>Juni</a:t>
          </a:r>
          <a:r>
            <a:rPr lang="en-US" sz="1700" kern="1200" dirty="0"/>
            <a:t> 2022</a:t>
          </a:r>
        </a:p>
      </dsp:txBody>
      <dsp:txXfrm>
        <a:off x="5022692" y="430110"/>
        <a:ext cx="1863139" cy="447314"/>
      </dsp:txXfrm>
    </dsp:sp>
    <dsp:sp modelId="{799936B6-30E4-429A-8FD8-70E9917B20FB}">
      <dsp:nvSpPr>
        <dsp:cNvPr id="0" name=""/>
        <dsp:cNvSpPr/>
      </dsp:nvSpPr>
      <dsp:spPr>
        <a:xfrm>
          <a:off x="4804385" y="877425"/>
          <a:ext cx="0" cy="1273126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6D0A96-2197-436B-B6FB-E8F93A9F3E1D}">
      <dsp:nvSpPr>
        <dsp:cNvPr id="0" name=""/>
        <dsp:cNvSpPr/>
      </dsp:nvSpPr>
      <dsp:spPr>
        <a:xfrm>
          <a:off x="4770439" y="2110293"/>
          <a:ext cx="78590" cy="80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281EB-0657-4FEA-AF87-5CD44E981927}">
      <dsp:nvSpPr>
        <dsp:cNvPr id="0" name=""/>
        <dsp:cNvSpPr/>
      </dsp:nvSpPr>
      <dsp:spPr>
        <a:xfrm rot="18900000">
          <a:off x="5795860" y="3492968"/>
          <a:ext cx="308733" cy="30873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8DE2C1-DED4-4D9C-A75C-3567DB584651}">
      <dsp:nvSpPr>
        <dsp:cNvPr id="0" name=""/>
        <dsp:cNvSpPr/>
      </dsp:nvSpPr>
      <dsp:spPr>
        <a:xfrm>
          <a:off x="5830158" y="3527266"/>
          <a:ext cx="240138" cy="2401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D29176-07D0-40B3-B26F-DC836015E1F2}">
      <dsp:nvSpPr>
        <dsp:cNvPr id="0" name=""/>
        <dsp:cNvSpPr/>
      </dsp:nvSpPr>
      <dsp:spPr>
        <a:xfrm>
          <a:off x="6168535" y="2150551"/>
          <a:ext cx="1863139" cy="1273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Læringskontaktnettverket</a:t>
          </a:r>
          <a:r>
            <a:rPr lang="en-US" sz="1300" kern="1200" dirty="0"/>
            <a:t> </a:t>
          </a:r>
          <a:r>
            <a:rPr lang="en-US" sz="1300" kern="1200" dirty="0" err="1"/>
            <a:t>etablert</a:t>
          </a:r>
          <a:endParaRPr lang="en-US" sz="1300" kern="1200" dirty="0"/>
        </a:p>
      </dsp:txBody>
      <dsp:txXfrm>
        <a:off x="6168535" y="2150551"/>
        <a:ext cx="1863139" cy="1273126"/>
      </dsp:txXfrm>
    </dsp:sp>
    <dsp:sp modelId="{4698DDAC-5E52-4A16-A239-4564A0D23FCF}">
      <dsp:nvSpPr>
        <dsp:cNvPr id="0" name=""/>
        <dsp:cNvSpPr/>
      </dsp:nvSpPr>
      <dsp:spPr>
        <a:xfrm>
          <a:off x="6168535" y="3423677"/>
          <a:ext cx="1863139" cy="44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September 2022</a:t>
          </a:r>
        </a:p>
      </dsp:txBody>
      <dsp:txXfrm>
        <a:off x="6168535" y="3423677"/>
        <a:ext cx="1863139" cy="447314"/>
      </dsp:txXfrm>
    </dsp:sp>
    <dsp:sp modelId="{76039910-098A-4293-9039-FED0189FAEA3}">
      <dsp:nvSpPr>
        <dsp:cNvPr id="0" name=""/>
        <dsp:cNvSpPr/>
      </dsp:nvSpPr>
      <dsp:spPr>
        <a:xfrm>
          <a:off x="5950227" y="2150551"/>
          <a:ext cx="0" cy="1273126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BC95DC-19FD-42CD-997E-4B93660CFA13}">
      <dsp:nvSpPr>
        <dsp:cNvPr id="0" name=""/>
        <dsp:cNvSpPr/>
      </dsp:nvSpPr>
      <dsp:spPr>
        <a:xfrm>
          <a:off x="5916281" y="2110293"/>
          <a:ext cx="78590" cy="80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E8A8A0-FEE1-49A6-A9EB-DD51BD0C0A24}">
      <dsp:nvSpPr>
        <dsp:cNvPr id="0" name=""/>
        <dsp:cNvSpPr/>
      </dsp:nvSpPr>
      <dsp:spPr>
        <a:xfrm rot="8100000">
          <a:off x="6941702" y="499400"/>
          <a:ext cx="308733" cy="30873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17D9A2-9189-4342-94DD-23A8BAA3776D}">
      <dsp:nvSpPr>
        <dsp:cNvPr id="0" name=""/>
        <dsp:cNvSpPr/>
      </dsp:nvSpPr>
      <dsp:spPr>
        <a:xfrm>
          <a:off x="6976000" y="533698"/>
          <a:ext cx="240138" cy="2401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587213-B55A-46CB-9540-38D2D6CE12F1}">
      <dsp:nvSpPr>
        <dsp:cNvPr id="0" name=""/>
        <dsp:cNvSpPr/>
      </dsp:nvSpPr>
      <dsp:spPr>
        <a:xfrm>
          <a:off x="7314377" y="877425"/>
          <a:ext cx="1863139" cy="1273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AI Task Force </a:t>
          </a:r>
          <a:r>
            <a:rPr lang="en-US" sz="1300" kern="1200" dirty="0" err="1"/>
            <a:t>etablert</a:t>
          </a:r>
          <a:endParaRPr lang="en-US" sz="1300" kern="1200" dirty="0"/>
        </a:p>
      </dsp:txBody>
      <dsp:txXfrm>
        <a:off x="7314377" y="877425"/>
        <a:ext cx="1863139" cy="1273126"/>
      </dsp:txXfrm>
    </dsp:sp>
    <dsp:sp modelId="{F2F4FAF4-B9DE-4CA9-B93A-12B8F3E12F3C}">
      <dsp:nvSpPr>
        <dsp:cNvPr id="0" name=""/>
        <dsp:cNvSpPr/>
      </dsp:nvSpPr>
      <dsp:spPr>
        <a:xfrm>
          <a:off x="7314377" y="430110"/>
          <a:ext cx="1863139" cy="44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Mars 2023</a:t>
          </a:r>
        </a:p>
      </dsp:txBody>
      <dsp:txXfrm>
        <a:off x="7314377" y="430110"/>
        <a:ext cx="1863139" cy="447314"/>
      </dsp:txXfrm>
    </dsp:sp>
    <dsp:sp modelId="{CFB15918-0EBA-45A1-BBEB-5E693A73B9B1}">
      <dsp:nvSpPr>
        <dsp:cNvPr id="0" name=""/>
        <dsp:cNvSpPr/>
      </dsp:nvSpPr>
      <dsp:spPr>
        <a:xfrm>
          <a:off x="7096069" y="877425"/>
          <a:ext cx="0" cy="1273126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7F31C-0B7E-484A-A59C-4E4420EDB70A}">
      <dsp:nvSpPr>
        <dsp:cNvPr id="0" name=""/>
        <dsp:cNvSpPr/>
      </dsp:nvSpPr>
      <dsp:spPr>
        <a:xfrm>
          <a:off x="7062124" y="2110293"/>
          <a:ext cx="78590" cy="80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31906E-963C-4DB5-8668-33489C2630F7}">
      <dsp:nvSpPr>
        <dsp:cNvPr id="0" name=""/>
        <dsp:cNvSpPr/>
      </dsp:nvSpPr>
      <dsp:spPr>
        <a:xfrm rot="18900000">
          <a:off x="8087545" y="3492968"/>
          <a:ext cx="308733" cy="30873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4C95E-E44D-4D8D-8F70-4416691CAC0C}">
      <dsp:nvSpPr>
        <dsp:cNvPr id="0" name=""/>
        <dsp:cNvSpPr/>
      </dsp:nvSpPr>
      <dsp:spPr>
        <a:xfrm>
          <a:off x="8121842" y="3527266"/>
          <a:ext cx="240138" cy="2401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65DFD7-8838-4766-BD38-84F8546D8B75}">
      <dsp:nvSpPr>
        <dsp:cNvPr id="0" name=""/>
        <dsp:cNvSpPr/>
      </dsp:nvSpPr>
      <dsp:spPr>
        <a:xfrm>
          <a:off x="8460219" y="2150551"/>
          <a:ext cx="1863139" cy="1273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Oppstart</a:t>
          </a:r>
          <a:r>
            <a:rPr lang="en-US" sz="1300" kern="1200" dirty="0"/>
            <a:t> Rom for </a:t>
          </a:r>
          <a:r>
            <a:rPr lang="en-US" sz="1300" kern="1200" dirty="0" err="1"/>
            <a:t>læring</a:t>
          </a:r>
          <a:r>
            <a:rPr lang="en-US" sz="1300" kern="1200" dirty="0"/>
            <a:t> (</a:t>
          </a:r>
          <a:r>
            <a:rPr lang="en-US" sz="1300" kern="1200" dirty="0" err="1"/>
            <a:t>oppgradering</a:t>
          </a:r>
          <a:r>
            <a:rPr lang="en-US" sz="1300" kern="1200" dirty="0"/>
            <a:t> av </a:t>
          </a:r>
          <a:r>
            <a:rPr lang="en-US" sz="1300" kern="1200" dirty="0" err="1"/>
            <a:t>seminarrom</a:t>
          </a:r>
          <a:r>
            <a:rPr lang="en-US" sz="1300" kern="1200" dirty="0"/>
            <a:t>) </a:t>
          </a:r>
        </a:p>
      </dsp:txBody>
      <dsp:txXfrm>
        <a:off x="8460219" y="2150551"/>
        <a:ext cx="1863139" cy="1273126"/>
      </dsp:txXfrm>
    </dsp:sp>
    <dsp:sp modelId="{9CB392C1-9AE1-415D-A3D7-85B4C7C3E0C6}">
      <dsp:nvSpPr>
        <dsp:cNvPr id="0" name=""/>
        <dsp:cNvSpPr/>
      </dsp:nvSpPr>
      <dsp:spPr>
        <a:xfrm>
          <a:off x="8460219" y="3423677"/>
          <a:ext cx="1863139" cy="44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/>
            <a:t>August 2023</a:t>
          </a:r>
        </a:p>
      </dsp:txBody>
      <dsp:txXfrm>
        <a:off x="8460219" y="3423677"/>
        <a:ext cx="1863139" cy="447314"/>
      </dsp:txXfrm>
    </dsp:sp>
    <dsp:sp modelId="{5A6BFDFD-1980-4E58-B9A0-B68D0561A955}">
      <dsp:nvSpPr>
        <dsp:cNvPr id="0" name=""/>
        <dsp:cNvSpPr/>
      </dsp:nvSpPr>
      <dsp:spPr>
        <a:xfrm>
          <a:off x="8241911" y="2150551"/>
          <a:ext cx="0" cy="1273126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F61D9F-7146-4D42-AC2D-8834673A4168}">
      <dsp:nvSpPr>
        <dsp:cNvPr id="0" name=""/>
        <dsp:cNvSpPr/>
      </dsp:nvSpPr>
      <dsp:spPr>
        <a:xfrm>
          <a:off x="8207966" y="2110293"/>
          <a:ext cx="78590" cy="80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60117A-9DBE-4D58-B966-06BD6F98E9B3}">
      <dsp:nvSpPr>
        <dsp:cNvPr id="0" name=""/>
        <dsp:cNvSpPr/>
      </dsp:nvSpPr>
      <dsp:spPr>
        <a:xfrm rot="8100000">
          <a:off x="9233387" y="499400"/>
          <a:ext cx="308733" cy="308733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6A5863-7012-44BD-8241-F298B637D44E}">
      <dsp:nvSpPr>
        <dsp:cNvPr id="0" name=""/>
        <dsp:cNvSpPr/>
      </dsp:nvSpPr>
      <dsp:spPr>
        <a:xfrm>
          <a:off x="9267685" y="533698"/>
          <a:ext cx="240138" cy="24013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9DA8DA-472A-4F11-BBDB-F8E26CC502F4}">
      <dsp:nvSpPr>
        <dsp:cNvPr id="0" name=""/>
        <dsp:cNvSpPr/>
      </dsp:nvSpPr>
      <dsp:spPr>
        <a:xfrm>
          <a:off x="9606061" y="877425"/>
          <a:ext cx="1863139" cy="1273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Evaluering</a:t>
          </a:r>
          <a:r>
            <a:rPr lang="en-US" sz="1300" kern="1200" dirty="0"/>
            <a:t> </a:t>
          </a:r>
          <a:r>
            <a:rPr lang="en-US" sz="1300" kern="1200" dirty="0" err="1"/>
            <a:t>og</a:t>
          </a:r>
          <a:r>
            <a:rPr lang="en-US" sz="1300" kern="1200" dirty="0"/>
            <a:t> </a:t>
          </a:r>
          <a:r>
            <a:rPr lang="en-US" sz="1300" kern="1200" dirty="0" err="1"/>
            <a:t>dimensjonering</a:t>
          </a:r>
          <a:endParaRPr lang="en-US" sz="1300" kern="1200" dirty="0"/>
        </a:p>
      </dsp:txBody>
      <dsp:txXfrm>
        <a:off x="9606061" y="877425"/>
        <a:ext cx="1863139" cy="1273126"/>
      </dsp:txXfrm>
    </dsp:sp>
    <dsp:sp modelId="{A28D79A3-22A5-4B87-9855-8D1491FCB71B}">
      <dsp:nvSpPr>
        <dsp:cNvPr id="0" name=""/>
        <dsp:cNvSpPr/>
      </dsp:nvSpPr>
      <dsp:spPr>
        <a:xfrm>
          <a:off x="9606061" y="430110"/>
          <a:ext cx="1863139" cy="44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700" kern="1200" dirty="0" err="1"/>
            <a:t>Desember</a:t>
          </a:r>
          <a:r>
            <a:rPr lang="en-US" sz="1700" kern="1200" dirty="0"/>
            <a:t> 2023</a:t>
          </a:r>
        </a:p>
      </dsp:txBody>
      <dsp:txXfrm>
        <a:off x="9606061" y="430110"/>
        <a:ext cx="1863139" cy="447314"/>
      </dsp:txXfrm>
    </dsp:sp>
    <dsp:sp modelId="{BB1FC865-BC56-4E8C-BEBD-CDBAC245FB04}">
      <dsp:nvSpPr>
        <dsp:cNvPr id="0" name=""/>
        <dsp:cNvSpPr/>
      </dsp:nvSpPr>
      <dsp:spPr>
        <a:xfrm>
          <a:off x="9387754" y="877425"/>
          <a:ext cx="0" cy="1273126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BBD4E2-E4E5-4204-A0CE-71D36BE3EEF3}">
      <dsp:nvSpPr>
        <dsp:cNvPr id="0" name=""/>
        <dsp:cNvSpPr/>
      </dsp:nvSpPr>
      <dsp:spPr>
        <a:xfrm>
          <a:off x="9353808" y="2110293"/>
          <a:ext cx="78590" cy="80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CBB1AE-B262-4787-8C52-A05D0CE604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FD16A-3B73-4A4E-801F-F604E6F8DC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DD0C3-4885-4BAA-9AA1-C9918694A4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4A009-C602-41F4-8272-F25F5B05B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22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1F8B-E38A-4262-93D6-EEE8CE2CF8CB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2985F-36CD-4D87-8C89-674A558E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9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17C4C5-B47B-4575-8196-D90F0A5164A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314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72985F-36CD-4D87-8C89-674A558E8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818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77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57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34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8.svg"/><Relationship Id="rId4" Type="http://schemas.openxmlformats.org/officeDocument/2006/relationships/image" Target="../media/image10.svg"/><Relationship Id="rId9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6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6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78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5046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Navn på institutt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797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9CB4958-81B1-49B9-BBDA-D042DC89C1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63168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 dirty="0"/>
              <a:t>Punkt A</a:t>
            </a:r>
          </a:p>
          <a:p>
            <a:pPr lvl="0"/>
            <a:r>
              <a:rPr lang="nb-NO" dirty="0"/>
              <a:t>Punkt B</a:t>
            </a:r>
          </a:p>
          <a:p>
            <a:pPr lvl="0"/>
            <a:r>
              <a:rPr lang="nb-NO" dirty="0"/>
              <a:t>Punkt C</a:t>
            </a:r>
          </a:p>
          <a:p>
            <a:pPr lvl="0"/>
            <a:r>
              <a:rPr lang="nb-NO" dirty="0"/>
              <a:t>Punkt 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6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2B12D4E-956E-456A-B250-54F8DAC4F51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A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B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5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C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D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4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E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F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172626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 dirty="0"/>
              <a:t>Trykk - &gt; Sett inn -&gt; Bilde for å endre eller sette inn bilde</a:t>
            </a:r>
            <a:endParaRPr lang="en-US" dirty="0"/>
          </a:p>
        </p:txBody>
      </p:sp>
      <p:sp>
        <p:nvSpPr>
          <p:cNvPr id="8" name="Text Placeholder 4" descr="Logo Universitetet i oslo">
            <a:extLst>
              <a:ext uri="{FF2B5EF4-FFF2-40B4-BE49-F238E27FC236}">
                <a16:creationId xmlns:a16="http://schemas.microsoft.com/office/drawing/2014/main" id="{CB6C8A24-C7F7-483C-B347-EFA80560FB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DAEC6C7-85EA-449B-8EE8-2D97BF5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3FD976-C7D4-4015-A9BA-91E02E67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51019"/>
            <a:ext cx="9144000" cy="1878763"/>
          </a:xfrm>
        </p:spPr>
        <p:txBody>
          <a:bodyPr wrap="none" anchor="t"/>
          <a:lstStyle>
            <a:lvl1pPr algn="ctr">
              <a:defRPr sz="4501">
                <a:highlight>
                  <a:srgbClr val="FFFFFF"/>
                </a:highlight>
              </a:defRPr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44304"/>
            <a:ext cx="9144000" cy="1655762"/>
          </a:xfrm>
        </p:spPr>
        <p:txBody>
          <a:bodyPr wrap="none" bIns="0" anchor="b"/>
          <a:lstStyle>
            <a:lvl1pPr marL="0" indent="0" algn="ctr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58685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Trykk - &gt; Sett inn -&gt; Bilde for å endre eller sette inn bilde</a:t>
            </a:r>
            <a:endParaRPr lang="en-US" dirty="0"/>
          </a:p>
          <a:p>
            <a:endParaRPr lang="en-US" dirty="0"/>
          </a:p>
        </p:txBody>
      </p:sp>
      <p:sp>
        <p:nvSpPr>
          <p:cNvPr id="11" name="Text Placeholder 4" descr="Logo Universitetet i oslo">
            <a:extLst>
              <a:ext uri="{FF2B5EF4-FFF2-40B4-BE49-F238E27FC236}">
                <a16:creationId xmlns:a16="http://schemas.microsoft.com/office/drawing/2014/main" id="{85E9E616-9857-4793-9543-97601CFB29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057638"/>
            <a:ext cx="9144000" cy="2733991"/>
          </a:xfrm>
        </p:spPr>
        <p:txBody>
          <a:bodyPr anchor="ctr"/>
          <a:lstStyle>
            <a:lvl1pPr algn="ctr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 dirty="0"/>
              <a:t>Sitat</a:t>
            </a:r>
          </a:p>
        </p:txBody>
      </p:sp>
    </p:spTree>
    <p:extLst>
      <p:ext uri="{BB962C8B-B14F-4D97-AF65-F5344CB8AC3E}">
        <p14:creationId xmlns:p14="http://schemas.microsoft.com/office/powerpoint/2010/main" val="1331471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207EF-1A49-4BEC-B35C-772E1E2EFEC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34CF4-4951-4824-A36D-2B6BAEF472C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E7BD1C-79CF-4E20-AC8F-E2817B8B3D12}"/>
              </a:ext>
            </a:extLst>
          </p:cNvPr>
          <p:cNvSpPr/>
          <p:nvPr userDrawn="1"/>
        </p:nvSpPr>
        <p:spPr>
          <a:xfrm>
            <a:off x="540068" y="0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D8EE3EE-092D-4B85-A85F-E434A4CB9A2F}"/>
              </a:ext>
            </a:extLst>
          </p:cNvPr>
          <p:cNvSpPr/>
          <p:nvPr userDrawn="1"/>
        </p:nvSpPr>
        <p:spPr>
          <a:xfrm>
            <a:off x="0" y="337731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3BC282A-3B9D-407C-B9DA-F5A304A0AE2D}"/>
              </a:ext>
            </a:extLst>
          </p:cNvPr>
          <p:cNvSpPr/>
          <p:nvPr userDrawn="1"/>
        </p:nvSpPr>
        <p:spPr>
          <a:xfrm>
            <a:off x="11831955" y="482939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DC556F4-6EA1-44E3-8D60-1261088C71C7}"/>
              </a:ext>
            </a:extLst>
          </p:cNvPr>
          <p:cNvSpPr/>
          <p:nvPr userDrawn="1"/>
        </p:nvSpPr>
        <p:spPr>
          <a:xfrm>
            <a:off x="1" y="902703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74E62C8F-7CC6-4F3A-88DB-ADB3F3D757CE}"/>
              </a:ext>
            </a:extLst>
          </p:cNvPr>
          <p:cNvSpPr/>
          <p:nvPr userDrawn="1"/>
        </p:nvSpPr>
        <p:spPr>
          <a:xfrm>
            <a:off x="1" y="1577475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FACBECEF-96F4-495B-97F3-507EB7C28F66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114C26A2-23E4-405F-85D9-DD9C9C5420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5EC6F0C5-ECE2-4737-B2DF-8CF464166E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21DB65A-BA84-4BFC-81D8-7771342E61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40EF0D78-486F-42E9-A20F-95C640555A5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A2EA4FB-50DF-4085-A18C-D17518B88B8F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409EBBA-4570-4718-9302-6A3DA50E3B8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3996591B-A5CC-4B02-887B-B726000BC3C6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C04B5D41-8647-414B-A9F9-26967E7A232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757498"/>
            <a:ext cx="11471910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829144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AAA207-8E55-477B-AF05-92D6F597A5B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972B2-D533-401B-8556-469D52E0F4D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1F56F7F2-0BBD-484C-9008-B8C0CB7D240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BE45413D-3777-488C-9081-98CD311209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BD0960F-BF1F-4126-A3F8-B418D42FDE7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5" name="addin_image" hidden="1">
            <a:extLst>
              <a:ext uri="{FF2B5EF4-FFF2-40B4-BE49-F238E27FC236}">
                <a16:creationId xmlns:a16="http://schemas.microsoft.com/office/drawing/2014/main" id="{C39DDD84-E44A-46C8-A71C-34C426FB8C92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6" name="addin_grouplist" hidden="1">
            <a:extLst>
              <a:ext uri="{FF2B5EF4-FFF2-40B4-BE49-F238E27FC236}">
                <a16:creationId xmlns:a16="http://schemas.microsoft.com/office/drawing/2014/main" id="{AEDE561B-E28A-4695-BEA3-2B6278A31E9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2AAC8E8D-4887-45BD-9C03-DA53C4A7934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fillplaceholders" hidden="1">
            <a:extLst>
              <a:ext uri="{FF2B5EF4-FFF2-40B4-BE49-F238E27FC236}">
                <a16:creationId xmlns:a16="http://schemas.microsoft.com/office/drawing/2014/main" id="{CBAE5DC2-094D-4983-A93E-68A430FDFDA5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9" name="addin_colorlist" hidden="1">
            <a:extLst>
              <a:ext uri="{FF2B5EF4-FFF2-40B4-BE49-F238E27FC236}">
                <a16:creationId xmlns:a16="http://schemas.microsoft.com/office/drawing/2014/main" id="{9821EDDB-6D76-4A0C-A80A-8E839D9FFA7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F537A33B-63F9-4866-8A22-F1702265B04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02F61A-9452-4566-BD44-010DF257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374CAD7-B62E-4CF1-AD5A-43232DD10E2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120016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9125386-EE30-45FB-BA78-8A032E308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E75BE49-6169-4B52-B8E0-67F87720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549456-9E1A-4F2D-AB8B-11B375FF1CC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305472-2CA1-4284-9F6B-FAE83898D05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FFC296E0-39D4-4AF3-8EEB-7A54677345E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89F5F7C1-30CB-486A-A1AB-777F98EC9EB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146F2B9F-A380-47D0-81A1-BF6A05CCD5A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B18746CE-F568-4AB2-858E-6BA5E8D117B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A968A5A2-9154-4A90-8322-5433B94336E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B3EE9CD2-1CBB-48EF-8EDE-E560A4F427D0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9CC9A44-6E07-4DB9-A3DF-6C14488300B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colorlist" hidden="1">
            <a:extLst>
              <a:ext uri="{FF2B5EF4-FFF2-40B4-BE49-F238E27FC236}">
                <a16:creationId xmlns:a16="http://schemas.microsoft.com/office/drawing/2014/main" id="{216821DD-975F-4F3D-9D04-19B2277FA23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982A5CB8-CD5B-4CA2-8CE7-B095D5C741A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9986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7B9B8B-41DA-40B7-A3EE-81571DB48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03278B68-CC85-45D7-BC07-7A767805E25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8FCE75F0-EE57-496E-8BA4-489EBB8E5AF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269FBB4E-8C52-436E-BA48-6940B6731E1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42EA8043-85A0-4D8F-8348-BA355A7B5FF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E563CD6A-A576-44D3-8CC3-9114D591672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9CF18725-D8DB-4F08-9D16-41237AACFD4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991EC08D-EFD8-4694-9D89-D08AFA1A309F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FD0BFB97-1416-4EB5-9378-C644C455BF7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1EE69F7B-96E4-4D08-8544-715743B31CD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672648-934A-4F12-93E6-1D228EB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6701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halv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FBE860A-1A40-435A-88FE-0EADB0DB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05F523C6-A45B-4665-9FA1-E4FAB65FE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09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EB74F5A-3F59-4167-9DC8-330443F35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85B29458-A561-422C-8B22-C9C8019F05A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6DA48910-8F44-454E-B43A-1B5C4C20B2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36112E3C-28E7-406C-A89C-679F16136B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A60E72D-08B9-476D-AFC3-4789C7CAB3E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21C3A9AD-504F-4B89-8A17-FC25321E037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E4836D3F-D357-451D-AE6E-7EB69FA7FED5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0F33A6D9-8DA0-41B8-8049-5CD7B9C6A30E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539226-B5F3-4B78-ACC7-33FC0BA3232C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733187ED-462E-47AF-B84E-AD47047EA58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9DB1BE3-558A-48DC-BDC0-99721DB8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A53454CC-87E9-4EB8-A148-E8917C513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68EB7-26DD-44B0-B503-B133010AD6D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060C8D-FB51-4745-B5BA-28C1605AFCAA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60043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4FE8AE5-898D-4838-B222-D9178BD54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871769-9C00-4F59-9847-667CD9B433B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0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BB1FA-9857-4CD5-A348-3131F0AEB2D9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4333839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34C1ED4-971E-4006-9901-E3C5A2D1A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F28ED8-40A8-43F5-9C35-FA0A7A4B7B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2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35DB0-47DB-4C8D-91B7-06E75EAC9A45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8284384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715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8CF651E2-DD60-4E17-88DC-C480178AFF5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11245F7-98B6-4B20-8174-39F84E37606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F2396E3-07AF-47C0-BEC4-D981BDC140A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70F848C3-1BE5-4A26-AC5E-2192AC85CDF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CCBBBF12-7B28-49C5-B8F6-E0FB7DE6EC0C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53CF5D9-1BFC-418E-90A2-3300A6EAE3EE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30BAAD75-8F68-4A50-98F1-FAB2F09878E0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18083F-C741-41DF-96D3-CC32C9FA32A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55AE3439-8B84-48C9-BD26-13BD97C0EA2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33E61-2FC3-40D9-82CA-9B321075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DB62B9B-DA6F-4B28-8109-CB17B37FC5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60044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77A5E11-842C-4FB6-815C-DFB3ABB627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4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08D3BA1-A495-4A81-AEDF-108083B425F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4" y="3466045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8DBA5C73-7C13-4B90-AB3C-33800055D04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5F10688-3BD3-4100-93E4-DF84C9CFDB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9317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F640CBC-9652-48BE-BF08-FD238D950C8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319318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93925D5-5699-4BE0-AEE8-00634046AC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5658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255659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36D8A58-B677-4BBF-8564-3532CB713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8459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E5EE307-16A7-4BB4-826C-FE03F2BC5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68D8861A-56FC-49BC-BC70-59F04372E49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3435CB16-27EC-4FA8-AFCE-C153EAACC1A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EAA5BB91-F0F7-40F1-B570-8C015BFB6B1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314857CC-CD3A-4093-9A62-A81D04F2173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2" name="addin_grouplist" hidden="1">
            <a:extLst>
              <a:ext uri="{FF2B5EF4-FFF2-40B4-BE49-F238E27FC236}">
                <a16:creationId xmlns:a16="http://schemas.microsoft.com/office/drawing/2014/main" id="{CD991C7D-082B-4C2A-9D04-5C93FD4BFAF9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CDE1D328-C358-480F-B3D9-0D7F90E1FCD9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F6A83423-DC11-43BA-B76B-FDF05773D562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6A73BA5A-B3F5-4DE9-BB13-AF73702D706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9FE72A3E-01F8-412E-8E98-2BDAA4A674B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AF55B9-1670-44D0-B63B-7F29554D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1211FBE-673D-4273-A607-B348AAB51CA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72D2E40-18A8-4D11-A79B-F130A143E0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0043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FBF46E5C-C7CD-4024-B778-D17BB07C10CB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3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E2AF5D0-334B-4117-BADC-AC9D08C21C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5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542EDCC5-87FC-4341-AA76-9AE955848C54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5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6D298D6-0193-4F36-B987-5B03BFD64A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1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E25FBBCD-FAB3-496C-9023-BEA9649A7EA4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1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4EBD52D-9372-4482-9683-865699B965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7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589110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C3F215E-98D7-4E75-AF2C-6DC421F9F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CB23F58-B073-414A-9542-826ED845D63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1" name="addin_title" hidden="1">
            <a:extLst>
              <a:ext uri="{FF2B5EF4-FFF2-40B4-BE49-F238E27FC236}">
                <a16:creationId xmlns:a16="http://schemas.microsoft.com/office/drawing/2014/main" id="{E0B8CF1B-2796-41B4-98A5-9AA3E93611F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2" name="addin_text" hidden="1">
            <a:extLst>
              <a:ext uri="{FF2B5EF4-FFF2-40B4-BE49-F238E27FC236}">
                <a16:creationId xmlns:a16="http://schemas.microsoft.com/office/drawing/2014/main" id="{F306296F-A7F1-41BF-B943-C7D7FA14781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3" name="addin_image" hidden="1">
            <a:extLst>
              <a:ext uri="{FF2B5EF4-FFF2-40B4-BE49-F238E27FC236}">
                <a16:creationId xmlns:a16="http://schemas.microsoft.com/office/drawing/2014/main" id="{C5CBAE70-7714-47C3-82CB-B11634DACAE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4" name="addin_grouplist" hidden="1">
            <a:extLst>
              <a:ext uri="{FF2B5EF4-FFF2-40B4-BE49-F238E27FC236}">
                <a16:creationId xmlns:a16="http://schemas.microsoft.com/office/drawing/2014/main" id="{99881E91-E858-4E37-8704-3C1818D3175A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5" name="addin_logo" hidden="1">
            <a:extLst>
              <a:ext uri="{FF2B5EF4-FFF2-40B4-BE49-F238E27FC236}">
                <a16:creationId xmlns:a16="http://schemas.microsoft.com/office/drawing/2014/main" id="{D574164F-9CA4-4A10-8C31-D4E2B17D20C6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6" name="addin_fillplaceholders" hidden="1">
            <a:extLst>
              <a:ext uri="{FF2B5EF4-FFF2-40B4-BE49-F238E27FC236}">
                <a16:creationId xmlns:a16="http://schemas.microsoft.com/office/drawing/2014/main" id="{36B7DCBD-44E1-493E-85B0-E828E93D937C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37" name="addin_colorlist" hidden="1">
            <a:extLst>
              <a:ext uri="{FF2B5EF4-FFF2-40B4-BE49-F238E27FC236}">
                <a16:creationId xmlns:a16="http://schemas.microsoft.com/office/drawing/2014/main" id="{E563F0D4-11F4-42DD-9931-F4F51432C39A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38" name="addin_background" hidden="1">
            <a:extLst>
              <a:ext uri="{FF2B5EF4-FFF2-40B4-BE49-F238E27FC236}">
                <a16:creationId xmlns:a16="http://schemas.microsoft.com/office/drawing/2014/main" id="{6A47E99E-21A0-4BFE-92CC-423622BC33A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F847B60-F309-4884-9832-357BAAD6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028994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78C22F4-77A5-4B84-BD5E-2A59A32FB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AE41322-259C-45E1-8EBA-CD9AEBC31A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C2A117-22FA-459F-976D-25DB69F1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47B788B-9E9A-45A9-B357-364F5972A2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12E1D021-9BB6-483B-B0CA-ABB02941583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E6A6AFF-72F2-4BDB-94A3-D92B38AC6AE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3903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BD9063C-F778-46E7-8697-C72B9C1AA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192BE3FC-33A9-40BC-A479-57A961956F2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0622262C-05D6-4FA9-AC81-A220F534330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57E567-3EF4-4752-87D8-A632A05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CBAFB08-AF77-436F-9BD6-4080968E0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92CEF28-9974-4654-BC4B-16683224EB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4EB04B7-23CB-400A-AA85-FD8B359FC6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12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9A57ABF8-B03C-45E1-8D60-C254AB41F39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55166DC-2EAE-49E7-B441-171CC1D8ADC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1FD05B-C54B-4336-9FA5-A6AE69EA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70555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D289F-AA6B-4FB2-A81B-530238144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1492D-B242-4BDE-940A-6ED6C625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D3E5644C-DB70-4CBC-AC2B-038E4820ABB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5" name="addin_background" hidden="1">
            <a:extLst>
              <a:ext uri="{FF2B5EF4-FFF2-40B4-BE49-F238E27FC236}">
                <a16:creationId xmlns:a16="http://schemas.microsoft.com/office/drawing/2014/main" id="{3749FA81-9AD1-411B-9F14-0795464A48C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4989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D2B5D-A654-44DF-9EBA-2990F2297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CBD53-1383-4435-AD8D-1E3DEC5BA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46B75-85A2-426C-A055-9E33F559D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64A9AE-2D99-461F-836E-9A13FF5A344A}" type="datetimeFigureOut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14.03.2024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BE779-16CC-4A69-BEB2-F9665A75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D30D6-89A8-45D3-9EF3-FCC04D74A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B60B5-DAB3-41D6-A254-D8961837B81D}" type="slidenum">
              <a:rPr kumimoji="0" lang="nb-NO" sz="750" b="0" i="0" u="none" strike="noStrike" kern="1200" cap="none" spc="0" normalizeH="0" baseline="0" noProof="0" smtClean="0">
                <a:ln>
                  <a:noFill/>
                </a:ln>
                <a:solidFill>
                  <a:srgbClr val="524B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750" b="0" i="0" u="none" strike="noStrike" kern="1200" cap="none" spc="0" normalizeH="0" baseline="0" noProof="0">
              <a:ln>
                <a:noFill/>
              </a:ln>
              <a:solidFill>
                <a:srgbClr val="524B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642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textbox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7832A-C200-4F7E-AF3E-D40604841FC4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8FA56-4D7C-4979-BB98-B74CBD5F52E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B7FE76BD-1D32-4FE8-AC91-B195070748A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577BCF49-E370-4191-A9D3-5E55520BEC0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64D7346C-42A8-4BF6-BD31-3EF03D696B3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1664CE25-C511-4C72-86B2-CD04C60CDC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3" name="addin_image" hidden="1">
            <a:extLst>
              <a:ext uri="{FF2B5EF4-FFF2-40B4-BE49-F238E27FC236}">
                <a16:creationId xmlns:a16="http://schemas.microsoft.com/office/drawing/2014/main" id="{1FDD2AD4-3CBB-4718-8708-A4ABD22FEE4F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4" name="addin_grouplist" hidden="1">
            <a:extLst>
              <a:ext uri="{FF2B5EF4-FFF2-40B4-BE49-F238E27FC236}">
                <a16:creationId xmlns:a16="http://schemas.microsoft.com/office/drawing/2014/main" id="{89CA383D-0F6C-4656-8C17-CCCA7960CDC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574B200B-554A-44F6-A5CF-7E5E17C8547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E9F05AAF-95F2-4DEB-9E39-9C52A1AA2ECD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A0564F8C-C50F-400D-BD2B-ED1C4763FC27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EC6402-B72B-43A7-AB55-858B3D9C7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3D099F6-7C77-4DBE-8B36-12B42A9CBF9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884A91-9223-4B5D-BCF2-07CADE2A90D8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60044" y="1757499"/>
            <a:ext cx="11471910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764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lbred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C950E19-2396-52AE-F5D7-281EEFFE2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9EEDD50-63E6-41B4-83C0-DB199267B4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61247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48002-B76A-46E3-8BE0-D049E47E9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94364C-3806-46C1-A338-4DC0E080C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C7699-4675-485F-8136-52D25D303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A9AE-2D99-461F-836E-9A13FF5A344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26F3E-992A-453F-A656-CB11491D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635FD-77CF-4C43-A1F8-D0023CBAD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60B5-DAB3-41D6-A254-D8961837B8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7339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D2B5D-A654-44DF-9EBA-2990F2297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CBD53-1383-4435-AD8D-1E3DEC5BA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46B75-85A2-426C-A055-9E33F559D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A9AE-2D99-461F-836E-9A13FF5A344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BE779-16CC-4A69-BEB2-F9665A75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D30D6-89A8-45D3-9EF3-FCC04D74A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60B5-DAB3-41D6-A254-D8961837B8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3885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BFCE8-119A-441C-9031-6A5DAC90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8302C-B029-4800-A2AC-C6055931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A756A-2BE0-4E02-B4F3-F8F5D3C1E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A9AE-2D99-461F-836E-9A13FF5A344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52855-709C-4C48-BE8E-29C858C0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461A0-2BD0-433C-9AC0-459839E00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60B5-DAB3-41D6-A254-D8961837B8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3938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6988E-A883-4442-9E5A-8A38B4C54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8B1B0-49B8-4B7D-9A1B-C8AF4325A0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3DFBD-D2F3-4A0E-B581-7997350C1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C9FE5-2950-45A8-BE5B-7F9BEEC5A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A9AE-2D99-461F-836E-9A13FF5A344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13404-4741-4079-A5FA-98E1A8336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55925-E4F7-47C6-8918-D458EB8E2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60B5-DAB3-41D6-A254-D8961837B8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03020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4F288-4568-4530-AEDE-A5788FC13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B55C3-ED49-4F9B-9083-30698C655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8864BE-0BD9-45B2-B169-2DF1A67D56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0E7DBC-072E-456B-BF2A-A6A3D988A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EAEE6C-5A32-4A53-B288-FC4A4D0A5B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3168C6-C611-45C7-9D79-EC0F9F50D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A9AE-2D99-461F-836E-9A13FF5A344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49511E-9B35-45F5-91FC-FC9E2A154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4D860E-9FC7-488C-A4C7-F58EF33BF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60B5-DAB3-41D6-A254-D8961837B8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5907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FDBAE-2582-4EA7-B825-053E232E5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A8E8A4-34E0-4F83-817A-CA9D3F6D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A9AE-2D99-461F-836E-9A13FF5A344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B0175-431D-41D3-A12A-09E8F061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DA9A50-AD69-4F4F-B0AD-583215A3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60B5-DAB3-41D6-A254-D8961837B8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21252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C20BC4-1CEB-42F7-8CB5-7F41DCE4C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A9AE-2D99-461F-836E-9A13FF5A344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3205FA-AB8E-414A-811B-67188BB39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92F61-9FFC-49BA-8989-01DEA013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60B5-DAB3-41D6-A254-D8961837B8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7724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482F8-7A43-4301-898B-DA06D37F3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09B33-AA33-4805-AF7B-A9AE97AC3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AC054-8423-4EB4-ACE5-E0CA40D3C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23D843-D1A3-484F-8E80-E3895D027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A9AE-2D99-461F-836E-9A13FF5A344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1C2ED4-EE4A-4AF8-9EC6-F95D586A0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9C0D10-A09B-450F-A01C-3B26E25A5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60B5-DAB3-41D6-A254-D8961837B8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2133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8E0E4-62D8-4643-82C4-8F1FC7624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12FDB2-81DF-42C5-BC07-921D1DA8E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58C3D8-AA15-4B94-908A-1AA99B9D9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CF1BF1-9B5C-4182-BA4D-3B776D853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A9AE-2D99-461F-836E-9A13FF5A344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DB666-AD51-4732-83B8-4AD196AE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E1C6B-8D2A-4DB7-814B-1C1862D7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60B5-DAB3-41D6-A254-D8961837B8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78079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8BAD8-A516-4F2B-BEC1-480A6B7A1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FE8B47-524E-4772-89B3-65044468C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8069F-079F-4802-9A61-9D9F9A51F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A9AE-2D99-461F-836E-9A13FF5A344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8C096-E499-4FD2-A57B-5DDDCB48F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FCD28-8496-4BAB-9C64-8CB070736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60B5-DAB3-41D6-A254-D8961837B8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0612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ullbredde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350289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E8AD2C-05BB-4CA2-907F-C968CD2CE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F9FB0F-E00E-482B-9E56-138B18D93B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059F6-1979-40D9-ABF2-A4B218D12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A9AE-2D99-461F-836E-9A13FF5A344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EF79E-2DD4-432D-B52B-B3F3B87F4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9937D-AB59-4CAE-8ED5-3018FBE30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B60B5-DAB3-41D6-A254-D8961837B8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6272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757498"/>
            <a:ext cx="11471910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207EF-1A49-4BEC-B35C-772E1E2EFEC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34CF4-4951-4824-A36D-2B6BAEF472C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E7BD1C-79CF-4E20-AC8F-E2817B8B3D12}"/>
              </a:ext>
            </a:extLst>
          </p:cNvPr>
          <p:cNvSpPr/>
          <p:nvPr userDrawn="1"/>
        </p:nvSpPr>
        <p:spPr>
          <a:xfrm>
            <a:off x="540068" y="0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D8EE3EE-092D-4B85-A85F-E434A4CB9A2F}"/>
              </a:ext>
            </a:extLst>
          </p:cNvPr>
          <p:cNvSpPr/>
          <p:nvPr userDrawn="1"/>
        </p:nvSpPr>
        <p:spPr>
          <a:xfrm>
            <a:off x="0" y="337731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3BC282A-3B9D-407C-B9DA-F5A304A0AE2D}"/>
              </a:ext>
            </a:extLst>
          </p:cNvPr>
          <p:cNvSpPr/>
          <p:nvPr userDrawn="1"/>
        </p:nvSpPr>
        <p:spPr>
          <a:xfrm>
            <a:off x="11831955" y="482939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DC556F4-6EA1-44E3-8D60-1261088C71C7}"/>
              </a:ext>
            </a:extLst>
          </p:cNvPr>
          <p:cNvSpPr/>
          <p:nvPr userDrawn="1"/>
        </p:nvSpPr>
        <p:spPr>
          <a:xfrm>
            <a:off x="1" y="902703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74E62C8F-7CC6-4F3A-88DB-ADB3F3D757CE}"/>
              </a:ext>
            </a:extLst>
          </p:cNvPr>
          <p:cNvSpPr/>
          <p:nvPr userDrawn="1"/>
        </p:nvSpPr>
        <p:spPr>
          <a:xfrm>
            <a:off x="1" y="1577475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FACBECEF-96F4-495B-97F3-507EB7C28F66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114C26A2-23E4-405F-85D9-DD9C9C5420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5EC6F0C5-ECE2-4737-B2DF-8CF464166E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21DB65A-BA84-4BFC-81D8-7771342E61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40EF0D78-486F-42E9-A20F-95C640555A5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A2EA4FB-50DF-4085-A18C-D17518B88B8F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409EBBA-4570-4718-9302-6A3DA50E3B8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3996591B-A5CC-4B02-887B-B726000BC3C6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C04B5D41-8647-414B-A9F9-26967E7A232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64007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ullbredde UiO Innhold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9469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2000" cy="69469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24930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8F36C119-AFC3-655F-C788-84AAE9762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892" r="-49642"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DE277A-D1D4-46F7-9ED8-7C20DEB74C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0624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FDE277A-D1D4-46F7-9ED8-7C20DEB74C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820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akult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7EEA8-87A3-4F4A-8A88-C8CF94340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55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9" imgH="343" progId="TCLayout.ActiveDocument.1">
                  <p:embed/>
                </p:oleObj>
              </mc:Choice>
              <mc:Fallback>
                <p:oleObj name="think-cell Slide" r:id="rId3" imgW="339" imgH="34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57EEA8-87A3-4F4A-8A88-C8CF94340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668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05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172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35" Type="http://schemas.openxmlformats.org/officeDocument/2006/relationships/image" Target="../media/image3.sv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22D069C-C025-484F-B809-F6C0328593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28017091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2" imgW="339" imgH="343" progId="TCLayout.ActiveDocument.1">
                  <p:embed/>
                </p:oleObj>
              </mc:Choice>
              <mc:Fallback>
                <p:oleObj name="think-cell Slide" r:id="rId32" imgW="339" imgH="34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22D069C-C025-484F-B809-F6C0328593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0" y="62635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524B48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 descr="Logo Universitet i oslo">
            <a:extLst>
              <a:ext uri="{FF2B5EF4-FFF2-40B4-BE49-F238E27FC236}">
                <a16:creationId xmlns:a16="http://schemas.microsoft.com/office/drawing/2014/main" id="{C0E4FBEC-28F7-4C61-8732-186A1AAD3429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81001" y="6280142"/>
            <a:ext cx="1021262" cy="20298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</p:spTree>
    <p:extLst>
      <p:ext uri="{BB962C8B-B14F-4D97-AF65-F5344CB8AC3E}">
        <p14:creationId xmlns:p14="http://schemas.microsoft.com/office/powerpoint/2010/main" val="339228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9" r:id="rId5"/>
    <p:sldLayoutId id="2147483726" r:id="rId6"/>
    <p:sldLayoutId id="2147483727" r:id="rId7"/>
    <p:sldLayoutId id="2147483728" r:id="rId8"/>
    <p:sldLayoutId id="2147483721" r:id="rId9"/>
    <p:sldLayoutId id="2147483720" r:id="rId10"/>
    <p:sldLayoutId id="2147483719" r:id="rId11"/>
    <p:sldLayoutId id="2147483701" r:id="rId12"/>
    <p:sldLayoutId id="2147483702" r:id="rId13"/>
    <p:sldLayoutId id="2147483704" r:id="rId14"/>
    <p:sldLayoutId id="2147483706" r:id="rId15"/>
    <p:sldLayoutId id="2147483716" r:id="rId16"/>
    <p:sldLayoutId id="2147483717" r:id="rId17"/>
    <p:sldLayoutId id="2147483713" r:id="rId18"/>
    <p:sldLayoutId id="2147483714" r:id="rId19"/>
    <p:sldLayoutId id="2147483709" r:id="rId20"/>
    <p:sldLayoutId id="2147483710" r:id="rId21"/>
    <p:sldLayoutId id="2147483711" r:id="rId22"/>
    <p:sldLayoutId id="2147483712" r:id="rId23"/>
    <p:sldLayoutId id="2147483707" r:id="rId24"/>
    <p:sldLayoutId id="2147483708" r:id="rId25"/>
    <p:sldLayoutId id="2147483715" r:id="rId26"/>
    <p:sldLayoutId id="2147483718" r:id="rId27"/>
    <p:sldLayoutId id="2147483743" r:id="rId28"/>
    <p:sldLayoutId id="2147483744" r:id="rId29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46" rtl="0" eaLnBrk="1" latinLnBrk="0" hangingPunct="1">
        <a:lnSpc>
          <a:spcPct val="100000"/>
        </a:lnSpc>
        <a:spcBef>
          <a:spcPts val="115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7367C9-F9D8-428B-9C12-1D0F30B98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BEE2B-2CB5-442D-B34B-1491881C2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01B28-51AE-4643-92E5-AF9427330B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4A9AE-2D99-461F-836E-9A13FF5A344A}" type="datetimeFigureOut">
              <a:rPr lang="nb-NO" smtClean="0"/>
              <a:t>14.03.2024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F220F-B884-480E-A75F-CA489C1B0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3E88B-C848-4C49-9193-830B1630E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B60B5-DAB3-41D6-A254-D8961837B8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870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v.uio.no/eilin/ressursbank/vurderingsformer(1).html" TargetMode="Externa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g"/><Relationship Id="rId18" Type="http://schemas.openxmlformats.org/officeDocument/2006/relationships/image" Target="../media/image43.jpg"/><Relationship Id="rId26" Type="http://schemas.openxmlformats.org/officeDocument/2006/relationships/image" Target="../media/image25.png"/><Relationship Id="rId3" Type="http://schemas.openxmlformats.org/officeDocument/2006/relationships/image" Target="../media/image28.jpg"/><Relationship Id="rId21" Type="http://schemas.openxmlformats.org/officeDocument/2006/relationships/image" Target="../media/image46.jpg"/><Relationship Id="rId7" Type="http://schemas.openxmlformats.org/officeDocument/2006/relationships/image" Target="../media/image32.jpeg"/><Relationship Id="rId12" Type="http://schemas.openxmlformats.org/officeDocument/2006/relationships/image" Target="../media/image37.jpg"/><Relationship Id="rId17" Type="http://schemas.openxmlformats.org/officeDocument/2006/relationships/image" Target="../media/image42.jp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24" Type="http://schemas.openxmlformats.org/officeDocument/2006/relationships/image" Target="../media/image23.png"/><Relationship Id="rId5" Type="http://schemas.openxmlformats.org/officeDocument/2006/relationships/image" Target="../media/image30.jpg"/><Relationship Id="rId15" Type="http://schemas.openxmlformats.org/officeDocument/2006/relationships/image" Target="../media/image40.jpe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35.png"/><Relationship Id="rId19" Type="http://schemas.openxmlformats.org/officeDocument/2006/relationships/image" Target="../media/image44.jpeg"/><Relationship Id="rId4" Type="http://schemas.openxmlformats.org/officeDocument/2006/relationships/image" Target="../media/image29.jpg"/><Relationship Id="rId9" Type="http://schemas.openxmlformats.org/officeDocument/2006/relationships/image" Target="../media/image34.jpg"/><Relationship Id="rId14" Type="http://schemas.openxmlformats.org/officeDocument/2006/relationships/image" Target="../media/image39.jpeg"/><Relationship Id="rId22" Type="http://schemas.openxmlformats.org/officeDocument/2006/relationships/image" Target="../media/image47.jp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4EB2A91-EBB4-652F-D1BD-45A444993674}"/>
              </a:ext>
            </a:extLst>
          </p:cNvPr>
          <p:cNvGrpSpPr/>
          <p:nvPr/>
        </p:nvGrpSpPr>
        <p:grpSpPr>
          <a:xfrm>
            <a:off x="7620000" y="-273"/>
            <a:ext cx="4572000" cy="6858273"/>
            <a:chOff x="7620000" y="-273"/>
            <a:chExt cx="4572000" cy="685827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EA49866-DBB2-5D54-3CA8-278734D9AD11}"/>
                </a:ext>
              </a:extLst>
            </p:cNvPr>
            <p:cNvGrpSpPr/>
            <p:nvPr/>
          </p:nvGrpSpPr>
          <p:grpSpPr>
            <a:xfrm>
              <a:off x="7620000" y="-273"/>
              <a:ext cx="4572000" cy="6858273"/>
              <a:chOff x="2722728" y="-225"/>
              <a:chExt cx="3765884" cy="5649051"/>
            </a:xfrm>
            <a:solidFill>
              <a:srgbClr val="EAF9F3"/>
            </a:solidFill>
          </p:grpSpPr>
          <p:pic>
            <p:nvPicPr>
              <p:cNvPr id="21" name="Picture 20" descr="A blue and green arrow&#10;&#10;Description automatically generated">
                <a:extLst>
                  <a:ext uri="{FF2B5EF4-FFF2-40B4-BE49-F238E27FC236}">
                    <a16:creationId xmlns:a16="http://schemas.microsoft.com/office/drawing/2014/main" id="{EACBD4CA-AD28-8D5E-3175-4DF162E5C6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2728" y="1882942"/>
                <a:ext cx="1882942" cy="1882942"/>
              </a:xfrm>
              <a:prstGeom prst="rect">
                <a:avLst/>
              </a:prstGeom>
              <a:grpFill/>
            </p:spPr>
          </p:pic>
          <p:pic>
            <p:nvPicPr>
              <p:cNvPr id="22" name="Picture 21" descr="A green arrow pointing up to a white rectangle&#10;&#10;Description automatically generated">
                <a:extLst>
                  <a:ext uri="{FF2B5EF4-FFF2-40B4-BE49-F238E27FC236}">
                    <a16:creationId xmlns:a16="http://schemas.microsoft.com/office/drawing/2014/main" id="{16B40C27-DCA4-C349-2279-22B2F64354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5670" y="1882942"/>
                <a:ext cx="1882942" cy="1882942"/>
              </a:xfrm>
              <a:prstGeom prst="rect">
                <a:avLst/>
              </a:prstGeom>
              <a:grpFill/>
            </p:spPr>
          </p:pic>
          <p:pic>
            <p:nvPicPr>
              <p:cNvPr id="23" name="Picture 22" descr="A blue rectangle and green circles&#10;&#10;Description automatically generated">
                <a:extLst>
                  <a:ext uri="{FF2B5EF4-FFF2-40B4-BE49-F238E27FC236}">
                    <a16:creationId xmlns:a16="http://schemas.microsoft.com/office/drawing/2014/main" id="{4E9DD282-2219-E668-CFB7-7DAE5A78B8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5670" y="-225"/>
                <a:ext cx="1882942" cy="1882942"/>
              </a:xfrm>
              <a:prstGeom prst="rect">
                <a:avLst/>
              </a:prstGeom>
              <a:grpFill/>
            </p:spPr>
          </p:pic>
          <p:pic>
            <p:nvPicPr>
              <p:cNvPr id="24" name="Picture 23" descr="A blue and green stacked objects&#10;&#10;Description automatically generated">
                <a:extLst>
                  <a:ext uri="{FF2B5EF4-FFF2-40B4-BE49-F238E27FC236}">
                    <a16:creationId xmlns:a16="http://schemas.microsoft.com/office/drawing/2014/main" id="{BC3D0515-906E-C459-9349-9338B5728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5670" y="3765659"/>
                <a:ext cx="1882942" cy="1882942"/>
              </a:xfrm>
              <a:prstGeom prst="rect">
                <a:avLst/>
              </a:prstGeom>
              <a:grpFill/>
            </p:spPr>
          </p:pic>
          <p:pic>
            <p:nvPicPr>
              <p:cNvPr id="25" name="Picture 24" descr="A blue and green logo&#10;&#10;Description automatically generated">
                <a:extLst>
                  <a:ext uri="{FF2B5EF4-FFF2-40B4-BE49-F238E27FC236}">
                    <a16:creationId xmlns:a16="http://schemas.microsoft.com/office/drawing/2014/main" id="{EAE50CD5-A4BB-E417-4825-DCC67FFCFB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2728" y="3765884"/>
                <a:ext cx="1882942" cy="1882942"/>
              </a:xfrm>
              <a:prstGeom prst="rect">
                <a:avLst/>
              </a:prstGeom>
              <a:grpFill/>
            </p:spPr>
          </p:pic>
        </p:grpSp>
        <p:pic>
          <p:nvPicPr>
            <p:cNvPr id="20" name="Picture 19" descr="A blue and green logo&#10;&#10;Description automatically generated">
              <a:extLst>
                <a:ext uri="{FF2B5EF4-FFF2-40B4-BE49-F238E27FC236}">
                  <a16:creationId xmlns:a16="http://schemas.microsoft.com/office/drawing/2014/main" id="{03079494-5B04-1A58-E776-E1E6B73F4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0"/>
              <a:ext cx="2286000" cy="2286000"/>
            </a:xfrm>
            <a:prstGeom prst="rect">
              <a:avLst/>
            </a:prstGeom>
          </p:spPr>
        </p:pic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F303F7-51EB-5677-204E-662F03CD40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EDCFE4-B893-9C67-BCAB-6BDA12E054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79207" y="5835435"/>
            <a:ext cx="1025436" cy="1025421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11F267-3524-F3C6-697A-1CD283A86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Fra ildsjeler til miljøer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77A6A70-06CB-2E00-D867-6E2CEC754A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b-NO" dirty="0"/>
              <a:t>Status for Læringsnettverket EILIN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C9E667E-D764-5910-51B6-EAD6E12EC1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Siri Aamodt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7378F-725B-CEE7-5A36-C20301B366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Koordinator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B1DAD4-7163-724E-E85C-42AAC65447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91925" y="6264275"/>
            <a:ext cx="600075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97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4DD7D51D-C99A-0027-D66F-23C5D3968869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1837732" y="6243181"/>
            <a:ext cx="1501215" cy="259232"/>
          </a:xfrm>
        </p:spPr>
        <p:txBody>
          <a:bodyPr/>
          <a:lstStyle/>
          <a:p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B401F8-9FE0-7033-58C8-2A4648EE417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266367" y="6263528"/>
            <a:ext cx="59946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Page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22E749-E4FE-33B4-984F-059FFEA1D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 anchor="t">
            <a:normAutofit/>
          </a:bodyPr>
          <a:lstStyle/>
          <a:p>
            <a:r>
              <a:rPr lang="nb-NO" sz="2700" dirty="0"/>
              <a:t>Noen milepæler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74DA2BB9-C347-186B-C164-A8B2AAA5C50B}"/>
              </a:ext>
            </a:extLst>
          </p:cNvPr>
          <p:cNvGraphicFramePr>
            <a:graphicFrameLocks noGrp="1"/>
          </p:cNvGraphicFramePr>
          <p:nvPr>
            <p:ph sz="quarter" idx="34"/>
            <p:extLst>
              <p:ext uri="{D42A27DB-BD31-4B8C-83A1-F6EECF244321}">
                <p14:modId xmlns:p14="http://schemas.microsoft.com/office/powerpoint/2010/main" val="2060601089"/>
              </p:ext>
            </p:extLst>
          </p:nvPr>
        </p:nvGraphicFramePr>
        <p:xfrm>
          <a:off x="393926" y="1483179"/>
          <a:ext cx="11471910" cy="4301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4244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616A8-376F-C96C-F8E6-19262103B2C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B156A-02E1-92F4-0C6E-696BB4EF1769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812B60B5-DAB3-41D6-A254-D8961837B81D}" type="slidenum">
              <a:rPr kumimoji="0" lang="nb-NO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11</a:t>
            </a:fld>
            <a:endParaRPr kumimoji="0" lang="nb-NO" sz="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D928E86-4467-B895-B386-04B3E07CC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000000"/>
                </a:solidFill>
              </a:rPr>
              <a:t>Tematiske områder 2021-2023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8CB532E-BF0D-C393-5020-55A7208C2E40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249138" y="1023731"/>
            <a:ext cx="5693636" cy="5169755"/>
          </a:xfrm>
          <a:solidFill>
            <a:srgbClr val="86A4F7"/>
          </a:solidFill>
        </p:spPr>
        <p:txBody>
          <a:bodyPr/>
          <a:lstStyle/>
          <a:p>
            <a:pPr>
              <a:buClr>
                <a:srgbClr val="000000"/>
              </a:buClr>
            </a:pPr>
            <a:r>
              <a:rPr lang="nb-NO" sz="2800" dirty="0">
                <a:solidFill>
                  <a:srgbClr val="000000"/>
                </a:solidFill>
              </a:rPr>
              <a:t>Video som pedagogisk verktøy i undervisning</a:t>
            </a:r>
          </a:p>
          <a:p>
            <a:pPr>
              <a:buClr>
                <a:srgbClr val="000000"/>
              </a:buClr>
            </a:pPr>
            <a:r>
              <a:rPr lang="nb-NO" sz="2800" dirty="0">
                <a:solidFill>
                  <a:srgbClr val="000000"/>
                </a:solidFill>
              </a:rPr>
              <a:t>Universell utforming</a:t>
            </a:r>
          </a:p>
          <a:p>
            <a:pPr>
              <a:buClr>
                <a:srgbClr val="000000"/>
              </a:buClr>
            </a:pPr>
            <a:r>
              <a:rPr lang="nb-NO" sz="2800" dirty="0">
                <a:solidFill>
                  <a:srgbClr val="000000"/>
                </a:solidFill>
              </a:rPr>
              <a:t>Canvas: fra administrering av læring til støtte for læring</a:t>
            </a:r>
          </a:p>
          <a:p>
            <a:pPr>
              <a:buClr>
                <a:srgbClr val="000000"/>
              </a:buClr>
            </a:pPr>
            <a:r>
              <a:rPr lang="nb-NO" sz="2800" dirty="0">
                <a:solidFill>
                  <a:srgbClr val="000000"/>
                </a:solidFill>
              </a:rPr>
              <a:t>Introduksjon til undervisning for </a:t>
            </a:r>
            <a:r>
              <a:rPr lang="nb-NO" sz="2800" dirty="0" err="1">
                <a:solidFill>
                  <a:srgbClr val="000000"/>
                </a:solidFill>
              </a:rPr>
              <a:t>Ph.D.</a:t>
            </a:r>
            <a:r>
              <a:rPr lang="nb-NO" sz="2800" dirty="0">
                <a:solidFill>
                  <a:srgbClr val="000000"/>
                </a:solidFill>
              </a:rPr>
              <a:t>-kandidater</a:t>
            </a:r>
          </a:p>
          <a:p>
            <a:pPr>
              <a:buClr>
                <a:srgbClr val="000000"/>
              </a:buClr>
            </a:pPr>
            <a:r>
              <a:rPr lang="nb-NO" sz="2800" dirty="0">
                <a:solidFill>
                  <a:srgbClr val="000000"/>
                </a:solidFill>
              </a:rPr>
              <a:t>Opplæring for studentassistenter</a:t>
            </a:r>
          </a:p>
          <a:p>
            <a:pPr>
              <a:buClr>
                <a:srgbClr val="000000"/>
              </a:buClr>
            </a:pPr>
            <a:endParaRPr lang="nb-NO" sz="2800" dirty="0">
              <a:solidFill>
                <a:srgbClr val="000000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8B5B3CD-C818-E08E-ACFE-454BC109464F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231834" y="1023731"/>
            <a:ext cx="5693636" cy="5169755"/>
          </a:xfrm>
          <a:solidFill>
            <a:srgbClr val="86A4F7"/>
          </a:solidFill>
        </p:spPr>
        <p:txBody>
          <a:bodyPr/>
          <a:lstStyle/>
          <a:p>
            <a:pPr algn="l" fontAlgn="base">
              <a:buClr>
                <a:srgbClr val="000000"/>
              </a:buClr>
            </a:pPr>
            <a:r>
              <a:rPr lang="nb-NO" sz="28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Vurderingsformer </a:t>
            </a:r>
          </a:p>
          <a:p>
            <a:pPr algn="l" fontAlgn="base">
              <a:buClr>
                <a:srgbClr val="000000"/>
              </a:buClr>
            </a:pPr>
            <a:r>
              <a:rPr lang="nb-NO" sz="28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Kunstig intelligens i utdanning</a:t>
            </a:r>
          </a:p>
          <a:p>
            <a:pPr algn="l" fontAlgn="base">
              <a:buClr>
                <a:srgbClr val="000000"/>
              </a:buClr>
            </a:pPr>
            <a:r>
              <a:rPr lang="nb-NO" sz="28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Fremtidens seminarrom </a:t>
            </a:r>
          </a:p>
          <a:p>
            <a:pPr>
              <a:buClr>
                <a:srgbClr val="000000"/>
              </a:buClr>
            </a:pPr>
            <a:r>
              <a:rPr lang="nb-NO" sz="2800" dirty="0">
                <a:solidFill>
                  <a:srgbClr val="000000"/>
                </a:solidFill>
                <a:latin typeface="Helvetica" panose="020B0604020202020204" pitchFamily="34" charset="0"/>
              </a:rPr>
              <a:t>Universell utforming </a:t>
            </a:r>
          </a:p>
          <a:p>
            <a:pPr>
              <a:buClr>
                <a:srgbClr val="000000"/>
              </a:buClr>
            </a:pPr>
            <a:r>
              <a:rPr lang="nb-NO" sz="2800" dirty="0" err="1">
                <a:solidFill>
                  <a:srgbClr val="000000"/>
                </a:solidFill>
                <a:latin typeface="Helvetica" panose="020B0604020202020204" pitchFamily="34" charset="0"/>
              </a:rPr>
              <a:t>Førsteårsopplevelsen</a:t>
            </a:r>
            <a:endParaRPr lang="nb-NO" sz="2800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 marL="0" indent="0">
              <a:buClr>
                <a:srgbClr val="000000"/>
              </a:buClr>
              <a:buNone/>
            </a:pPr>
            <a:endParaRPr lang="nb-NO" sz="2800" dirty="0">
              <a:solidFill>
                <a:srgbClr val="00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EF5D6-C781-AE65-69E0-E28960E3F3D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448800" y="6264275"/>
            <a:ext cx="2743200" cy="365125"/>
          </a:xfrm>
        </p:spPr>
        <p:txBody>
          <a:bodyPr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11612509-CB7C-40BA-B474-6E56EF87C334}" type="datetime1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14.03.2024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500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2DF297-CAB2-061B-E0FE-7436D8534C84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73EB37-952A-CB4E-5920-6C99CE4709E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5E21AA-FEE3-C094-31F3-151798B70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Aktiviteter pedagogisk kompetanse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3485125-AAB9-64CA-2026-D47A231DF0D0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069521"/>
            <a:ext cx="11471910" cy="4989081"/>
          </a:xfrm>
        </p:spPr>
        <p:txBody>
          <a:bodyPr/>
          <a:lstStyle/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nb-NO" sz="1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Workshop: Video </a:t>
            </a:r>
            <a:r>
              <a:rPr lang="nb-NO" sz="18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som pedagogisk verktøy (H22)</a:t>
            </a:r>
            <a:r>
              <a:rPr lang="nb-NO" sz="1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nb-NO" sz="1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Etablert opplæringstilbud for studentassistenter: seminarledere og kollokviementorer (fra H22)</a:t>
            </a:r>
            <a:endParaRPr lang="nb-NO" sz="18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nb-NO" sz="18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Etablert undervisningskurs for </a:t>
            </a:r>
            <a:r>
              <a:rPr lang="nb-NO" sz="18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PhD</a:t>
            </a:r>
            <a:r>
              <a:rPr lang="nb-NO" sz="18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 pilotering H22, utvidet pilot V23 og H23, samarbeid med HF fra V2</a:t>
            </a: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nb-NO" sz="18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Workshop: AI og eksamen for </a:t>
            </a:r>
            <a:r>
              <a:rPr lang="nb-NO" sz="18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emneansvarlige</a:t>
            </a:r>
            <a:r>
              <a:rPr lang="nb-NO" sz="1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og sensorer (V23)</a:t>
            </a:r>
            <a:endParaRPr lang="nb-NO" sz="18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nb-NO" sz="1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Gjennomført </a:t>
            </a:r>
            <a:r>
              <a:rPr lang="nb-NO" sz="18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førsteårsanalyse</a:t>
            </a:r>
            <a:r>
              <a:rPr lang="nb-NO" sz="1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H23</a:t>
            </a:r>
            <a:endParaRPr lang="nb-NO" sz="18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nb-NO" sz="1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Bidrag til STV1550: opplæring/oppfølging LA og undervisningsbidrag i to seminarer</a:t>
            </a:r>
            <a:endParaRPr lang="nb-NO" sz="18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nb-NO" sz="1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Kunnskapsbaserte ressurser</a:t>
            </a:r>
            <a:r>
              <a:rPr lang="nb-NO" sz="18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lvl="1">
              <a:lnSpc>
                <a:spcPts val="1200"/>
              </a:lnSpc>
              <a:spcAft>
                <a:spcPts val="800"/>
              </a:spcAft>
            </a:pPr>
            <a:r>
              <a:rPr lang="en-US" sz="1600" u="sng" dirty="0" err="1">
                <a:solidFill>
                  <a:srgbClr val="0563C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Flervalgsoppgaver</a:t>
            </a:r>
            <a:endParaRPr lang="nb-NO" sz="1600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lnSpc>
                <a:spcPts val="1200"/>
              </a:lnSpc>
              <a:spcAft>
                <a:spcPts val="800"/>
              </a:spcAft>
            </a:pPr>
            <a:r>
              <a:rPr lang="en-US" sz="1600" u="sng" dirty="0">
                <a:solidFill>
                  <a:srgbClr val="0563C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Alt du </a:t>
            </a:r>
            <a:r>
              <a:rPr lang="en-US" sz="1600" u="sng" dirty="0" err="1">
                <a:solidFill>
                  <a:srgbClr val="0563C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må</a:t>
            </a:r>
            <a:r>
              <a:rPr lang="en-US" sz="1600" u="sng" dirty="0">
                <a:solidFill>
                  <a:srgbClr val="0563C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u="sng" dirty="0" err="1">
                <a:solidFill>
                  <a:srgbClr val="0563C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statsvite</a:t>
            </a:r>
            <a:endParaRPr lang="nb-NO" sz="1600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lnSpc>
                <a:spcPts val="1200"/>
              </a:lnSpc>
              <a:spcAft>
                <a:spcPts val="800"/>
              </a:spcAft>
            </a:pPr>
            <a:r>
              <a:rPr lang="en-US" sz="1600" u="sng" dirty="0" err="1">
                <a:solidFill>
                  <a:srgbClr val="0563C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Vurderingsformer</a:t>
            </a:r>
            <a:r>
              <a:rPr lang="en-US" sz="1600" u="sng" dirty="0">
                <a:solidFill>
                  <a:srgbClr val="0563C1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 </a:t>
            </a:r>
            <a:endParaRPr lang="en-US" sz="1600" u="sng" dirty="0">
              <a:solidFill>
                <a:srgbClr val="0563C1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lnSpc>
                <a:spcPts val="1200"/>
              </a:lnSpc>
              <a:spcAft>
                <a:spcPts val="800"/>
              </a:spcAft>
            </a:pPr>
            <a:r>
              <a:rPr lang="en-US" sz="1600" u="sng" dirty="0" err="1">
                <a:solidFill>
                  <a:srgbClr val="0563C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Praksisemner</a:t>
            </a:r>
            <a:r>
              <a:rPr lang="en-US" sz="1600" u="sng" dirty="0">
                <a:solidFill>
                  <a:srgbClr val="0563C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ts val="1200"/>
              </a:lnSpc>
              <a:spcAft>
                <a:spcPts val="800"/>
              </a:spcAft>
            </a:pPr>
            <a:r>
              <a:rPr lang="en-US" sz="1600" dirty="0" err="1"/>
              <a:t>Seminarlederressurs</a:t>
            </a:r>
            <a:r>
              <a:rPr lang="en-US" sz="1600" dirty="0"/>
              <a:t> (under </a:t>
            </a:r>
            <a:r>
              <a:rPr lang="en-US" sz="1600" dirty="0" err="1"/>
              <a:t>arbeid</a:t>
            </a:r>
            <a:r>
              <a:rPr lang="en-US" sz="1600" dirty="0"/>
              <a:t>)</a:t>
            </a:r>
          </a:p>
          <a:p>
            <a:pPr lvl="1">
              <a:lnSpc>
                <a:spcPts val="1200"/>
              </a:lnSpc>
              <a:spcAft>
                <a:spcPts val="800"/>
              </a:spcAft>
            </a:pPr>
            <a:r>
              <a:rPr lang="nb-NO" sz="16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Rapport om digitale kompetansemapper </a:t>
            </a:r>
          </a:p>
          <a:p>
            <a:pPr lvl="1">
              <a:lnSpc>
                <a:spcPts val="1200"/>
              </a:lnSpc>
              <a:spcAft>
                <a:spcPts val="800"/>
              </a:spcAft>
            </a:pPr>
            <a:r>
              <a:rPr lang="nb-NO" sz="16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Øvingsressurs i matematikk (under arbeid)</a:t>
            </a:r>
          </a:p>
          <a:p>
            <a:pPr>
              <a:lnSpc>
                <a:spcPts val="1200"/>
              </a:lnSpc>
              <a:spcAft>
                <a:spcPts val="800"/>
              </a:spcAft>
            </a:pP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58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4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2DF297-CAB2-061B-E0FE-7436D8534C84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73EB37-952A-CB4E-5920-6C99CE4709E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5E21AA-FEE3-C094-31F3-151798B70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35331"/>
            <a:ext cx="11471910" cy="542658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Aktiviteter teknisk kompetanse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3485125-AAB9-64CA-2026-D47A231DF0D0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413711"/>
            <a:ext cx="11471910" cy="4620177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Etablert førstelinjetilbud – løpende kvalitetsutvikling</a:t>
            </a:r>
          </a:p>
          <a:p>
            <a:r>
              <a:rPr lang="nb-NO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Etablert </a:t>
            </a:r>
            <a:r>
              <a:rPr lang="nb-NO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støtte til universell utforming (SK-ITU midler) gjennom førstelinja</a:t>
            </a:r>
          </a:p>
          <a:p>
            <a:r>
              <a:rPr lang="nb-NO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Infrastruktur: </a:t>
            </a:r>
          </a:p>
          <a:p>
            <a:pPr lvl="1"/>
            <a:r>
              <a:rPr lang="nb-NO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Oppgradering av auditorium</a:t>
            </a:r>
          </a:p>
          <a:p>
            <a:pPr lvl="1"/>
            <a:r>
              <a:rPr lang="nb-NO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Utredning av medierom i samarbeid med kommunikasjonsseksjonen (pågående)</a:t>
            </a:r>
          </a:p>
          <a:p>
            <a:pPr lvl="1"/>
            <a:r>
              <a:rPr lang="nb-NO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Rom for læring: oppgradering av fakultetets seminarrom (pågående)</a:t>
            </a:r>
          </a:p>
          <a:p>
            <a:r>
              <a:rPr lang="nb-NO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Utrulling av </a:t>
            </a:r>
            <a:r>
              <a:rPr lang="nb-NO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Panopto</a:t>
            </a:r>
            <a:r>
              <a:rPr lang="nb-NO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gjennom førstelinja</a:t>
            </a:r>
          </a:p>
          <a:p>
            <a:r>
              <a:rPr lang="nb-NO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Ressurser/veiledninger</a:t>
            </a:r>
          </a:p>
          <a:p>
            <a:r>
              <a:rPr lang="nb-NO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Overtatt rollen som fakultetskoordinator for Canvas</a:t>
            </a:r>
          </a:p>
          <a:p>
            <a:pPr>
              <a:lnSpc>
                <a:spcPts val="1200"/>
              </a:lnSpc>
              <a:spcAft>
                <a:spcPts val="800"/>
              </a:spcAft>
            </a:pPr>
            <a:endParaRPr lang="nb-NO" sz="20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endParaRPr lang="nb-NO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751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2DF297-CAB2-061B-E0FE-7436D8534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73EB37-952A-CB4E-5920-6C99CE470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5E21AA-FEE3-C094-31F3-151798B70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Aktiviteter </a:t>
            </a:r>
            <a:r>
              <a:rPr lang="nb-NO" dirty="0" err="1"/>
              <a:t>bestillerkompetanse</a:t>
            </a:r>
            <a:endParaRPr lang="nb-NO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C0BB8D-D08E-BA7E-7214-B25E670510BD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113295"/>
            <a:ext cx="11471910" cy="4631411"/>
          </a:xfrm>
        </p:spPr>
        <p:txBody>
          <a:bodyPr/>
          <a:lstStyle/>
          <a:p>
            <a:pPr marL="342900" indent="-3429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nb-NO" sz="28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Etablert rutine for bruk av LINK</a:t>
            </a:r>
          </a:p>
          <a:p>
            <a:pPr marL="342900" indent="-3429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nb-NO" sz="28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Faste kontaktpersoner i LINK og IT-avdelingen</a:t>
            </a:r>
          </a:p>
          <a:p>
            <a:pPr marL="342900" indent="-3429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nb-NO" sz="28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Samarbeid med LINK i ulike prosjekter</a:t>
            </a:r>
          </a:p>
          <a:p>
            <a:pPr marL="342900" indent="-342900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Pågående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arbeid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for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samarbeid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med LINK om det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universitetspedagogiske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kurstilbudet</a:t>
            </a:r>
            <a:endParaRPr lang="en-US" sz="2800" dirty="0"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spcAft>
                <a:spcPts val="800"/>
              </a:spcAft>
            </a:pP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Tydelige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tilbakemeldinger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LINKs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revisjonsarbeid</a:t>
            </a:r>
            <a:endParaRPr lang="en-US" sz="2400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spcAft>
                <a:spcPts val="800"/>
              </a:spcAft>
            </a:pP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Sondere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muligheter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for uniped-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uttelling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for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undervisningskurs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PhD</a:t>
            </a:r>
          </a:p>
          <a:p>
            <a:pPr lvl="1">
              <a:spcAft>
                <a:spcPts val="800"/>
              </a:spcAft>
            </a:pP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Tettere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kobling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til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50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-timers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utviklingsarbeid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ts val="12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b-NO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lnSpc>
                <a:spcPts val="1200"/>
              </a:lnSpc>
              <a:spcAft>
                <a:spcPts val="800"/>
              </a:spcAft>
            </a:pPr>
            <a:endParaRPr lang="nb-NO" sz="16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endParaRPr lang="nb-NO" sz="20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endParaRPr lang="nb-NO" sz="20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endParaRPr lang="nb-NO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63429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E1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2DF297-CAB2-061B-E0FE-7436D8534C84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73EB37-952A-CB4E-5920-6C99CE4709E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5E21AA-FEE3-C094-31F3-151798B70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Aktiviteter koordinerende rolle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3485125-AAB9-64CA-2026-D47A231DF0D0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069521"/>
            <a:ext cx="11471910" cy="4989081"/>
          </a:xfrm>
        </p:spPr>
        <p:txBody>
          <a:bodyPr/>
          <a:lstStyle/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nb-NO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Tilslag på søknad SK-ITU til satsning på universell utforming</a:t>
            </a: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nb-NO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Deltagelse i INTED (SFU)</a:t>
            </a: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nb-NO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Etablert ordning for såkornmidler (400 000 pr år)</a:t>
            </a: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nb-NO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Etablert Læringskontaktnettverket </a:t>
            </a: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nb-NO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Arrangert EILIN Diskuterer: AI i utdanning (V23)</a:t>
            </a: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nb-NO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Deltagelse i nettverk ved UiO:</a:t>
            </a:r>
          </a:p>
          <a:p>
            <a:pPr lvl="1">
              <a:lnSpc>
                <a:spcPts val="1200"/>
              </a:lnSpc>
              <a:spcAft>
                <a:spcPts val="800"/>
              </a:spcAft>
            </a:pP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Pedagogiske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støtteenheter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ved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UiO </a:t>
            </a:r>
            <a:endParaRPr lang="nb-NO" sz="1600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lnSpc>
                <a:spcPts val="1200"/>
              </a:lnSpc>
              <a:spcAft>
                <a:spcPts val="800"/>
              </a:spcAft>
            </a:pP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UU-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nettverk</a:t>
            </a:r>
            <a:endParaRPr lang="nb-NO" sz="1600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lnSpc>
                <a:spcPts val="1200"/>
              </a:lnSpc>
              <a:spcAft>
                <a:spcPts val="800"/>
              </a:spcAft>
            </a:pP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Medieproduksjon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ved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UiO</a:t>
            </a:r>
          </a:p>
          <a:p>
            <a:pPr lvl="1">
              <a:lnSpc>
                <a:spcPts val="1200"/>
              </a:lnSpc>
              <a:spcAft>
                <a:spcPts val="800"/>
              </a:spcAft>
            </a:pPr>
            <a:r>
              <a:rPr lang="en-US" sz="16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Bra Start/PATHWISE (</a:t>
            </a:r>
            <a:r>
              <a:rPr lang="en-US" sz="1600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forskningsprosjekt</a:t>
            </a:r>
            <a:r>
              <a:rPr lang="en-US" sz="16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UV)</a:t>
            </a:r>
            <a:endParaRPr lang="nb-NO" sz="16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nb-NO" sz="20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Mengde innlegg på diverse arenaer </a:t>
            </a:r>
          </a:p>
          <a:p>
            <a:pPr lvl="1">
              <a:lnSpc>
                <a:spcPts val="1200"/>
              </a:lnSpc>
              <a:spcAft>
                <a:spcPts val="800"/>
              </a:spcAft>
            </a:pPr>
            <a:r>
              <a:rPr lang="nb-NO" sz="16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På enhetene</a:t>
            </a:r>
          </a:p>
          <a:p>
            <a:pPr lvl="1">
              <a:lnSpc>
                <a:spcPts val="1200"/>
              </a:lnSpc>
              <a:spcAft>
                <a:spcPts val="800"/>
              </a:spcAft>
            </a:pPr>
            <a:r>
              <a:rPr lang="nb-NO" sz="16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På fakultetet</a:t>
            </a:r>
          </a:p>
          <a:p>
            <a:pPr lvl="1">
              <a:lnSpc>
                <a:spcPts val="1200"/>
              </a:lnSpc>
              <a:spcAft>
                <a:spcPts val="800"/>
              </a:spcAft>
            </a:pPr>
            <a:r>
              <a:rPr lang="nb-NO" sz="16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På UiO</a:t>
            </a:r>
          </a:p>
          <a:p>
            <a:pPr lvl="1">
              <a:lnSpc>
                <a:spcPts val="1200"/>
              </a:lnSpc>
              <a:spcAft>
                <a:spcPts val="800"/>
              </a:spcAft>
            </a:pPr>
            <a:r>
              <a:rPr lang="nb-NO" sz="16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Utenfor UiO</a:t>
            </a:r>
          </a:p>
          <a:p>
            <a:pPr>
              <a:lnSpc>
                <a:spcPts val="1200"/>
              </a:lnSpc>
              <a:spcAft>
                <a:spcPts val="800"/>
              </a:spcAft>
            </a:pPr>
            <a:endParaRPr lang="nb-NO" sz="20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endParaRPr lang="nb-NO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30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8066C0-82C1-E7E3-1C0E-143FC9667A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BAEAC1-0DA9-0AA8-5E4F-1C6BD6B9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9688C8-49F1-7C41-90AB-493BFCB33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Suksessfaktorer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D8FE96-E8F5-28E1-4A88-E68BEDA56249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solidFill>
            <a:srgbClr val="EAF9F3"/>
          </a:solidFill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800" dirty="0"/>
              <a:t>Organiseringen og plasseringen i studieseksjonen: dynamisk, operativ og strategisk enhet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800" dirty="0"/>
              <a:t>Ledelsesforankring og -støtte: studiedekan, seksjonssjef, utdanningsledere (og instituttledere, kontorsjefer og studiekoordinatorer ved behov)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800" dirty="0" err="1"/>
              <a:t>Læringskontaktene</a:t>
            </a:r>
            <a:r>
              <a:rPr lang="nb-NO" sz="2800" dirty="0"/>
              <a:t> og andre dedikerte undervisere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800" dirty="0"/>
              <a:t>Studentinvolvering på ulike måter</a:t>
            </a:r>
          </a:p>
          <a:p>
            <a:pPr lvl="1"/>
            <a:r>
              <a:rPr lang="nb-NO" sz="2400" dirty="0"/>
              <a:t>Ansettelser</a:t>
            </a:r>
          </a:p>
          <a:p>
            <a:pPr lvl="1"/>
            <a:r>
              <a:rPr lang="nb-NO" sz="2400" dirty="0"/>
              <a:t>Emnesamarbeid </a:t>
            </a:r>
          </a:p>
          <a:p>
            <a:pPr lvl="1"/>
            <a:r>
              <a:rPr lang="nb-NO" sz="2400" dirty="0"/>
              <a:t>SVSU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48001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088598D-2678-4F4C-2A05-1530EC6062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solidFill>
            <a:srgbClr val="6CE1AB"/>
          </a:solidFill>
        </p:spPr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07383EF-8553-AE9D-B8B0-CAD01F999D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970EA4-C717-EBD4-62F7-3C1C8D0397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3B3071-E793-E948-7624-8CBCE4CA3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C40006C-E236-2CDC-C4FA-5DC30E86CE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Hvilke behov ser vi?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1611361-2911-3976-33B5-3A5EB13D65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Veien videre</a:t>
            </a:r>
          </a:p>
        </p:txBody>
      </p:sp>
    </p:spTree>
    <p:extLst>
      <p:ext uri="{BB962C8B-B14F-4D97-AF65-F5344CB8AC3E}">
        <p14:creationId xmlns:p14="http://schemas.microsoft.com/office/powerpoint/2010/main" val="540658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9A7E7C-653E-CF99-A4B8-C11E57CD6F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C51AD5-120E-7B02-3697-DDAA6EA9A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A5C023-B135-5D92-9539-E23B8E9A2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Videre arbeid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8022D6-B602-BB21-62DC-57D3080AE69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solidFill>
            <a:srgbClr val="EAF9F3"/>
          </a:solidFill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800" dirty="0"/>
              <a:t>Vi er godt i gang med å bygge miljøer rundt ildsjeler, men gjenstår fortsatt arbeid – særlig når det gjelder samarbeid på tvers av instituttgrenser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800" dirty="0"/>
              <a:t>Vi må nå ut til flere undervisere med tilbudet vårt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800" dirty="0"/>
              <a:t>Rigge et støtteapparat og motivere flere til å søke merittering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800" dirty="0"/>
              <a:t>Bedre utnyttelse av 50 timers utviklingsarbeid (</a:t>
            </a:r>
            <a:r>
              <a:rPr lang="nb-NO" sz="2800" dirty="0" err="1"/>
              <a:t>uniped</a:t>
            </a:r>
            <a:r>
              <a:rPr lang="nb-NO" sz="2800" dirty="0"/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800" dirty="0"/>
              <a:t>Være sparringspartnere på revisjonsprosesser ol. der det er ønskelig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800" dirty="0"/>
              <a:t>Fortsette å være dynamisk med tanke på skiftende prioriteringer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800" b="1" dirty="0"/>
              <a:t>Satsning på kunstig intelligens: EILIN AI </a:t>
            </a:r>
            <a:r>
              <a:rPr lang="nb-NO" sz="2800" b="1" dirty="0" err="1"/>
              <a:t>Hub</a:t>
            </a:r>
            <a:endParaRPr lang="nb-NO" sz="2800" b="1" dirty="0"/>
          </a:p>
          <a:p>
            <a:pPr marL="0" indent="0"/>
            <a:endParaRPr lang="nb-NO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nb-NO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nb-NO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40390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336DA8A9-F039-7E03-24A9-7D8A8461C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Behovet for EILIN AI </a:t>
            </a:r>
            <a:r>
              <a:rPr lang="nb-NO" dirty="0" err="1"/>
              <a:t>Hub</a:t>
            </a:r>
            <a:endParaRPr lang="nb-NO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B867323-716F-346F-3182-A5246C4E3E9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solidFill>
            <a:srgbClr val="EAF9F3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3600" dirty="0">
                <a:latin typeface="+mj-lt"/>
              </a:rPr>
              <a:t>AI </a:t>
            </a:r>
            <a:r>
              <a:rPr lang="nb-NO" sz="3600" dirty="0" err="1">
                <a:latin typeface="+mj-lt"/>
              </a:rPr>
              <a:t>Task</a:t>
            </a:r>
            <a:r>
              <a:rPr lang="nb-NO" sz="3600" dirty="0">
                <a:latin typeface="+mj-lt"/>
              </a:rPr>
              <a:t> Force (mars-desember 2023) skulle l</a:t>
            </a:r>
            <a:r>
              <a:rPr lang="nb-NO" sz="3600" b="0" i="0" dirty="0">
                <a:solidFill>
                  <a:srgbClr val="000000"/>
                </a:solidFill>
                <a:effectLst/>
                <a:latin typeface="+mj-lt"/>
              </a:rPr>
              <a:t>øfte og løse problemstillinger innen kunstig intelligens i samfunnsvitenskapelig utdanning. </a:t>
            </a:r>
            <a:endParaRPr lang="nb-NO" sz="36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3600" b="0" i="0" dirty="0">
                <a:solidFill>
                  <a:srgbClr val="000000"/>
                </a:solidFill>
                <a:effectLst/>
                <a:latin typeface="+mj-lt"/>
              </a:rPr>
              <a:t>Anbefalte at EILIN skulle koordinere videre arbeid med KI, men at de vitenskapelig ansatte må lede den faglige utviklingen​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3200" b="0" i="0" dirty="0">
              <a:solidFill>
                <a:srgbClr val="000000"/>
              </a:solidFill>
              <a:effectLst/>
              <a:latin typeface="+mj-lt"/>
            </a:endParaRPr>
          </a:p>
          <a:p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81398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E1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9ECE70A-3A43-53D8-F59E-5F2A9DBA16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E87C7B-8270-53CB-54AD-52C9F01C2B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36D78F8-73F0-63C3-BD89-9433F60A63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Hvorfor Læringsnettverket EILIN?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52AA73A9-C231-759B-4278-C921ADA040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Bakgrunn</a:t>
            </a:r>
          </a:p>
        </p:txBody>
      </p:sp>
    </p:spTree>
    <p:extLst>
      <p:ext uri="{BB962C8B-B14F-4D97-AF65-F5344CB8AC3E}">
        <p14:creationId xmlns:p14="http://schemas.microsoft.com/office/powerpoint/2010/main" val="1794519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336DA8A9-F039-7E03-24A9-7D8A8461C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400" dirty="0"/>
              <a:t>Målsetning EILIN AI </a:t>
            </a:r>
            <a:r>
              <a:rPr lang="nb-NO" sz="4400" dirty="0" err="1"/>
              <a:t>Hub</a:t>
            </a:r>
            <a:endParaRPr lang="nb-NO" sz="440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B867323-716F-346F-3182-A5246C4E3E9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solidFill>
            <a:srgbClr val="EAF9F3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4000" dirty="0">
                <a:latin typeface="+mj-lt"/>
              </a:rPr>
              <a:t>EILIN AI </a:t>
            </a:r>
            <a:r>
              <a:rPr lang="nb-NO" sz="4000" dirty="0" err="1">
                <a:latin typeface="+mj-lt"/>
              </a:rPr>
              <a:t>Hub</a:t>
            </a:r>
            <a:r>
              <a:rPr lang="nb-NO" sz="4000" dirty="0">
                <a:latin typeface="+mj-lt"/>
              </a:rPr>
              <a:t> skal frembringe kunnskapsgrunnlag og å drive erfaringsdeling og kompetanseheving.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4000" b="0" i="0" dirty="0">
                <a:solidFill>
                  <a:srgbClr val="000000"/>
                </a:solidFill>
                <a:effectLst/>
                <a:latin typeface="+mj-lt"/>
              </a:rPr>
              <a:t>Bred forståelse av kunstig intelligens: </a:t>
            </a:r>
          </a:p>
          <a:p>
            <a:pPr marL="903296" lvl="1" indent="-342900">
              <a:buFont typeface="Arial" panose="020B0604020202020204" pitchFamily="34" charset="0"/>
              <a:buChar char="•"/>
            </a:pPr>
            <a:r>
              <a:rPr lang="nb-NO" sz="3600" dirty="0">
                <a:effectLst/>
                <a:latin typeface="+mj-lt"/>
                <a:ea typeface="MS Mincho" panose="02020609040205080304" pitchFamily="49" charset="-128"/>
              </a:rPr>
              <a:t>verktøy i fag</a:t>
            </a:r>
          </a:p>
          <a:p>
            <a:pPr marL="903296" lvl="1" indent="-342900">
              <a:buFont typeface="Arial" panose="020B0604020202020204" pitchFamily="34" charset="0"/>
              <a:buChar char="•"/>
            </a:pPr>
            <a:r>
              <a:rPr lang="nb-NO" sz="3600" dirty="0">
                <a:latin typeface="+mj-lt"/>
                <a:ea typeface="MS Mincho" panose="02020609040205080304" pitchFamily="49" charset="-128"/>
              </a:rPr>
              <a:t>s</a:t>
            </a:r>
            <a:r>
              <a:rPr lang="nb-NO" sz="3600" dirty="0">
                <a:effectLst/>
                <a:latin typeface="+mj-lt"/>
                <a:ea typeface="MS Mincho" panose="02020609040205080304" pitchFamily="49" charset="-128"/>
              </a:rPr>
              <a:t>amfunnsfenomen</a:t>
            </a:r>
          </a:p>
          <a:p>
            <a:pPr marL="903296" lvl="1" indent="-342900">
              <a:buFont typeface="Arial" panose="020B0604020202020204" pitchFamily="34" charset="0"/>
              <a:buChar char="•"/>
            </a:pPr>
            <a:r>
              <a:rPr lang="nb-NO" sz="3600" dirty="0">
                <a:latin typeface="+mj-lt"/>
                <a:ea typeface="MS Mincho" panose="02020609040205080304" pitchFamily="49" charset="-128"/>
              </a:rPr>
              <a:t>p</a:t>
            </a:r>
            <a:r>
              <a:rPr lang="nb-NO" sz="3600" dirty="0">
                <a:effectLst/>
                <a:latin typeface="+mj-lt"/>
                <a:ea typeface="MS Mincho" panose="02020609040205080304" pitchFamily="49" charset="-128"/>
              </a:rPr>
              <a:t>edagogisk verktøy.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b="0" i="0" dirty="0">
              <a:solidFill>
                <a:srgbClr val="000000"/>
              </a:solidFill>
              <a:effectLst/>
              <a:latin typeface="+mj-lt"/>
            </a:endParaRPr>
          </a:p>
          <a:p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22211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C4B3E-465C-B10F-6817-2621B1AA54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6655EA-65FA-2CDC-893F-0982ED635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46BB3B-4195-19EC-1A1D-6D26E5394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Organisering og arbeidsform</a:t>
            </a:r>
          </a:p>
        </p:txBody>
      </p:sp>
      <p:pic>
        <p:nvPicPr>
          <p:cNvPr id="6" name="Picture 5" descr="A diagram of a diagram&#10;&#10;Description automatically generated">
            <a:extLst>
              <a:ext uri="{FF2B5EF4-FFF2-40B4-BE49-F238E27FC236}">
                <a16:creationId xmlns:a16="http://schemas.microsoft.com/office/drawing/2014/main" id="{E3745094-9327-3979-3996-26AF898425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65" y="1390995"/>
            <a:ext cx="11780964" cy="463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73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D3D452-080D-EE33-286F-14951AEEE11C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BA624D-6630-C559-2C89-21A4F6B5D18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49758F-5DDF-0BAD-D41E-FBB0290D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SK-ITU: midler til IT i utdanning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57ECA03-6440-1F6D-2E33-BB9ECB4ACBDC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sz="2400" b="1" dirty="0"/>
              <a:t>Om utlysningen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607C42-3F3C-4072-E2C9-323DDF4F354D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b-NO" dirty="0"/>
              <a:t>3,5 millioner kroner</a:t>
            </a:r>
          </a:p>
          <a:p>
            <a:r>
              <a:rPr lang="nb-NO" dirty="0"/>
              <a:t>500 000 kr per prosjekt, men vil kunne gi mer til større samarbeidsprosjekter</a:t>
            </a:r>
          </a:p>
          <a:p>
            <a:r>
              <a:rPr lang="nb-NO" dirty="0"/>
              <a:t>To søknadsrunder: 20. januar og 3. april</a:t>
            </a:r>
          </a:p>
          <a:p>
            <a:r>
              <a:rPr lang="nb-NO" dirty="0"/>
              <a:t>Søknaden vår videre, men anbefales å samarbeide med andre søkere.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9F8961-F4A2-1AA8-DB4C-1D86A747FE8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nb-NO" sz="2400" b="1" dirty="0"/>
              <a:t>Kriterier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C388B4-0839-6F49-6DA6-F5CCA7C5CEF5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  <a:solidFill>
            <a:schemeClr val="bg1"/>
          </a:solidFill>
        </p:spPr>
        <p:txBody>
          <a:bodyPr/>
          <a:lstStyle/>
          <a:p>
            <a:pPr algn="l" fontAlgn="base"/>
            <a:r>
              <a:rPr lang="nb-NO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Faglig idé og relevans. Prosjekter som omhandler kunstig intelligens vil bli prioritert</a:t>
            </a:r>
          </a:p>
          <a:p>
            <a:pPr algn="l" fontAlgn="base"/>
            <a:r>
              <a:rPr lang="nb-NO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Samarbeid på tvers av fagmiljøer, fagavdelinger og med studenter</a:t>
            </a:r>
          </a:p>
          <a:p>
            <a:pPr algn="l" fontAlgn="base"/>
            <a:r>
              <a:rPr lang="nb-NO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Kobling til annen faglig IT-virksomhet og eksisterende teknologi</a:t>
            </a:r>
          </a:p>
          <a:p>
            <a:pPr algn="l" fontAlgn="base"/>
            <a:r>
              <a:rPr lang="nb-NO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Prosjektets organisering og praktisk gjennomførbarhet</a:t>
            </a:r>
          </a:p>
          <a:p>
            <a:pPr algn="l" fontAlgn="base"/>
            <a:r>
              <a:rPr lang="nb-NO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Plan for videreføring: Potensiale for varig gevinst og spredning ved UiO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812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6B93FB-835B-8E95-0BA3-75B27466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0B4E731-884D-9D78-E424-86D95E665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Bakgrunn for opprettelsen av EILIN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5B2FFCB-268E-F1BE-7F38-8F51F407080C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dirty="0"/>
              <a:t>Digitalisering som en omfattende og langvarig endringsprosess </a:t>
            </a:r>
            <a:r>
              <a:rPr lang="nb-NO" dirty="0">
                <a:sym typeface="Wingdings" panose="05000000000000000000" pitchFamily="2" charset="2"/>
              </a:rPr>
              <a:t> pandemien som katalysator.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dirty="0"/>
              <a:t>Undervisernes digitale kompetanse økte mye på kort tid </a:t>
            </a:r>
            <a:r>
              <a:rPr lang="nb-NO" dirty="0">
                <a:sym typeface="Wingdings" panose="05000000000000000000" pitchFamily="2" charset="2"/>
              </a:rPr>
              <a:t> muliggjorde </a:t>
            </a:r>
            <a:r>
              <a:rPr lang="nb-NO" dirty="0"/>
              <a:t>mer bevisst bruk av digitale verktøy som støtte for læringsprosesser og for kvaliteten av utdanningene våre.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dirty="0"/>
              <a:t>Men pandemien avdekket mangler i den fagpedagogiske kompetansen og tilstrekkelig IT/AV-tekniske ressurser til å gi undervisere støtte til å videreutvikle studentaktive læringsformer, både for digital, hybrid og fysisk undervisning for nåtiden og fremtiden.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dirty="0"/>
              <a:t>Tildeling fra SK-ITU i 2021 for opprettelse av nettverket. Tildelingen dekket deler av lønnskostnadene til 2 stillinger: 1 koordinator (100%) og 1 tekniker (50%)</a:t>
            </a:r>
          </a:p>
        </p:txBody>
      </p:sp>
    </p:spTree>
    <p:extLst>
      <p:ext uri="{BB962C8B-B14F-4D97-AF65-F5344CB8AC3E}">
        <p14:creationId xmlns:p14="http://schemas.microsoft.com/office/powerpoint/2010/main" val="1996391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E1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CF0D837-8BA1-4B8A-91CF-A1BC413DDC8A}"/>
              </a:ext>
            </a:extLst>
          </p:cNvPr>
          <p:cNvSpPr txBox="1"/>
          <p:nvPr/>
        </p:nvSpPr>
        <p:spPr>
          <a:xfrm>
            <a:off x="444619" y="5009706"/>
            <a:ext cx="11352884" cy="16555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Virkemidlene skal støtte opp om læringsmålene underviserne ønsker å oppnå. SVs undervisere skal være godt kjent med digitale verktøy og de muligheter og begrensninger disse har, for å gjøre bevisste, 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kvalifiserte valg av virkemidler som støtter og fremmer læring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C73F1A-A467-4B85-80A7-2859078CB6AD}"/>
              </a:ext>
            </a:extLst>
          </p:cNvPr>
          <p:cNvSpPr txBox="1"/>
          <p:nvPr/>
        </p:nvSpPr>
        <p:spPr>
          <a:xfrm>
            <a:off x="419558" y="1193097"/>
            <a:ext cx="11352884" cy="8651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EILIN skal fremme 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studentaktive læringsformer 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og 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varierte vurderingsformer 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gjennom bruk av digitale verktøy i samspill med tradisjonelle/etablerte undervisningsformer.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4C70BE-FD1F-466B-BDDF-386B4BEB08C2}"/>
              </a:ext>
            </a:extLst>
          </p:cNvPr>
          <p:cNvSpPr txBox="1"/>
          <p:nvPr/>
        </p:nvSpPr>
        <p:spPr>
          <a:xfrm>
            <a:off x="419558" y="3474055"/>
            <a:ext cx="11352884" cy="12603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Gjennom EILIN vil SV-fakultetet bidra til utvikling av undervisernes 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digitale ferdigheter 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og 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undervisningskompetanse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gjennom å tilby digital 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infrastruktur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og tekniske og pedagogiske 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støttefunksjoner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EF5C7B-09F6-4E7D-93C9-85246D393EC7}"/>
              </a:ext>
            </a:extLst>
          </p:cNvPr>
          <p:cNvSpPr txBox="1"/>
          <p:nvPr/>
        </p:nvSpPr>
        <p:spPr>
          <a:xfrm>
            <a:off x="419558" y="2333576"/>
            <a:ext cx="11327823" cy="8651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EILIN vil bringe sammen teknisk og pedagogisk kompetanse for å skape et 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fagnært tilbud 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 fakultetets undervisere.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707625-D3E6-4443-863B-CB86D21F2191}"/>
              </a:ext>
            </a:extLst>
          </p:cNvPr>
          <p:cNvSpPr txBox="1"/>
          <p:nvPr/>
        </p:nvSpPr>
        <p:spPr>
          <a:xfrm>
            <a:off x="419558" y="192776"/>
            <a:ext cx="1135288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MÅL</a:t>
            </a:r>
          </a:p>
        </p:txBody>
      </p:sp>
    </p:spTree>
    <p:extLst>
      <p:ext uri="{BB962C8B-B14F-4D97-AF65-F5344CB8AC3E}">
        <p14:creationId xmlns:p14="http://schemas.microsoft.com/office/powerpoint/2010/main" val="3389305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8184889-C23E-D891-C19F-5FF1090DEE0D}"/>
              </a:ext>
            </a:extLst>
          </p:cNvPr>
          <p:cNvGraphicFramePr/>
          <p:nvPr/>
        </p:nvGraphicFramePr>
        <p:xfrm>
          <a:off x="357809" y="387626"/>
          <a:ext cx="11370365" cy="6281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24FA28-5E4C-D9B0-E401-68C2A6DE0A54}"/>
              </a:ext>
            </a:extLst>
          </p:cNvPr>
          <p:cNvSpPr/>
          <p:nvPr/>
        </p:nvSpPr>
        <p:spPr>
          <a:xfrm>
            <a:off x="576469" y="505850"/>
            <a:ext cx="2425147" cy="1100889"/>
          </a:xfrm>
          <a:prstGeom prst="roundRect">
            <a:avLst/>
          </a:prstGeom>
          <a:solidFill>
            <a:srgbClr val="584B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Referansegruppe: 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Utdanningsledere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ACFE70-1701-C94E-14CC-A5E520239988}"/>
              </a:ext>
            </a:extLst>
          </p:cNvPr>
          <p:cNvSpPr/>
          <p:nvPr/>
        </p:nvSpPr>
        <p:spPr>
          <a:xfrm>
            <a:off x="8071460" y="5232032"/>
            <a:ext cx="3390565" cy="1238342"/>
          </a:xfrm>
          <a:prstGeom prst="roundRect">
            <a:avLst/>
          </a:prstGeom>
          <a:solidFill>
            <a:srgbClr val="584B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Målgruppe: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Undervisere ved SV-fakultetet</a:t>
            </a:r>
          </a:p>
        </p:txBody>
      </p:sp>
    </p:spTree>
    <p:extLst>
      <p:ext uri="{BB962C8B-B14F-4D97-AF65-F5344CB8AC3E}">
        <p14:creationId xmlns:p14="http://schemas.microsoft.com/office/powerpoint/2010/main" val="1480758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F72D928-C02B-81B9-2C84-551EFD072D5B}"/>
              </a:ext>
            </a:extLst>
          </p:cNvPr>
          <p:cNvGrpSpPr/>
          <p:nvPr/>
        </p:nvGrpSpPr>
        <p:grpSpPr>
          <a:xfrm>
            <a:off x="-115006" y="120637"/>
            <a:ext cx="12307006" cy="6616726"/>
            <a:chOff x="3508310" y="1627768"/>
            <a:chExt cx="9360299" cy="509960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2069F52-24BC-4D01-8F92-708053255833}"/>
                </a:ext>
              </a:extLst>
            </p:cNvPr>
            <p:cNvSpPr/>
            <p:nvPr/>
          </p:nvSpPr>
          <p:spPr>
            <a:xfrm>
              <a:off x="3508310" y="1627768"/>
              <a:ext cx="9360299" cy="5099604"/>
            </a:xfrm>
            <a:prstGeom prst="rect">
              <a:avLst/>
            </a:prstGeom>
            <a:noFill/>
          </p:spPr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31E8D07-D81A-911A-64AA-A74A6A9EC0D2}"/>
                </a:ext>
              </a:extLst>
            </p:cNvPr>
            <p:cNvSpPr/>
            <p:nvPr/>
          </p:nvSpPr>
          <p:spPr>
            <a:xfrm>
              <a:off x="4571990" y="3667568"/>
              <a:ext cx="3059259" cy="3059252"/>
            </a:xfrm>
            <a:custGeom>
              <a:avLst/>
              <a:gdLst>
                <a:gd name="connsiteX0" fmla="*/ 0 w 3059259"/>
                <a:gd name="connsiteY0" fmla="*/ 1529626 h 3059252"/>
                <a:gd name="connsiteX1" fmla="*/ 1529630 w 3059259"/>
                <a:gd name="connsiteY1" fmla="*/ 0 h 3059252"/>
                <a:gd name="connsiteX2" fmla="*/ 3059260 w 3059259"/>
                <a:gd name="connsiteY2" fmla="*/ 1529626 h 3059252"/>
                <a:gd name="connsiteX3" fmla="*/ 1529630 w 3059259"/>
                <a:gd name="connsiteY3" fmla="*/ 3059252 h 3059252"/>
                <a:gd name="connsiteX4" fmla="*/ 0 w 3059259"/>
                <a:gd name="connsiteY4" fmla="*/ 1529626 h 305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9259" h="3059252">
                  <a:moveTo>
                    <a:pt x="0" y="1529626"/>
                  </a:moveTo>
                  <a:cubicBezTo>
                    <a:pt x="0" y="684837"/>
                    <a:pt x="684839" y="0"/>
                    <a:pt x="1529630" y="0"/>
                  </a:cubicBezTo>
                  <a:cubicBezTo>
                    <a:pt x="2374421" y="0"/>
                    <a:pt x="3059260" y="684837"/>
                    <a:pt x="3059260" y="1529626"/>
                  </a:cubicBezTo>
                  <a:cubicBezTo>
                    <a:pt x="3059260" y="2374415"/>
                    <a:pt x="2374421" y="3059252"/>
                    <a:pt x="1529630" y="3059252"/>
                  </a:cubicBezTo>
                  <a:cubicBezTo>
                    <a:pt x="684839" y="3059252"/>
                    <a:pt x="0" y="2374415"/>
                    <a:pt x="0" y="1529626"/>
                  </a:cubicBezTo>
                  <a:close/>
                </a:path>
              </a:pathLst>
            </a:custGeom>
            <a:solidFill>
              <a:srgbClr val="6CE1AB">
                <a:alpha val="51000"/>
              </a:srgb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16598" tIns="516597" rIns="516598" bIns="516597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Arbeidslivsrelevans</a:t>
              </a:r>
            </a:p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og samfunnskontakt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1F0B77A-D35F-6DE0-EA1F-0CD99DB9884C}"/>
                </a:ext>
              </a:extLst>
            </p:cNvPr>
            <p:cNvSpPr/>
            <p:nvPr/>
          </p:nvSpPr>
          <p:spPr>
            <a:xfrm>
              <a:off x="9060387" y="3608358"/>
              <a:ext cx="3059259" cy="3059252"/>
            </a:xfrm>
            <a:custGeom>
              <a:avLst/>
              <a:gdLst>
                <a:gd name="connsiteX0" fmla="*/ 0 w 3059259"/>
                <a:gd name="connsiteY0" fmla="*/ 1529626 h 3059252"/>
                <a:gd name="connsiteX1" fmla="*/ 1529630 w 3059259"/>
                <a:gd name="connsiteY1" fmla="*/ 0 h 3059252"/>
                <a:gd name="connsiteX2" fmla="*/ 3059260 w 3059259"/>
                <a:gd name="connsiteY2" fmla="*/ 1529626 h 3059252"/>
                <a:gd name="connsiteX3" fmla="*/ 1529630 w 3059259"/>
                <a:gd name="connsiteY3" fmla="*/ 3059252 h 3059252"/>
                <a:gd name="connsiteX4" fmla="*/ 0 w 3059259"/>
                <a:gd name="connsiteY4" fmla="*/ 1529626 h 305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9259" h="3059252">
                  <a:moveTo>
                    <a:pt x="0" y="1529626"/>
                  </a:moveTo>
                  <a:cubicBezTo>
                    <a:pt x="0" y="684837"/>
                    <a:pt x="684839" y="0"/>
                    <a:pt x="1529630" y="0"/>
                  </a:cubicBezTo>
                  <a:cubicBezTo>
                    <a:pt x="2374421" y="0"/>
                    <a:pt x="3059260" y="684837"/>
                    <a:pt x="3059260" y="1529626"/>
                  </a:cubicBezTo>
                  <a:cubicBezTo>
                    <a:pt x="3059260" y="2374415"/>
                    <a:pt x="2374421" y="3059252"/>
                    <a:pt x="1529630" y="3059252"/>
                  </a:cubicBezTo>
                  <a:cubicBezTo>
                    <a:pt x="684839" y="3059252"/>
                    <a:pt x="0" y="2374415"/>
                    <a:pt x="0" y="1529626"/>
                  </a:cubicBezTo>
                  <a:close/>
                </a:path>
              </a:pathLst>
            </a:custGeom>
            <a:solidFill>
              <a:srgbClr val="6CE1AB">
                <a:alpha val="51000"/>
              </a:srgb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16598" tIns="516597" rIns="516598" bIns="516597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EVU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BB652FA-D1F0-3687-D1AA-5E29218E3AF2}"/>
                </a:ext>
              </a:extLst>
            </p:cNvPr>
            <p:cNvSpPr/>
            <p:nvPr/>
          </p:nvSpPr>
          <p:spPr>
            <a:xfrm>
              <a:off x="6914059" y="3667844"/>
              <a:ext cx="3059259" cy="3059252"/>
            </a:xfrm>
            <a:custGeom>
              <a:avLst/>
              <a:gdLst>
                <a:gd name="connsiteX0" fmla="*/ 0 w 3059259"/>
                <a:gd name="connsiteY0" fmla="*/ 1529626 h 3059252"/>
                <a:gd name="connsiteX1" fmla="*/ 1529630 w 3059259"/>
                <a:gd name="connsiteY1" fmla="*/ 0 h 3059252"/>
                <a:gd name="connsiteX2" fmla="*/ 3059260 w 3059259"/>
                <a:gd name="connsiteY2" fmla="*/ 1529626 h 3059252"/>
                <a:gd name="connsiteX3" fmla="*/ 1529630 w 3059259"/>
                <a:gd name="connsiteY3" fmla="*/ 3059252 h 3059252"/>
                <a:gd name="connsiteX4" fmla="*/ 0 w 3059259"/>
                <a:gd name="connsiteY4" fmla="*/ 1529626 h 305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9259" h="3059252">
                  <a:moveTo>
                    <a:pt x="0" y="1529626"/>
                  </a:moveTo>
                  <a:cubicBezTo>
                    <a:pt x="0" y="684837"/>
                    <a:pt x="684839" y="0"/>
                    <a:pt x="1529630" y="0"/>
                  </a:cubicBezTo>
                  <a:cubicBezTo>
                    <a:pt x="2374421" y="0"/>
                    <a:pt x="3059260" y="684837"/>
                    <a:pt x="3059260" y="1529626"/>
                  </a:cubicBezTo>
                  <a:cubicBezTo>
                    <a:pt x="3059260" y="2374415"/>
                    <a:pt x="2374421" y="3059252"/>
                    <a:pt x="1529630" y="3059252"/>
                  </a:cubicBezTo>
                  <a:cubicBezTo>
                    <a:pt x="684839" y="3059252"/>
                    <a:pt x="0" y="2374415"/>
                    <a:pt x="0" y="1529626"/>
                  </a:cubicBezTo>
                  <a:close/>
                </a:path>
              </a:pathLst>
            </a:custGeom>
            <a:solidFill>
              <a:srgbClr val="6CE1AB">
                <a:alpha val="51000"/>
              </a:srgb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16598" tIns="516597" rIns="516598" bIns="516597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Bærekraft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A43CA5-C944-F27F-150A-F2099487458D}"/>
                </a:ext>
              </a:extLst>
            </p:cNvPr>
            <p:cNvSpPr/>
            <p:nvPr/>
          </p:nvSpPr>
          <p:spPr>
            <a:xfrm>
              <a:off x="8124687" y="1674421"/>
              <a:ext cx="3059259" cy="3059252"/>
            </a:xfrm>
            <a:custGeom>
              <a:avLst/>
              <a:gdLst>
                <a:gd name="connsiteX0" fmla="*/ 0 w 3059259"/>
                <a:gd name="connsiteY0" fmla="*/ 1529626 h 3059252"/>
                <a:gd name="connsiteX1" fmla="*/ 1529630 w 3059259"/>
                <a:gd name="connsiteY1" fmla="*/ 0 h 3059252"/>
                <a:gd name="connsiteX2" fmla="*/ 3059260 w 3059259"/>
                <a:gd name="connsiteY2" fmla="*/ 1529626 h 3059252"/>
                <a:gd name="connsiteX3" fmla="*/ 1529630 w 3059259"/>
                <a:gd name="connsiteY3" fmla="*/ 3059252 h 3059252"/>
                <a:gd name="connsiteX4" fmla="*/ 0 w 3059259"/>
                <a:gd name="connsiteY4" fmla="*/ 1529626 h 305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9259" h="3059252">
                  <a:moveTo>
                    <a:pt x="0" y="1529626"/>
                  </a:moveTo>
                  <a:cubicBezTo>
                    <a:pt x="0" y="684837"/>
                    <a:pt x="684839" y="0"/>
                    <a:pt x="1529630" y="0"/>
                  </a:cubicBezTo>
                  <a:cubicBezTo>
                    <a:pt x="2374421" y="0"/>
                    <a:pt x="3059260" y="684837"/>
                    <a:pt x="3059260" y="1529626"/>
                  </a:cubicBezTo>
                  <a:cubicBezTo>
                    <a:pt x="3059260" y="2374415"/>
                    <a:pt x="2374421" y="3059252"/>
                    <a:pt x="1529630" y="3059252"/>
                  </a:cubicBezTo>
                  <a:cubicBezTo>
                    <a:pt x="684839" y="3059252"/>
                    <a:pt x="0" y="2374415"/>
                    <a:pt x="0" y="1529626"/>
                  </a:cubicBezTo>
                  <a:close/>
                </a:path>
              </a:pathLst>
            </a:custGeom>
            <a:solidFill>
              <a:srgbClr val="6CE1AB">
                <a:alpha val="51000"/>
              </a:srgb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516598" tIns="516597" rIns="516598" bIns="516597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Tverrfaglighet 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AC477C9-4E35-DDB1-92A1-D4758F5D4F3B}"/>
                </a:ext>
              </a:extLst>
            </p:cNvPr>
            <p:cNvSpPr/>
            <p:nvPr/>
          </p:nvSpPr>
          <p:spPr>
            <a:xfrm>
              <a:off x="5678384" y="1627768"/>
              <a:ext cx="3059259" cy="3059252"/>
            </a:xfrm>
            <a:custGeom>
              <a:avLst/>
              <a:gdLst>
                <a:gd name="connsiteX0" fmla="*/ 0 w 3059259"/>
                <a:gd name="connsiteY0" fmla="*/ 1529626 h 3059252"/>
                <a:gd name="connsiteX1" fmla="*/ 1529630 w 3059259"/>
                <a:gd name="connsiteY1" fmla="*/ 0 h 3059252"/>
                <a:gd name="connsiteX2" fmla="*/ 3059260 w 3059259"/>
                <a:gd name="connsiteY2" fmla="*/ 1529626 h 3059252"/>
                <a:gd name="connsiteX3" fmla="*/ 1529630 w 3059259"/>
                <a:gd name="connsiteY3" fmla="*/ 3059252 h 3059252"/>
                <a:gd name="connsiteX4" fmla="*/ 0 w 3059259"/>
                <a:gd name="connsiteY4" fmla="*/ 1529626 h 305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9259" h="3059252">
                  <a:moveTo>
                    <a:pt x="0" y="1529626"/>
                  </a:moveTo>
                  <a:cubicBezTo>
                    <a:pt x="0" y="684837"/>
                    <a:pt x="684839" y="0"/>
                    <a:pt x="1529630" y="0"/>
                  </a:cubicBezTo>
                  <a:cubicBezTo>
                    <a:pt x="2374421" y="0"/>
                    <a:pt x="3059260" y="684837"/>
                    <a:pt x="3059260" y="1529626"/>
                  </a:cubicBezTo>
                  <a:cubicBezTo>
                    <a:pt x="3059260" y="2374415"/>
                    <a:pt x="2374421" y="3059252"/>
                    <a:pt x="1529630" y="3059252"/>
                  </a:cubicBezTo>
                  <a:cubicBezTo>
                    <a:pt x="684839" y="3059252"/>
                    <a:pt x="0" y="2374415"/>
                    <a:pt x="0" y="1529626"/>
                  </a:cubicBezTo>
                  <a:close/>
                </a:path>
              </a:pathLst>
            </a:custGeom>
            <a:solidFill>
              <a:srgbClr val="584BF0">
                <a:alpha val="51000"/>
              </a:srgbClr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16598" tIns="516597" rIns="516598" bIns="516597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Studentaktiv læring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6775D36-3B92-35DF-2DAF-BE4A66E6F95A}"/>
              </a:ext>
            </a:extLst>
          </p:cNvPr>
          <p:cNvSpPr txBox="1"/>
          <p:nvPr/>
        </p:nvSpPr>
        <p:spPr>
          <a:xfrm>
            <a:off x="180473" y="234615"/>
            <a:ext cx="3098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SVs strategiske områder for utdanning (Strategi 2030)</a:t>
            </a:r>
          </a:p>
        </p:txBody>
      </p:sp>
    </p:spTree>
    <p:extLst>
      <p:ext uri="{BB962C8B-B14F-4D97-AF65-F5344CB8AC3E}">
        <p14:creationId xmlns:p14="http://schemas.microsoft.com/office/powerpoint/2010/main" val="1004024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C27DB1C8-27D3-91FB-A84F-0E51966B52F5}"/>
              </a:ext>
            </a:extLst>
          </p:cNvPr>
          <p:cNvSpPr/>
          <p:nvPr/>
        </p:nvSpPr>
        <p:spPr>
          <a:xfrm>
            <a:off x="178904" y="5874026"/>
            <a:ext cx="2802835" cy="983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457827-925A-76E2-6BE6-BFD2002EA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8041C-306D-6579-184A-398FC263B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524B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Side </a:t>
            </a:r>
            <a:fld id="{5251F420-7306-4E7C-A79E-F31A38F7D392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srgbClr val="524B4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524B4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3BEB602C-12BA-9DFE-8C15-5F068887E257}"/>
              </a:ext>
            </a:extLst>
          </p:cNvPr>
          <p:cNvGraphicFramePr/>
          <p:nvPr/>
        </p:nvGraphicFramePr>
        <p:xfrm>
          <a:off x="-828483" y="632102"/>
          <a:ext cx="13332977" cy="6060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C15E005-EE0E-BFB9-6175-D260C721EDC3}"/>
              </a:ext>
            </a:extLst>
          </p:cNvPr>
          <p:cNvSpPr txBox="1"/>
          <p:nvPr/>
        </p:nvSpPr>
        <p:spPr>
          <a:xfrm>
            <a:off x="2588339" y="124754"/>
            <a:ext cx="6351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EILINs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kjerneoppgaver </a:t>
            </a:r>
          </a:p>
        </p:txBody>
      </p:sp>
    </p:spTree>
    <p:extLst>
      <p:ext uri="{BB962C8B-B14F-4D97-AF65-F5344CB8AC3E}">
        <p14:creationId xmlns:p14="http://schemas.microsoft.com/office/powerpoint/2010/main" val="2684699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E1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C53489-7B23-CAB7-7EA2-73222D62F0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B07C13-3139-B1A5-44A1-2D9D485CD0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DB6833-1E58-285C-CC66-63E252AB9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835EC2-67E2-011D-EDDF-46E95485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69E931-3020-646D-3B16-9A009C3939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Hva har vi gjort? Hvor er vi nå?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CF3B2C8-5691-5343-4089-A760E5CE4F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Status</a:t>
            </a:r>
          </a:p>
        </p:txBody>
      </p:sp>
    </p:spTree>
    <p:extLst>
      <p:ext uri="{BB962C8B-B14F-4D97-AF65-F5344CB8AC3E}">
        <p14:creationId xmlns:p14="http://schemas.microsoft.com/office/powerpoint/2010/main" val="899926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54FE2030-A43E-4C1B-AD99-4BDC6EBC5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429" y="2446546"/>
            <a:ext cx="1487914" cy="22405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CE224EE-EE7C-A2F4-FC97-FB74EE1D9ABB}"/>
              </a:ext>
            </a:extLst>
          </p:cNvPr>
          <p:cNvGrpSpPr/>
          <p:nvPr/>
        </p:nvGrpSpPr>
        <p:grpSpPr>
          <a:xfrm>
            <a:off x="586236" y="0"/>
            <a:ext cx="10893490" cy="6916807"/>
            <a:chOff x="316689" y="-3923"/>
            <a:chExt cx="10893490" cy="6916807"/>
          </a:xfrm>
        </p:grpSpPr>
        <p:pic>
          <p:nvPicPr>
            <p:cNvPr id="25" name="Picture 24" descr="A picture containing person, wall, posing, smiling&#10;&#10;Description automatically generated">
              <a:extLst>
                <a:ext uri="{FF2B5EF4-FFF2-40B4-BE49-F238E27FC236}">
                  <a16:creationId xmlns:a16="http://schemas.microsoft.com/office/drawing/2014/main" id="{AB54D78D-BF49-48A5-B7C7-94F50C687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1142" y="4690169"/>
              <a:ext cx="1435562" cy="2219615"/>
            </a:xfrm>
            <a:prstGeom prst="rect">
              <a:avLst/>
            </a:prstGeom>
          </p:spPr>
        </p:pic>
        <p:pic>
          <p:nvPicPr>
            <p:cNvPr id="13" name="Picture 12" descr="A picture containing human face, person, headshot, smile&#10;&#10;Description automatically generated">
              <a:extLst>
                <a:ext uri="{FF2B5EF4-FFF2-40B4-BE49-F238E27FC236}">
                  <a16:creationId xmlns:a16="http://schemas.microsoft.com/office/drawing/2014/main" id="{B87F0E6E-1762-EDEB-E948-A42B9E442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090" y="-3923"/>
              <a:ext cx="1622846" cy="2440371"/>
            </a:xfrm>
            <a:prstGeom prst="rect">
              <a:avLst/>
            </a:prstGeom>
          </p:spPr>
        </p:pic>
        <p:pic>
          <p:nvPicPr>
            <p:cNvPr id="2" name="Picture Placeholder 11" descr="A person with curly hair smiling&#10;&#10;Description automatically generated with low confidence">
              <a:extLst>
                <a:ext uri="{FF2B5EF4-FFF2-40B4-BE49-F238E27FC236}">
                  <a16:creationId xmlns:a16="http://schemas.microsoft.com/office/drawing/2014/main" id="{F21A7586-DCC8-757A-F012-4F6F3C701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25" b="13325"/>
            <a:stretch>
              <a:fillRect/>
            </a:stretch>
          </p:blipFill>
          <p:spPr>
            <a:xfrm>
              <a:off x="9349941" y="4771448"/>
              <a:ext cx="1829225" cy="2021726"/>
            </a:xfrm>
            <a:prstGeom prst="rect">
              <a:avLst/>
            </a:prstGeom>
          </p:spPr>
        </p:pic>
        <p:pic>
          <p:nvPicPr>
            <p:cNvPr id="18" name="Picture 17" descr="A close-up of a person smiling&#10;&#10;Description automatically generated">
              <a:extLst>
                <a:ext uri="{FF2B5EF4-FFF2-40B4-BE49-F238E27FC236}">
                  <a16:creationId xmlns:a16="http://schemas.microsoft.com/office/drawing/2014/main" id="{EEF7905F-4D5D-D086-FF5D-349802C6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2950" y="4567892"/>
              <a:ext cx="1549420" cy="2325341"/>
            </a:xfrm>
            <a:prstGeom prst="rect">
              <a:avLst/>
            </a:prstGeom>
          </p:spPr>
        </p:pic>
        <p:pic>
          <p:nvPicPr>
            <p:cNvPr id="23" name="Picture 22" descr="A person with curly hair&#10;&#10;Description automatically generated with medium confidence">
              <a:extLst>
                <a:ext uri="{FF2B5EF4-FFF2-40B4-BE49-F238E27FC236}">
                  <a16:creationId xmlns:a16="http://schemas.microsoft.com/office/drawing/2014/main" id="{E4C4C775-43F9-4A0A-913D-2542BB274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114" y="4473934"/>
              <a:ext cx="1549420" cy="2395658"/>
            </a:xfrm>
            <a:prstGeom prst="rect">
              <a:avLst/>
            </a:prstGeom>
          </p:spPr>
        </p:pic>
        <p:pic>
          <p:nvPicPr>
            <p:cNvPr id="5" name="Picture Placeholder 13" descr="A close-up of a person smiling&#10;&#10;Description automatically generated">
              <a:extLst>
                <a:ext uri="{FF2B5EF4-FFF2-40B4-BE49-F238E27FC236}">
                  <a16:creationId xmlns:a16="http://schemas.microsoft.com/office/drawing/2014/main" id="{96FDD048-6E05-41BB-29DB-8AFB263AC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48" b="13248"/>
            <a:stretch>
              <a:fillRect/>
            </a:stretch>
          </p:blipFill>
          <p:spPr>
            <a:xfrm>
              <a:off x="6175314" y="4764728"/>
              <a:ext cx="1826143" cy="2018319"/>
            </a:xfrm>
            <a:prstGeom prst="rect">
              <a:avLst/>
            </a:prstGeom>
          </p:spPr>
        </p:pic>
        <p:pic>
          <p:nvPicPr>
            <p:cNvPr id="12" name="Picture 11" descr="A person with short hair wearing a black shirt&#10;&#10;Description automatically generated with low confidence">
              <a:extLst>
                <a:ext uri="{FF2B5EF4-FFF2-40B4-BE49-F238E27FC236}">
                  <a16:creationId xmlns:a16="http://schemas.microsoft.com/office/drawing/2014/main" id="{1E1D5FB7-1393-75CD-83DA-7C2D28DB4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982" y="44601"/>
              <a:ext cx="1584354" cy="2378015"/>
            </a:xfrm>
            <a:prstGeom prst="rect">
              <a:avLst/>
            </a:prstGeom>
          </p:spPr>
        </p:pic>
        <p:pic>
          <p:nvPicPr>
            <p:cNvPr id="9" name="Picture 8" descr="A person with blonde hair&#10;&#10;Description automatically generated with low confidence">
              <a:extLst>
                <a:ext uri="{FF2B5EF4-FFF2-40B4-BE49-F238E27FC236}">
                  <a16:creationId xmlns:a16="http://schemas.microsoft.com/office/drawing/2014/main" id="{8277E271-6909-7D9A-17F3-EEFF1FCAC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8546" y="4735"/>
              <a:ext cx="1622848" cy="2440370"/>
            </a:xfrm>
            <a:prstGeom prst="rect">
              <a:avLst/>
            </a:prstGeom>
          </p:spPr>
        </p:pic>
        <p:pic>
          <p:nvPicPr>
            <p:cNvPr id="10" name="Picture 9" descr="A close-up of a person smiling&#10;&#10;Description automatically generated">
              <a:extLst>
                <a:ext uri="{FF2B5EF4-FFF2-40B4-BE49-F238E27FC236}">
                  <a16:creationId xmlns:a16="http://schemas.microsoft.com/office/drawing/2014/main" id="{B77937D6-7CBF-E9F1-B15B-076FF3A0A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0543" y="102556"/>
              <a:ext cx="1550761" cy="2331970"/>
            </a:xfrm>
            <a:prstGeom prst="rect">
              <a:avLst/>
            </a:prstGeom>
          </p:spPr>
        </p:pic>
        <p:pic>
          <p:nvPicPr>
            <p:cNvPr id="11" name="Picture 10" descr="A picture containing human face, person, chin, forehead&#10;&#10;Description automatically generated">
              <a:extLst>
                <a:ext uri="{FF2B5EF4-FFF2-40B4-BE49-F238E27FC236}">
                  <a16:creationId xmlns:a16="http://schemas.microsoft.com/office/drawing/2014/main" id="{29C4BCD1-F968-D721-03E0-3684D40D3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659" y="85910"/>
              <a:ext cx="1550760" cy="2331970"/>
            </a:xfrm>
            <a:prstGeom prst="rect">
              <a:avLst/>
            </a:prstGeom>
          </p:spPr>
        </p:pic>
        <p:pic>
          <p:nvPicPr>
            <p:cNvPr id="15" name="Picture 14" descr="A person with a beard&#10;&#10;Description automatically generated">
              <a:extLst>
                <a:ext uri="{FF2B5EF4-FFF2-40B4-BE49-F238E27FC236}">
                  <a16:creationId xmlns:a16="http://schemas.microsoft.com/office/drawing/2014/main" id="{264A0FE3-B2E7-FE6C-A1BA-EAA26591E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6849" y="4690617"/>
              <a:ext cx="1476110" cy="2222267"/>
            </a:xfrm>
            <a:prstGeom prst="rect">
              <a:avLst/>
            </a:prstGeom>
          </p:spPr>
        </p:pic>
        <p:pic>
          <p:nvPicPr>
            <p:cNvPr id="20" name="Picture 19" descr="A close-up of a person&#10;&#10;Description automatically generated">
              <a:extLst>
                <a:ext uri="{FF2B5EF4-FFF2-40B4-BE49-F238E27FC236}">
                  <a16:creationId xmlns:a16="http://schemas.microsoft.com/office/drawing/2014/main" id="{22529BD3-1CA1-F6F9-DB38-AEB6BCFFD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444" y="4645930"/>
              <a:ext cx="1502870" cy="2254304"/>
            </a:xfrm>
            <a:prstGeom prst="rect">
              <a:avLst/>
            </a:prstGeom>
          </p:spPr>
        </p:pic>
        <p:pic>
          <p:nvPicPr>
            <p:cNvPr id="28" name="Picture 27" descr="A person with a white shirt and black jacket&#10;&#10;Description automatically generated">
              <a:extLst>
                <a:ext uri="{FF2B5EF4-FFF2-40B4-BE49-F238E27FC236}">
                  <a16:creationId xmlns:a16="http://schemas.microsoft.com/office/drawing/2014/main" id="{3DE25C08-952C-22D5-7C2B-CCA551ED8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1392" y="-3922"/>
              <a:ext cx="1608787" cy="2419228"/>
            </a:xfrm>
            <a:prstGeom prst="rect">
              <a:avLst/>
            </a:prstGeom>
          </p:spPr>
        </p:pic>
        <p:pic>
          <p:nvPicPr>
            <p:cNvPr id="26" name="Picture 25" descr="A person with long hair wearing glasses&#10;&#10;Description automatically generated">
              <a:extLst>
                <a:ext uri="{FF2B5EF4-FFF2-40B4-BE49-F238E27FC236}">
                  <a16:creationId xmlns:a16="http://schemas.microsoft.com/office/drawing/2014/main" id="{61B9DF6E-EDEB-67E3-4B76-0C57E4A10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4166" y="2433205"/>
              <a:ext cx="1560693" cy="2350143"/>
            </a:xfrm>
            <a:prstGeom prst="rect">
              <a:avLst/>
            </a:prstGeom>
          </p:spPr>
        </p:pic>
        <p:pic>
          <p:nvPicPr>
            <p:cNvPr id="17" name="Picture 16" descr="A person with a beard and glasses&#10;&#10;Description automatically generated with medium confidence">
              <a:extLst>
                <a:ext uri="{FF2B5EF4-FFF2-40B4-BE49-F238E27FC236}">
                  <a16:creationId xmlns:a16="http://schemas.microsoft.com/office/drawing/2014/main" id="{7EE6B4E1-93F3-4450-9447-AB1EF97C7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4933" y="2435684"/>
              <a:ext cx="1510267" cy="2350143"/>
            </a:xfrm>
            <a:prstGeom prst="rect">
              <a:avLst/>
            </a:prstGeom>
          </p:spPr>
        </p:pic>
        <p:pic>
          <p:nvPicPr>
            <p:cNvPr id="34" name="Picture 33" descr="A person with a beard and mustache&#10;&#10;Description automatically generated">
              <a:extLst>
                <a:ext uri="{FF2B5EF4-FFF2-40B4-BE49-F238E27FC236}">
                  <a16:creationId xmlns:a16="http://schemas.microsoft.com/office/drawing/2014/main" id="{2480D0C5-A695-7CCF-F118-A3DBFA72E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6496" y="44601"/>
              <a:ext cx="1579564" cy="2378015"/>
            </a:xfrm>
            <a:prstGeom prst="rect">
              <a:avLst/>
            </a:prstGeom>
          </p:spPr>
        </p:pic>
        <p:pic>
          <p:nvPicPr>
            <p:cNvPr id="4" name="Picture 3" descr="A person with short hair wearing a black shirt&#10;&#10;Description automatically generated with low confidence">
              <a:extLst>
                <a:ext uri="{FF2B5EF4-FFF2-40B4-BE49-F238E27FC236}">
                  <a16:creationId xmlns:a16="http://schemas.microsoft.com/office/drawing/2014/main" id="{FDE6FD8B-A180-AA7E-7497-CCAE1FE2B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012" y="44685"/>
              <a:ext cx="1584354" cy="2378015"/>
            </a:xfrm>
            <a:prstGeom prst="rect">
              <a:avLst/>
            </a:prstGeom>
          </p:spPr>
        </p:pic>
        <p:pic>
          <p:nvPicPr>
            <p:cNvPr id="6" name="Picture 5" descr="A close-up of a person smiling&#10;&#10;Description automatically generated">
              <a:extLst>
                <a:ext uri="{FF2B5EF4-FFF2-40B4-BE49-F238E27FC236}">
                  <a16:creationId xmlns:a16="http://schemas.microsoft.com/office/drawing/2014/main" id="{E10C1307-DB95-C47F-66C4-862FD9C75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165" y="102472"/>
              <a:ext cx="1537139" cy="2311486"/>
            </a:xfrm>
            <a:prstGeom prst="rect">
              <a:avLst/>
            </a:prstGeom>
          </p:spPr>
        </p:pic>
        <p:pic>
          <p:nvPicPr>
            <p:cNvPr id="7" name="Picture 6" descr="A picture containing human face, person, chin, forehead&#10;&#10;Description automatically generated">
              <a:extLst>
                <a:ext uri="{FF2B5EF4-FFF2-40B4-BE49-F238E27FC236}">
                  <a16:creationId xmlns:a16="http://schemas.microsoft.com/office/drawing/2014/main" id="{8E65CB69-CAB2-318B-31BD-172A8564C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89" y="85994"/>
              <a:ext cx="1566506" cy="2355648"/>
            </a:xfrm>
            <a:prstGeom prst="rect">
              <a:avLst/>
            </a:prstGeom>
          </p:spPr>
        </p:pic>
        <p:pic>
          <p:nvPicPr>
            <p:cNvPr id="8" name="Picture 7" descr="A person with a beard and mustache&#10;&#10;Description automatically generated">
              <a:extLst>
                <a:ext uri="{FF2B5EF4-FFF2-40B4-BE49-F238E27FC236}">
                  <a16:creationId xmlns:a16="http://schemas.microsoft.com/office/drawing/2014/main" id="{0B42F3FD-9C0B-970B-6140-D133B0ADB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5526" y="44685"/>
              <a:ext cx="1579564" cy="2378015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93B1C6FA-8E83-F21C-8778-B8CCE7BD1984}"/>
              </a:ext>
            </a:extLst>
          </p:cNvPr>
          <p:cNvSpPr/>
          <p:nvPr/>
        </p:nvSpPr>
        <p:spPr>
          <a:xfrm>
            <a:off x="-53179" y="0"/>
            <a:ext cx="783933" cy="6858000"/>
          </a:xfrm>
          <a:prstGeom prst="rect">
            <a:avLst/>
          </a:prstGeom>
          <a:solidFill>
            <a:srgbClr val="EA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21A9C22-DED0-0E0B-FC92-0ADF8DA8A05E}"/>
              </a:ext>
            </a:extLst>
          </p:cNvPr>
          <p:cNvSpPr/>
          <p:nvPr/>
        </p:nvSpPr>
        <p:spPr>
          <a:xfrm>
            <a:off x="11388796" y="-49926"/>
            <a:ext cx="841159" cy="6858000"/>
          </a:xfrm>
          <a:prstGeom prst="rect">
            <a:avLst/>
          </a:prstGeom>
          <a:solidFill>
            <a:srgbClr val="EA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9C3831D-4DBB-9F03-7714-1D22D72CCA41}"/>
              </a:ext>
            </a:extLst>
          </p:cNvPr>
          <p:cNvSpPr/>
          <p:nvPr/>
        </p:nvSpPr>
        <p:spPr>
          <a:xfrm flipV="1">
            <a:off x="0" y="-65441"/>
            <a:ext cx="12192000" cy="267818"/>
          </a:xfrm>
          <a:prstGeom prst="rect">
            <a:avLst/>
          </a:prstGeom>
          <a:solidFill>
            <a:srgbClr val="EA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0D05FBB-2BDD-5947-0E1B-7DC68691C9C3}"/>
              </a:ext>
            </a:extLst>
          </p:cNvPr>
          <p:cNvSpPr/>
          <p:nvPr/>
        </p:nvSpPr>
        <p:spPr>
          <a:xfrm flipV="1">
            <a:off x="0" y="6745600"/>
            <a:ext cx="12192000" cy="448558"/>
          </a:xfrm>
          <a:prstGeom prst="rect">
            <a:avLst/>
          </a:prstGeom>
          <a:solidFill>
            <a:srgbClr val="EA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 descr="A close-up of a person&#10;&#10;Description automatically generated">
            <a:extLst>
              <a:ext uri="{FF2B5EF4-FFF2-40B4-BE49-F238E27FC236}">
                <a16:creationId xmlns:a16="http://schemas.microsoft.com/office/drawing/2014/main" id="{691D214E-C31F-638E-6C12-21D7D87202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0" y="2475753"/>
            <a:ext cx="1480257" cy="2219615"/>
          </a:xfrm>
          <a:prstGeom prst="rect">
            <a:avLst/>
          </a:prstGeom>
        </p:spPr>
      </p:pic>
      <p:pic>
        <p:nvPicPr>
          <p:cNvPr id="19" name="Picture 18" descr="A person with red hair wearing a suit&#10;&#10;Description automatically generated">
            <a:extLst>
              <a:ext uri="{FF2B5EF4-FFF2-40B4-BE49-F238E27FC236}">
                <a16:creationId xmlns:a16="http://schemas.microsoft.com/office/drawing/2014/main" id="{AA577212-5B78-754F-2D08-A09F78D34A0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47" y="2410179"/>
            <a:ext cx="1491833" cy="2246451"/>
          </a:xfrm>
          <a:prstGeom prst="rect">
            <a:avLst/>
          </a:prstGeom>
        </p:spPr>
      </p:pic>
      <p:pic>
        <p:nvPicPr>
          <p:cNvPr id="24" name="Picture 23" descr="A person with blonde hair wearing a red scarf&#10;&#10;Description automatically generated">
            <a:extLst>
              <a:ext uri="{FF2B5EF4-FFF2-40B4-BE49-F238E27FC236}">
                <a16:creationId xmlns:a16="http://schemas.microsoft.com/office/drawing/2014/main" id="{B3DE70F7-B923-433C-47B5-B63FAA6512E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72" y="2450808"/>
            <a:ext cx="1544222" cy="232534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01F2F4A-86F3-083D-B7CA-D8D753821928}"/>
              </a:ext>
            </a:extLst>
          </p:cNvPr>
          <p:cNvGrpSpPr/>
          <p:nvPr/>
        </p:nvGrpSpPr>
        <p:grpSpPr>
          <a:xfrm>
            <a:off x="5166375" y="2259086"/>
            <a:ext cx="1709875" cy="2564914"/>
            <a:chOff x="7620000" y="-273"/>
            <a:chExt cx="4572000" cy="685827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47336B5-D913-1D0D-D9D7-C2469A8512D6}"/>
                </a:ext>
              </a:extLst>
            </p:cNvPr>
            <p:cNvGrpSpPr/>
            <p:nvPr/>
          </p:nvGrpSpPr>
          <p:grpSpPr>
            <a:xfrm>
              <a:off x="7620000" y="-273"/>
              <a:ext cx="4572000" cy="6858273"/>
              <a:chOff x="2722728" y="-225"/>
              <a:chExt cx="3765884" cy="5649051"/>
            </a:xfrm>
            <a:solidFill>
              <a:srgbClr val="EAF9F3"/>
            </a:solidFill>
          </p:grpSpPr>
          <p:pic>
            <p:nvPicPr>
              <p:cNvPr id="32" name="Picture 31" descr="A blue and green arrow&#10;&#10;Description automatically generated">
                <a:extLst>
                  <a:ext uri="{FF2B5EF4-FFF2-40B4-BE49-F238E27FC236}">
                    <a16:creationId xmlns:a16="http://schemas.microsoft.com/office/drawing/2014/main" id="{07259E02-44AD-DD75-C2C0-7D8A33BBD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2728" y="1882942"/>
                <a:ext cx="1882942" cy="1882942"/>
              </a:xfrm>
              <a:prstGeom prst="rect">
                <a:avLst/>
              </a:prstGeom>
              <a:grpFill/>
            </p:spPr>
          </p:pic>
          <p:pic>
            <p:nvPicPr>
              <p:cNvPr id="33" name="Picture 32" descr="A green arrow pointing up to a white rectangle&#10;&#10;Description automatically generated">
                <a:extLst>
                  <a:ext uri="{FF2B5EF4-FFF2-40B4-BE49-F238E27FC236}">
                    <a16:creationId xmlns:a16="http://schemas.microsoft.com/office/drawing/2014/main" id="{6EABC2E5-A713-6753-BB5E-3210EBCE72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5670" y="1882942"/>
                <a:ext cx="1882942" cy="1882942"/>
              </a:xfrm>
              <a:prstGeom prst="rect">
                <a:avLst/>
              </a:prstGeom>
              <a:grpFill/>
            </p:spPr>
          </p:pic>
          <p:pic>
            <p:nvPicPr>
              <p:cNvPr id="35" name="Picture 34" descr="A blue rectangle and green circles&#10;&#10;Description automatically generated">
                <a:extLst>
                  <a:ext uri="{FF2B5EF4-FFF2-40B4-BE49-F238E27FC236}">
                    <a16:creationId xmlns:a16="http://schemas.microsoft.com/office/drawing/2014/main" id="{D66B7C97-AE07-4324-4249-1BDE3C62F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5670" y="-225"/>
                <a:ext cx="1882942" cy="1882942"/>
              </a:xfrm>
              <a:prstGeom prst="rect">
                <a:avLst/>
              </a:prstGeom>
              <a:grpFill/>
            </p:spPr>
          </p:pic>
          <p:pic>
            <p:nvPicPr>
              <p:cNvPr id="42" name="Picture 41" descr="A blue and green stacked objects&#10;&#10;Description automatically generated">
                <a:extLst>
                  <a:ext uri="{FF2B5EF4-FFF2-40B4-BE49-F238E27FC236}">
                    <a16:creationId xmlns:a16="http://schemas.microsoft.com/office/drawing/2014/main" id="{71C6665D-452C-C1C2-6130-692F9323DC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5670" y="3765659"/>
                <a:ext cx="1882942" cy="1882942"/>
              </a:xfrm>
              <a:prstGeom prst="rect">
                <a:avLst/>
              </a:prstGeom>
              <a:grpFill/>
            </p:spPr>
          </p:pic>
          <p:pic>
            <p:nvPicPr>
              <p:cNvPr id="43" name="Picture 42" descr="A blue and green logo&#10;&#10;Description automatically generated">
                <a:extLst>
                  <a:ext uri="{FF2B5EF4-FFF2-40B4-BE49-F238E27FC236}">
                    <a16:creationId xmlns:a16="http://schemas.microsoft.com/office/drawing/2014/main" id="{6B36B4F1-AACB-9BAC-DA60-9D5605808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2728" y="3765884"/>
                <a:ext cx="1882942" cy="1882942"/>
              </a:xfrm>
              <a:prstGeom prst="rect">
                <a:avLst/>
              </a:prstGeom>
              <a:grpFill/>
            </p:spPr>
          </p:pic>
        </p:grpSp>
        <p:pic>
          <p:nvPicPr>
            <p:cNvPr id="31" name="Picture 30" descr="A blue and green logo&#10;&#10;Description automatically generated">
              <a:extLst>
                <a:ext uri="{FF2B5EF4-FFF2-40B4-BE49-F238E27FC236}">
                  <a16:creationId xmlns:a16="http://schemas.microsoft.com/office/drawing/2014/main" id="{2099A174-3E9C-83CE-8DB0-F23A917DE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0"/>
              <a:ext cx="2286000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60212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NO.potx" id="{1743C27B-9688-4D04-AF9C-788DD1657B6E}" vid="{2CEB4690-DFC0-4F66-8E22-21C9E6A1EB41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A0108F0405CBB4CAF0A4935735FBDAF" ma:contentTypeVersion="3" ma:contentTypeDescription="Opprett et nytt dokument." ma:contentTypeScope="" ma:versionID="5455942cb6f0bea4a5be7aed3bead13f">
  <xsd:schema xmlns:xsd="http://www.w3.org/2001/XMLSchema" xmlns:xs="http://www.w3.org/2001/XMLSchema" xmlns:p="http://schemas.microsoft.com/office/2006/metadata/properties" xmlns:ns2="e5e35b8c-bb2a-40e7-acd7-beed1d1f14b8" xmlns:ns3="45a9c032-1c21-4297-bc4a-1b0e359a6c15" targetNamespace="http://schemas.microsoft.com/office/2006/metadata/properties" ma:root="true" ma:fieldsID="5fb6ac5289525f1f15273a3106bcccc3" ns2:_="" ns3:_="">
    <xsd:import namespace="e5e35b8c-bb2a-40e7-acd7-beed1d1f14b8"/>
    <xsd:import namespace="45a9c032-1c21-4297-bc4a-1b0e359a6c1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35b8c-bb2a-40e7-acd7-beed1d1f14b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9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9c032-1c21-4297-bc4a-1b0e359a6c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5e35b8c-bb2a-40e7-acd7-beed1d1f14b8">JAJEJYK5CVUX-448798232-25</_dlc_DocId>
    <_dlc_DocIdUrl xmlns="e5e35b8c-bb2a-40e7-acd7-beed1d1f14b8">
      <Url>https://uio.sharepoint.com/sites/GrafiskUttrykk/_layouts/15/DocIdRedir.aspx?ID=JAJEJYK5CVUX-448798232-25</Url>
      <Description>JAJEJYK5CVUX-448798232-25</Description>
    </_dlc_DocIdUrl>
  </documentManagement>
</p:properties>
</file>

<file path=customXml/itemProps1.xml><?xml version="1.0" encoding="utf-8"?>
<ds:datastoreItem xmlns:ds="http://schemas.openxmlformats.org/officeDocument/2006/customXml" ds:itemID="{684213E5-2D10-47A0-9EC6-16DB2B77A2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821DCD-2816-4F67-91A6-4B2280A84407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C72580FF-7F01-4AAE-8F7B-56E7B47502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e35b8c-bb2a-40e7-acd7-beed1d1f14b8"/>
    <ds:schemaRef ds:uri="45a9c032-1c21-4297-bc4a-1b0e359a6c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9B9CF10-6C6A-444C-B05E-E78C1785A52C}">
  <ds:schemaRefs>
    <ds:schemaRef ds:uri="http://schemas.microsoft.com/office/2006/metadata/properties"/>
    <ds:schemaRef ds:uri="http://schemas.microsoft.com/office/infopath/2007/PartnerControls"/>
    <ds:schemaRef ds:uri="3b00a67f-9791-437e-b702-303a706ea042"/>
    <ds:schemaRef ds:uri="7dc3d6ed-56f1-49b6-b310-0ff680cfe62a"/>
    <ds:schemaRef ds:uri="e5e35b8c-bb2a-40e7-acd7-beed1d1f14b8"/>
  </ds:schemaRefs>
</ds:datastoreItem>
</file>

<file path=docMetadata/LabelInfo.xml><?xml version="1.0" encoding="utf-8"?>
<clbl:labelList xmlns:clbl="http://schemas.microsoft.com/office/2020/mipLabelMetadata">
  <clbl:label id="{463b6811-b0a4-4b2a-b932-72c4c970c5d2}" enabled="0" method="" siteId="{463b6811-b0a4-4b2a-b932-72c4c970c5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UiO Norsk</Template>
  <TotalTime>684</TotalTime>
  <Words>1109</Words>
  <Application>Microsoft Office PowerPoint</Application>
  <PresentationFormat>Widescreen</PresentationFormat>
  <Paragraphs>209</Paragraphs>
  <Slides>22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Arial, sans-serif</vt:lpstr>
      <vt:lpstr>Calibri</vt:lpstr>
      <vt:lpstr>Calibri Light</vt:lpstr>
      <vt:lpstr>Helvetica</vt:lpstr>
      <vt:lpstr>Wingdings</vt:lpstr>
      <vt:lpstr>Office Theme</vt:lpstr>
      <vt:lpstr>1_Office Theme</vt:lpstr>
      <vt:lpstr>think-cell Slide</vt:lpstr>
      <vt:lpstr>Fra ildsjeler til miljøer</vt:lpstr>
      <vt:lpstr>Hvorfor Læringsnettverket EILIN?</vt:lpstr>
      <vt:lpstr>Bakgrunn for opprettelsen av EILIN</vt:lpstr>
      <vt:lpstr>PowerPoint Presentation</vt:lpstr>
      <vt:lpstr>PowerPoint Presentation</vt:lpstr>
      <vt:lpstr>PowerPoint Presentation</vt:lpstr>
      <vt:lpstr>PowerPoint Presentation</vt:lpstr>
      <vt:lpstr>Hva har vi gjort? Hvor er vi nå?</vt:lpstr>
      <vt:lpstr>PowerPoint Presentation</vt:lpstr>
      <vt:lpstr>Noen milepæler</vt:lpstr>
      <vt:lpstr>Tematiske områder 2021-2023</vt:lpstr>
      <vt:lpstr>Aktiviteter pedagogisk kompetanse</vt:lpstr>
      <vt:lpstr>Aktiviteter teknisk kompetanse</vt:lpstr>
      <vt:lpstr>Aktiviteter bestillerkompetanse</vt:lpstr>
      <vt:lpstr>Aktiviteter koordinerende rolle </vt:lpstr>
      <vt:lpstr>Suksessfaktorer</vt:lpstr>
      <vt:lpstr>Hvilke behov ser vi?</vt:lpstr>
      <vt:lpstr>Videre arbeid</vt:lpstr>
      <vt:lpstr>Behovet for EILIN AI Hub</vt:lpstr>
      <vt:lpstr>Målsetning EILIN AI Hub</vt:lpstr>
      <vt:lpstr>Organisering og arbeidsform</vt:lpstr>
      <vt:lpstr>SK-ITU: midler til IT i utdanning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Siri Marie Aamodt</dc:creator>
  <cp:lastModifiedBy>Siri Marie Aamodt</cp:lastModifiedBy>
  <cp:revision>1</cp:revision>
  <dcterms:created xsi:type="dcterms:W3CDTF">2024-03-13T07:26:57Z</dcterms:created>
  <dcterms:modified xsi:type="dcterms:W3CDTF">2024-03-14T08:29:09Z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0x0101003A0108F0405CBB4CAF0A4935735FBDAF</vt:lpwstr>
  </property>
  <property fmtid="{D5CDD505-2E9C-101B-9397-08002B2CF9AE}" pid="3" name="MediaServiceImageTags">
    <vt:lpwstr/>
  </property>
  <property fmtid="{D5CDD505-2E9C-101B-9397-08002B2CF9AE}" pid="4" name="_dlc_DocIdItemGuid">
    <vt:lpwstr>e1ba8df5-1c55-4d83-8486-5b6b738896d5</vt:lpwstr>
  </property>
</Properties>
</file>