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10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F54F-AC2A-2F12-D415-4EC721903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E24204-13F3-CD07-DF39-8AAA39B405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39324-6747-9841-297D-1197D19FB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DD80D-8577-0D85-D01B-26958071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A979A-7F6B-72C6-69F2-36C1FE9B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32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C96A0-E8E3-B06C-DB17-205DA3989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F5CCF-6428-56DE-B705-C0D1D344E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BFF18-A897-B9F0-CFD5-D56BE2011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651FD-9C4E-FB1D-8272-950E43B83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59810-F254-CD7E-0DC6-20B748DEB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90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36BA12-FD96-C597-F06D-C5035A69CA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10A05-8729-8BF2-E01D-A59CC66C8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1DE58-4F66-AFB3-9C07-DE34DFDB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BCFE7-DED6-3639-2DFF-FC928A18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AC875-6E69-96A9-0D76-DADA3408C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9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54E08-6421-3FB9-80C1-D0AB9F991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D8810-12C7-10AC-3D03-192B8D709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B3124-0539-768E-1CBC-E571253F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A41E2-D951-60C5-C298-A3AA7DA31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F0A47-E228-9A26-19FC-11A5FD84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35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F6D5-C37D-2E4D-F614-83B98F957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8E1E25-3C69-DEF2-9578-BD7703E4E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1F87C-F9B5-9E23-66B2-2725D4082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8FECD-5595-C596-5F69-910B827B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3CDF2E-CB42-A917-0028-FC89DB6D4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32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10DBF-B55E-1138-5CFB-30EC40B7A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2BE4B-7540-CE9E-91BA-9F58C5FAC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CCBF4-435B-5BE4-D5E0-173BA9651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680B2-5109-2F6E-E02E-C9BE33E4B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1D4CB1-66AD-1071-2620-A29F6A796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66D10-DF4D-6500-5E6C-77BB15F2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1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1261D-F7D1-7680-879A-6EBC66AB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C9C20-7DD9-1D7B-64DD-B511CD49C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E452EE-3AED-321A-1300-1679AC975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CE59D4-3330-56A4-D2F2-07E23091D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1B8D4B-80A4-2343-9884-D5CDE624A4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64FF53-F822-C899-1021-8F2CCB21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8189FF-66B4-CB25-8A60-666ABE90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ADC007-F1D1-1BD7-BE70-0BA30A43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65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25CA1-CDDF-55EC-BAA7-0C26A8F3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1A031D-6625-EE6C-2AD4-F8A83B37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EED69-1676-62D7-8149-A6CFAEAF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DDC11-64B9-F4C1-CEEA-4C5B6997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8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9A11D-33C2-3A3F-7B23-960EA4D8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A58351-07BA-9569-CE5F-8A1823206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CA782-B046-A065-7951-F1077EE20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9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11EF0-663B-4234-7AF0-32D3366D9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B7D18-3C35-8E87-1206-987CE5E2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633A5-3879-884A-9AB9-ADF319CD8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4D479-50A1-AF7B-B25A-3D76BBB2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F794A-AB98-B9D9-1FFE-5A685887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625CC-0704-FF52-68E5-5109E36C5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47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8D1F0-FA40-36E6-2DA8-220B7B35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4C31BC-E848-3E80-DB0C-4AD6576E88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FE381-52A3-D316-ADD6-5B342EFCD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771909-16C0-2934-F769-20C3347D4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8BEFF-31C6-BAFC-0DAA-7B252A335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1C97D-3D34-7689-6E0F-1BE9810F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67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B30A8B-BAB4-AF1F-B9DF-90B82FA63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F139A4-F45D-EFF3-E22E-E60398B32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E517B-A9B8-AF16-FDDF-BF03446779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6A2BB-5B1D-4E9B-9FF7-9AA4A010D7A5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E9D63-3E8C-9097-20B3-4E04CCC82F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2A74C-AEEF-BF17-C7D0-B57141DB7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A9387-5EDD-4A0F-BACD-FF1DD88163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567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9FFD-4694-8B33-CDE8-C39237F2B3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Fakultetets</a:t>
            </a:r>
            <a:r>
              <a:rPr lang="en-GB" dirty="0"/>
              <a:t> strategi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fremtidige</a:t>
            </a:r>
            <a:r>
              <a:rPr lang="en-GB" dirty="0"/>
              <a:t> </a:t>
            </a:r>
            <a:r>
              <a:rPr lang="en-GB" dirty="0" err="1"/>
              <a:t>utfordringer</a:t>
            </a:r>
            <a:r>
              <a:rPr lang="en-GB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B4020-0070-1161-FA5E-86EFC04A02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/>
              <a:t>Styreseminar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Voksenåsen</a:t>
            </a:r>
            <a:r>
              <a:rPr lang="en-GB" dirty="0"/>
              <a:t> 14.mars 2024</a:t>
            </a:r>
          </a:p>
        </p:txBody>
      </p:sp>
    </p:spTree>
    <p:extLst>
      <p:ext uri="{BB962C8B-B14F-4D97-AF65-F5344CB8AC3E}">
        <p14:creationId xmlns:p14="http://schemas.microsoft.com/office/powerpoint/2010/main" val="361932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5F4FB-F86A-CB19-2E14-2A2AF4454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Vedtatt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FS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desember</a:t>
            </a:r>
            <a:r>
              <a:rPr lang="en-GB" dirty="0"/>
              <a:t>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878-75A8-4C68-F1D2-ABFF5161D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Forskning</a:t>
            </a:r>
            <a:r>
              <a:rPr lang="en-GB" b="1" dirty="0"/>
              <a:t>: </a:t>
            </a:r>
          </a:p>
          <a:p>
            <a:pPr marL="514350" indent="-514350">
              <a:buAutoNum type="arabicPeriod"/>
            </a:pPr>
            <a:r>
              <a:rPr lang="en-GB" dirty="0" err="1"/>
              <a:t>Fremragende</a:t>
            </a:r>
            <a:r>
              <a:rPr lang="en-GB" dirty="0"/>
              <a:t> </a:t>
            </a:r>
            <a:r>
              <a:rPr lang="en-GB" dirty="0" err="1"/>
              <a:t>forskning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Rammevilkår</a:t>
            </a:r>
            <a:r>
              <a:rPr lang="en-GB" dirty="0"/>
              <a:t>, </a:t>
            </a:r>
            <a:r>
              <a:rPr lang="en-GB" dirty="0" err="1"/>
              <a:t>støttefunksjoner</a:t>
            </a:r>
            <a:r>
              <a:rPr lang="en-GB" dirty="0"/>
              <a:t>, </a:t>
            </a:r>
            <a:r>
              <a:rPr lang="en-GB" dirty="0" err="1"/>
              <a:t>forskningsinfrastruktur</a:t>
            </a:r>
            <a:r>
              <a:rPr lang="en-GB" dirty="0"/>
              <a:t>) </a:t>
            </a:r>
          </a:p>
          <a:p>
            <a:pPr marL="514350" indent="-514350">
              <a:buAutoNum type="arabicPeriod"/>
            </a:pPr>
            <a:r>
              <a:rPr lang="en-GB" dirty="0" err="1"/>
              <a:t>Forskningens</a:t>
            </a:r>
            <a:r>
              <a:rPr lang="en-GB" dirty="0"/>
              <a:t> </a:t>
            </a:r>
            <a:r>
              <a:rPr lang="en-GB" dirty="0" err="1"/>
              <a:t>andre</a:t>
            </a:r>
            <a:r>
              <a:rPr lang="en-GB" dirty="0"/>
              <a:t> </a:t>
            </a:r>
            <a:r>
              <a:rPr lang="en-GB" dirty="0" err="1"/>
              <a:t>kvaliteter</a:t>
            </a:r>
            <a:r>
              <a:rPr lang="en-GB" dirty="0"/>
              <a:t> </a:t>
            </a:r>
          </a:p>
          <a:p>
            <a:pPr marL="514350" indent="-514350">
              <a:buAutoNum type="alphaLcPeriod"/>
            </a:pPr>
            <a:r>
              <a:rPr lang="en-GB" dirty="0" err="1"/>
              <a:t>Samarbeid</a:t>
            </a:r>
            <a:r>
              <a:rPr lang="en-GB" dirty="0"/>
              <a:t> </a:t>
            </a:r>
            <a:r>
              <a:rPr lang="en-GB" dirty="0" err="1"/>
              <a:t>mellom</a:t>
            </a:r>
            <a:r>
              <a:rPr lang="en-GB" dirty="0"/>
              <a:t> </a:t>
            </a:r>
            <a:r>
              <a:rPr lang="en-GB" dirty="0" err="1"/>
              <a:t>fagene</a:t>
            </a:r>
            <a:r>
              <a:rPr lang="en-GB" dirty="0"/>
              <a:t> </a:t>
            </a:r>
          </a:p>
          <a:p>
            <a:pPr marL="514350" indent="-514350">
              <a:buAutoNum type="alphaLcPeriod"/>
            </a:pPr>
            <a:r>
              <a:rPr lang="en-GB" dirty="0" err="1"/>
              <a:t>Forskningsetikk</a:t>
            </a:r>
            <a:r>
              <a:rPr lang="en-GB" dirty="0"/>
              <a:t> </a:t>
            </a:r>
          </a:p>
          <a:p>
            <a:pPr marL="514350" indent="-514350">
              <a:buAutoNum type="alphaLcPeriod"/>
            </a:pPr>
            <a:r>
              <a:rPr lang="en-GB" dirty="0" err="1"/>
              <a:t>Åpen</a:t>
            </a:r>
            <a:r>
              <a:rPr lang="en-GB" dirty="0"/>
              <a:t> </a:t>
            </a:r>
            <a:r>
              <a:rPr lang="en-GB" dirty="0" err="1"/>
              <a:t>forskning</a:t>
            </a:r>
            <a:r>
              <a:rPr lang="en-GB" dirty="0"/>
              <a:t> </a:t>
            </a:r>
          </a:p>
          <a:p>
            <a:pPr marL="514350" indent="-514350">
              <a:buAutoNum type="alphaLcPeriod"/>
            </a:pPr>
            <a:r>
              <a:rPr lang="en-GB" dirty="0" err="1"/>
              <a:t>Forskningsbasert</a:t>
            </a:r>
            <a:r>
              <a:rPr lang="en-GB" dirty="0"/>
              <a:t> </a:t>
            </a:r>
            <a:r>
              <a:rPr lang="en-GB" dirty="0" err="1"/>
              <a:t>undervisning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3779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390D7-7AB7-0F12-847F-B94C6DD15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8B650-F513-B4B3-FB45-7145076BF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/>
              <a:t>Undervisning</a:t>
            </a:r>
            <a:endParaRPr lang="en-GB" b="1" dirty="0"/>
          </a:p>
          <a:p>
            <a:pPr marL="514350" indent="-514350">
              <a:buAutoNum type="arabicPeriod"/>
            </a:pPr>
            <a:r>
              <a:rPr lang="en-GB" dirty="0" err="1"/>
              <a:t>Fremragende</a:t>
            </a:r>
            <a:r>
              <a:rPr lang="en-GB" dirty="0"/>
              <a:t> </a:t>
            </a:r>
            <a:r>
              <a:rPr lang="en-GB" dirty="0" err="1"/>
              <a:t>kvalitet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Underviserne</a:t>
            </a:r>
            <a:r>
              <a:rPr lang="en-GB" dirty="0"/>
              <a:t>, </a:t>
            </a:r>
            <a:r>
              <a:rPr lang="en-GB" dirty="0" err="1"/>
              <a:t>studentene</a:t>
            </a:r>
            <a:r>
              <a:rPr lang="en-GB" dirty="0"/>
              <a:t>, </a:t>
            </a:r>
            <a:r>
              <a:rPr lang="en-GB" dirty="0" err="1"/>
              <a:t>emner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programmer, </a:t>
            </a:r>
            <a:r>
              <a:rPr lang="en-GB" dirty="0" err="1"/>
              <a:t>organisasjon</a:t>
            </a:r>
            <a:r>
              <a:rPr lang="en-GB" dirty="0"/>
              <a:t>)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2. </a:t>
            </a:r>
            <a:r>
              <a:rPr lang="en-GB" dirty="0" err="1"/>
              <a:t>Relevans</a:t>
            </a:r>
            <a:r>
              <a:rPr lang="en-GB" dirty="0"/>
              <a:t> for de store </a:t>
            </a:r>
            <a:r>
              <a:rPr lang="en-GB" dirty="0" err="1"/>
              <a:t>samfunnsutfordringene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(</a:t>
            </a:r>
            <a:r>
              <a:rPr lang="en-GB" dirty="0" err="1"/>
              <a:t>Bærekraft</a:t>
            </a:r>
            <a:r>
              <a:rPr lang="en-GB" dirty="0"/>
              <a:t>, </a:t>
            </a:r>
            <a:r>
              <a:rPr lang="en-GB" dirty="0" err="1"/>
              <a:t>demokrati</a:t>
            </a:r>
            <a:r>
              <a:rPr lang="en-GB" dirty="0"/>
              <a:t>, </a:t>
            </a:r>
            <a:r>
              <a:rPr lang="en-GB" dirty="0" err="1"/>
              <a:t>klima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miljø</a:t>
            </a:r>
            <a:r>
              <a:rPr lang="en-GB" dirty="0"/>
              <a:t>, </a:t>
            </a:r>
            <a:r>
              <a:rPr lang="en-GB" dirty="0" err="1"/>
              <a:t>livslang</a:t>
            </a:r>
            <a:r>
              <a:rPr lang="en-GB" dirty="0"/>
              <a:t> </a:t>
            </a:r>
            <a:r>
              <a:rPr lang="en-GB" dirty="0" err="1"/>
              <a:t>læring</a:t>
            </a:r>
            <a:r>
              <a:rPr lang="en-GB" dirty="0"/>
              <a:t>, </a:t>
            </a:r>
            <a:r>
              <a:rPr lang="en-GB" dirty="0" err="1"/>
              <a:t>samfunns</a:t>
            </a:r>
            <a:r>
              <a:rPr lang="en-GB" dirty="0"/>
              <a:t>-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arbeidslivsrelevans</a:t>
            </a:r>
            <a:r>
              <a:rPr lang="en-GB" dirty="0"/>
              <a:t>, </a:t>
            </a:r>
            <a:r>
              <a:rPr lang="en-GB" dirty="0" err="1"/>
              <a:t>flerfaglige</a:t>
            </a:r>
            <a:r>
              <a:rPr lang="en-GB" dirty="0"/>
              <a:t> </a:t>
            </a:r>
            <a:r>
              <a:rPr lang="en-GB" dirty="0" err="1"/>
              <a:t>undervisningstilbud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6298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1C32-6AD2-6126-208A-F62069FE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7823C-169C-DA0A-9A23-ADD557026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(</a:t>
            </a:r>
            <a:r>
              <a:rPr lang="en-GB" b="1" dirty="0" err="1"/>
              <a:t>Kunnskap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bruk)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Organisasjon</a:t>
            </a:r>
            <a:r>
              <a:rPr lang="en-GB" b="1" dirty="0"/>
              <a:t> </a:t>
            </a:r>
          </a:p>
          <a:p>
            <a:pPr marL="0" indent="0">
              <a:buNone/>
            </a:pPr>
            <a:r>
              <a:rPr lang="en-GB" dirty="0" err="1"/>
              <a:t>Fagnær</a:t>
            </a:r>
            <a:r>
              <a:rPr lang="en-GB" dirty="0"/>
              <a:t> </a:t>
            </a:r>
            <a:r>
              <a:rPr lang="en-GB" dirty="0" err="1"/>
              <a:t>organisering</a:t>
            </a:r>
            <a:r>
              <a:rPr lang="en-GB" dirty="0"/>
              <a:t> der </a:t>
            </a:r>
            <a:r>
              <a:rPr lang="en-GB" dirty="0" err="1"/>
              <a:t>enhetene</a:t>
            </a:r>
            <a:r>
              <a:rPr lang="en-GB" dirty="0"/>
              <a:t> </a:t>
            </a:r>
            <a:r>
              <a:rPr lang="en-GB" dirty="0" err="1"/>
              <a:t>har</a:t>
            </a:r>
            <a:r>
              <a:rPr lang="en-GB" dirty="0"/>
              <a:t> </a:t>
            </a:r>
            <a:r>
              <a:rPr lang="en-GB" dirty="0" err="1"/>
              <a:t>stor</a:t>
            </a:r>
            <a:r>
              <a:rPr lang="en-GB" dirty="0"/>
              <a:t> grad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autonomi</a:t>
            </a:r>
            <a:r>
              <a:rPr lang="en-GB" dirty="0"/>
              <a:t>; </a:t>
            </a:r>
            <a:r>
              <a:rPr lang="en-GB" dirty="0" err="1"/>
              <a:t>strategisk</a:t>
            </a:r>
            <a:r>
              <a:rPr lang="en-GB" dirty="0"/>
              <a:t> </a:t>
            </a:r>
            <a:r>
              <a:rPr lang="en-GB" dirty="0" err="1"/>
              <a:t>fagutvikling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sterke</a:t>
            </a:r>
            <a:r>
              <a:rPr lang="en-GB" dirty="0"/>
              <a:t> </a:t>
            </a:r>
            <a:r>
              <a:rPr lang="en-GB" dirty="0" err="1"/>
              <a:t>fagmiljøer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Ingen nye </a:t>
            </a:r>
            <a:r>
              <a:rPr lang="en-GB" dirty="0" err="1"/>
              <a:t>grunnenheter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strategiperioden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8196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C7B98-A246-7AEB-73D4-E74E25CE3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Fremtidige</a:t>
            </a:r>
            <a:r>
              <a:rPr lang="en-GB" dirty="0"/>
              <a:t> </a:t>
            </a:r>
            <a:r>
              <a:rPr lang="en-GB" dirty="0" err="1"/>
              <a:t>utfordringer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13BB4-1E00-FAE4-AB91-F94866260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“</a:t>
            </a:r>
            <a:r>
              <a:rPr lang="en-GB" dirty="0" err="1"/>
              <a:t>Forskningssystemet</a:t>
            </a:r>
            <a:r>
              <a:rPr lang="en-GB" dirty="0"/>
              <a:t>” i </a:t>
            </a:r>
            <a:r>
              <a:rPr lang="en-GB" dirty="0" err="1"/>
              <a:t>støpeskjeen</a:t>
            </a:r>
            <a:r>
              <a:rPr lang="en-GB" dirty="0"/>
              <a:t> – </a:t>
            </a:r>
            <a:r>
              <a:rPr lang="en-GB" dirty="0" err="1"/>
              <a:t>forskningens</a:t>
            </a:r>
            <a:r>
              <a:rPr lang="en-GB" dirty="0"/>
              <a:t> </a:t>
            </a:r>
            <a:r>
              <a:rPr lang="en-GB" dirty="0" err="1"/>
              <a:t>rammevilkår</a:t>
            </a:r>
            <a:r>
              <a:rPr lang="en-GB" dirty="0"/>
              <a:t> </a:t>
            </a:r>
          </a:p>
          <a:p>
            <a:r>
              <a:rPr lang="en-GB" dirty="0" err="1"/>
              <a:t>Digitalisering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kunstig</a:t>
            </a:r>
            <a:r>
              <a:rPr lang="en-GB" dirty="0"/>
              <a:t> </a:t>
            </a:r>
            <a:r>
              <a:rPr lang="en-GB" dirty="0" err="1"/>
              <a:t>intelligens</a:t>
            </a:r>
            <a:r>
              <a:rPr lang="en-GB" dirty="0"/>
              <a:t> </a:t>
            </a:r>
            <a:r>
              <a:rPr lang="en-GB" dirty="0" err="1"/>
              <a:t>skaper</a:t>
            </a:r>
            <a:r>
              <a:rPr lang="en-GB" dirty="0"/>
              <a:t> nye </a:t>
            </a:r>
            <a:r>
              <a:rPr lang="en-GB" dirty="0" err="1"/>
              <a:t>muligheter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vil</a:t>
            </a:r>
            <a:r>
              <a:rPr lang="en-GB" dirty="0"/>
              <a:t> </a:t>
            </a:r>
            <a:r>
              <a:rPr lang="en-GB" dirty="0" err="1"/>
              <a:t>påvirke</a:t>
            </a:r>
            <a:r>
              <a:rPr lang="en-GB" dirty="0"/>
              <a:t> </a:t>
            </a:r>
            <a:r>
              <a:rPr lang="en-GB" dirty="0" err="1"/>
              <a:t>fagutviklingen</a:t>
            </a:r>
            <a:r>
              <a:rPr lang="en-GB" dirty="0"/>
              <a:t> </a:t>
            </a:r>
          </a:p>
          <a:p>
            <a:r>
              <a:rPr lang="en-GB" dirty="0" err="1"/>
              <a:t>Større</a:t>
            </a:r>
            <a:r>
              <a:rPr lang="en-GB" dirty="0"/>
              <a:t> </a:t>
            </a:r>
            <a:r>
              <a:rPr lang="en-GB" dirty="0" err="1"/>
              <a:t>dynamikk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studieprogramsporteføljen</a:t>
            </a:r>
            <a:r>
              <a:rPr lang="en-GB" dirty="0"/>
              <a:t> </a:t>
            </a:r>
          </a:p>
          <a:p>
            <a:r>
              <a:rPr lang="en-GB" dirty="0" err="1"/>
              <a:t>Arbeidslivsrelevans</a:t>
            </a:r>
            <a:r>
              <a:rPr lang="en-GB" dirty="0"/>
              <a:t> </a:t>
            </a:r>
          </a:p>
          <a:p>
            <a:r>
              <a:rPr lang="en-GB" dirty="0"/>
              <a:t>UiO mangler </a:t>
            </a:r>
            <a:r>
              <a:rPr lang="en-GB" dirty="0" err="1"/>
              <a:t>senterpolitikk</a:t>
            </a:r>
            <a:r>
              <a:rPr lang="en-GB" dirty="0"/>
              <a:t> for </a:t>
            </a:r>
            <a:r>
              <a:rPr lang="en-GB" dirty="0" err="1"/>
              <a:t>sentre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ikke</a:t>
            </a:r>
            <a:r>
              <a:rPr lang="en-GB" dirty="0"/>
              <a:t> er </a:t>
            </a:r>
            <a:r>
              <a:rPr lang="en-GB" dirty="0" err="1"/>
              <a:t>SFFer</a:t>
            </a:r>
            <a:endParaRPr lang="en-GB" dirty="0"/>
          </a:p>
          <a:p>
            <a:r>
              <a:rPr lang="en-GB"/>
              <a:t>EVU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29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Fakultetets strategi og fremtidige utfordringer </vt:lpstr>
      <vt:lpstr>Vedtatt av FS i desember 2021</vt:lpstr>
      <vt:lpstr>PowerPoint Presentation</vt:lpstr>
      <vt:lpstr>PowerPoint Presentation</vt:lpstr>
      <vt:lpstr>Fremtidige utfordringer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Fakultetets strategi og fremtidige utfordringer </dc:title>
  <dc:creator>Anne Julie Semb</dc:creator>
  <cp:lastModifiedBy>Anne Julie Semb</cp:lastModifiedBy>
  <cp:revision>1</cp:revision>
  <dcterms:created xsi:type="dcterms:W3CDTF">2024-03-14T07:08:19Z</dcterms:created>
  <dcterms:modified xsi:type="dcterms:W3CDTF">2024-03-14T07:40:39Z</dcterms:modified>
</cp:coreProperties>
</file>