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730" r:id="rId6"/>
    <p:sldMasterId id="2147483758" r:id="rId7"/>
  </p:sldMasterIdLst>
  <p:notesMasterIdLst>
    <p:notesMasterId r:id="rId28"/>
  </p:notesMasterIdLst>
  <p:handoutMasterIdLst>
    <p:handoutMasterId r:id="rId29"/>
  </p:handoutMasterIdLst>
  <p:sldIdLst>
    <p:sldId id="256" r:id="rId8"/>
    <p:sldId id="280" r:id="rId9"/>
    <p:sldId id="281" r:id="rId10"/>
    <p:sldId id="291" r:id="rId11"/>
    <p:sldId id="265" r:id="rId12"/>
    <p:sldId id="286" r:id="rId13"/>
    <p:sldId id="276" r:id="rId14"/>
    <p:sldId id="282" r:id="rId15"/>
    <p:sldId id="292" r:id="rId16"/>
    <p:sldId id="284" r:id="rId17"/>
    <p:sldId id="301" r:id="rId18"/>
    <p:sldId id="293" r:id="rId19"/>
    <p:sldId id="257" r:id="rId20"/>
    <p:sldId id="294" r:id="rId21"/>
    <p:sldId id="288" r:id="rId22"/>
    <p:sldId id="297" r:id="rId23"/>
    <p:sldId id="299" r:id="rId24"/>
    <p:sldId id="298" r:id="rId25"/>
    <p:sldId id="295" r:id="rId26"/>
    <p:sldId id="300" r:id="rId27"/>
  </p:sldIdLst>
  <p:sldSz cx="12192000" cy="6858000"/>
  <p:notesSz cx="6794500" cy="9931400"/>
  <p:custDataLst>
    <p:tags r:id="rId30"/>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Haugsgjerd Allern" initials="EHA" lastIdx="1" clrIdx="0">
    <p:extLst>
      <p:ext uri="{19B8F6BF-5375-455C-9EA6-DF929625EA0E}">
        <p15:presenceInfo xmlns:p15="http://schemas.microsoft.com/office/powerpoint/2012/main" userId="S::elinal@uio.no::12b2841f-a0c0-4662-b865-eafbd8035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FFDC6D"/>
    <a:srgbClr val="FFD757"/>
    <a:srgbClr val="EDF5EB"/>
    <a:srgbClr val="C9DFC3"/>
    <a:srgbClr val="9AC38F"/>
    <a:srgbClr val="86A878"/>
    <a:srgbClr val="0A0000"/>
    <a:srgbClr val="020000"/>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9" autoAdjust="0"/>
    <p:restoredTop sz="94796" autoAdjust="0"/>
  </p:normalViewPr>
  <p:slideViewPr>
    <p:cSldViewPr snapToGrid="0">
      <p:cViewPr varScale="1">
        <p:scale>
          <a:sx n="80" d="100"/>
          <a:sy n="80" d="100"/>
        </p:scale>
        <p:origin x="72" y="48"/>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EEB65-96F6-4075-BB3B-CB3EF26F3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8DF4C2-D9DD-4487-87F2-2E02B1818C11}">
      <dgm:prSet phldrT="[Text]"/>
      <dgm:spPr/>
      <dgm:t>
        <a:bodyPr/>
        <a:lstStyle/>
        <a:p>
          <a:r>
            <a:rPr lang="nb-NO" dirty="0"/>
            <a:t>Head of Department  (</a:t>
          </a:r>
          <a:r>
            <a:rPr lang="nb-NO" dirty="0" err="1"/>
            <a:t>elected</a:t>
          </a:r>
          <a:r>
            <a:rPr lang="nb-NO" dirty="0"/>
            <a:t>)</a:t>
          </a:r>
        </a:p>
        <a:p>
          <a:endParaRPr lang="nb-NO" dirty="0"/>
        </a:p>
        <a:p>
          <a:r>
            <a:rPr lang="nb-NO" dirty="0"/>
            <a:t>General h</a:t>
          </a:r>
          <a:r>
            <a:rPr lang="en-GB" dirty="0" err="1"/>
            <a:t>uman</a:t>
          </a:r>
          <a:r>
            <a:rPr lang="en-GB" dirty="0"/>
            <a:t> resources responsibility </a:t>
          </a:r>
          <a:r>
            <a:rPr lang="nb-NO" dirty="0"/>
            <a:t>(«personalansvar») </a:t>
          </a:r>
        </a:p>
        <a:p>
          <a:r>
            <a:rPr lang="nb-NO" dirty="0"/>
            <a:t> </a:t>
          </a:r>
          <a:r>
            <a:rPr lang="en-GB" dirty="0"/>
            <a:t>Human resources responsibility </a:t>
          </a:r>
          <a:r>
            <a:rPr lang="nb-NO" dirty="0"/>
            <a:t>permanent staff &amp; head of </a:t>
          </a:r>
          <a:r>
            <a:rPr lang="nb-NO" dirty="0" err="1"/>
            <a:t>administration</a:t>
          </a:r>
          <a:endParaRPr lang="en-GB" dirty="0"/>
        </a:p>
      </dgm:t>
    </dgm:pt>
    <dgm:pt modelId="{A28178F4-CF5E-446C-A1B2-1070E3642BCE}" type="parTrans" cxnId="{5E9BBCC6-9D72-4245-9FBD-32F6FD9ADA03}">
      <dgm:prSet/>
      <dgm:spPr/>
      <dgm:t>
        <a:bodyPr/>
        <a:lstStyle/>
        <a:p>
          <a:endParaRPr lang="en-GB"/>
        </a:p>
      </dgm:t>
    </dgm:pt>
    <dgm:pt modelId="{C9B28C5F-7B23-446A-9055-13F99F56AFE0}" type="sibTrans" cxnId="{5E9BBCC6-9D72-4245-9FBD-32F6FD9ADA03}">
      <dgm:prSet/>
      <dgm:spPr/>
      <dgm:t>
        <a:bodyPr/>
        <a:lstStyle/>
        <a:p>
          <a:endParaRPr lang="en-GB"/>
        </a:p>
      </dgm:t>
    </dgm:pt>
    <dgm:pt modelId="{A4388A22-714E-490F-A256-1B82CB6013F8}">
      <dgm:prSet phldrT="[Text]"/>
      <dgm:spPr/>
      <dgm:t>
        <a:bodyPr/>
        <a:lstStyle/>
        <a:p>
          <a:r>
            <a:rPr lang="nb-NO" dirty="0" err="1"/>
            <a:t>Deputy</a:t>
          </a:r>
          <a:r>
            <a:rPr lang="nb-NO" dirty="0"/>
            <a:t> Head of Department/Head of Research (</a:t>
          </a:r>
          <a:r>
            <a:rPr lang="nb-NO" dirty="0" err="1"/>
            <a:t>elected</a:t>
          </a:r>
          <a:r>
            <a:rPr lang="nb-NO" dirty="0"/>
            <a:t>/</a:t>
          </a:r>
          <a:r>
            <a:rPr lang="nb-NO" dirty="0" err="1"/>
            <a:t>appointed</a:t>
          </a:r>
          <a:r>
            <a:rPr lang="nb-NO" dirty="0"/>
            <a:t>)</a:t>
          </a:r>
        </a:p>
        <a:p>
          <a:r>
            <a:rPr lang="en-GB" dirty="0"/>
            <a:t>Human resources responsibility </a:t>
          </a:r>
          <a:r>
            <a:rPr lang="nb-NO" dirty="0" err="1"/>
            <a:t>postdoctoral</a:t>
          </a:r>
          <a:r>
            <a:rPr lang="nb-NO" dirty="0"/>
            <a:t> </a:t>
          </a:r>
          <a:r>
            <a:rPr lang="nb-NO" dirty="0" err="1"/>
            <a:t>fellows</a:t>
          </a:r>
          <a:r>
            <a:rPr lang="nb-NO" dirty="0"/>
            <a:t> (</a:t>
          </a:r>
          <a:r>
            <a:rPr lang="nb-NO" dirty="0" err="1"/>
            <a:t>delegated</a:t>
          </a:r>
          <a:r>
            <a:rPr lang="nb-NO" dirty="0"/>
            <a:t>)</a:t>
          </a:r>
        </a:p>
      </dgm:t>
    </dgm:pt>
    <dgm:pt modelId="{2C7F4CFF-4CAA-4F87-B785-AD6AB08F7BA8}" type="parTrans" cxnId="{94CE843B-6C40-4C99-937D-F6C958EB6C0C}">
      <dgm:prSet/>
      <dgm:spPr/>
      <dgm:t>
        <a:bodyPr/>
        <a:lstStyle/>
        <a:p>
          <a:endParaRPr lang="en-GB"/>
        </a:p>
      </dgm:t>
    </dgm:pt>
    <dgm:pt modelId="{CAB15D4A-7BCB-4208-9E58-E4BFB9BA1C29}" type="sibTrans" cxnId="{94CE843B-6C40-4C99-937D-F6C958EB6C0C}">
      <dgm:prSet/>
      <dgm:spPr/>
      <dgm:t>
        <a:bodyPr/>
        <a:lstStyle/>
        <a:p>
          <a:endParaRPr lang="en-GB"/>
        </a:p>
      </dgm:t>
    </dgm:pt>
    <dgm:pt modelId="{A840B91B-C1CC-4C0C-9572-1F874A5AF6B8}">
      <dgm:prSet phldrT="[Text]"/>
      <dgm:spPr/>
      <dgm:t>
        <a:bodyPr/>
        <a:lstStyle/>
        <a:p>
          <a:r>
            <a:rPr lang="nb-NO" dirty="0"/>
            <a:t>Head of Studies (</a:t>
          </a:r>
          <a:r>
            <a:rPr lang="nb-NO" dirty="0" err="1"/>
            <a:t>appointed</a:t>
          </a:r>
          <a:r>
            <a:rPr lang="nb-NO" dirty="0"/>
            <a:t>)</a:t>
          </a:r>
        </a:p>
        <a:p>
          <a:r>
            <a:rPr lang="en-GB" dirty="0"/>
            <a:t>Human resources responsibility              </a:t>
          </a:r>
          <a:r>
            <a:rPr lang="nb-NO" dirty="0" err="1"/>
            <a:t>PhD</a:t>
          </a:r>
          <a:r>
            <a:rPr lang="nb-NO" dirty="0"/>
            <a:t> </a:t>
          </a:r>
          <a:r>
            <a:rPr lang="nb-NO" dirty="0" err="1"/>
            <a:t>Fellows</a:t>
          </a:r>
          <a:r>
            <a:rPr lang="nb-NO" dirty="0"/>
            <a:t> (</a:t>
          </a:r>
          <a:r>
            <a:rPr lang="nb-NO" dirty="0" err="1"/>
            <a:t>delegated</a:t>
          </a:r>
          <a:r>
            <a:rPr lang="nb-NO" dirty="0"/>
            <a:t>)</a:t>
          </a:r>
          <a:endParaRPr lang="en-GB" dirty="0"/>
        </a:p>
      </dgm:t>
    </dgm:pt>
    <dgm:pt modelId="{3A4B3A44-8C40-4C39-9548-66322185229C}" type="parTrans" cxnId="{82E92893-FED0-4E50-8E37-7A16A3DEA051}">
      <dgm:prSet/>
      <dgm:spPr/>
      <dgm:t>
        <a:bodyPr/>
        <a:lstStyle/>
        <a:p>
          <a:endParaRPr lang="en-GB"/>
        </a:p>
      </dgm:t>
    </dgm:pt>
    <dgm:pt modelId="{7135F691-6131-4854-A051-8D17F98DFFE4}" type="sibTrans" cxnId="{82E92893-FED0-4E50-8E37-7A16A3DEA051}">
      <dgm:prSet/>
      <dgm:spPr/>
      <dgm:t>
        <a:bodyPr/>
        <a:lstStyle/>
        <a:p>
          <a:endParaRPr lang="en-GB"/>
        </a:p>
      </dgm:t>
    </dgm:pt>
    <dgm:pt modelId="{CA5DB1E5-5EF4-44A1-B593-3E54BA73D736}">
      <dgm:prSet phldrT="[Text]"/>
      <dgm:spPr/>
      <dgm:t>
        <a:bodyPr/>
        <a:lstStyle/>
        <a:p>
          <a:r>
            <a:rPr lang="nb-NO" dirty="0"/>
            <a:t>Head of Administration (permanent, </a:t>
          </a:r>
          <a:r>
            <a:rPr lang="nb-NO" dirty="0" err="1"/>
            <a:t>hired</a:t>
          </a:r>
          <a:r>
            <a:rPr lang="nb-NO" dirty="0"/>
            <a:t>) </a:t>
          </a:r>
        </a:p>
        <a:p>
          <a:r>
            <a:rPr lang="en-GB" dirty="0"/>
            <a:t>Human resources responsibility </a:t>
          </a:r>
          <a:r>
            <a:rPr lang="nb-NO" dirty="0"/>
            <a:t>administrative staff (</a:t>
          </a:r>
          <a:r>
            <a:rPr lang="nb-NO" dirty="0" err="1"/>
            <a:t>delegated</a:t>
          </a:r>
          <a:r>
            <a:rPr lang="nb-NO" dirty="0"/>
            <a:t>)</a:t>
          </a:r>
        </a:p>
      </dgm:t>
    </dgm:pt>
    <dgm:pt modelId="{D08B4621-9EAC-4F92-811F-DE304E1D2552}" type="parTrans" cxnId="{87272A8B-F88B-4571-9A32-28359532B370}">
      <dgm:prSet/>
      <dgm:spPr/>
      <dgm:t>
        <a:bodyPr/>
        <a:lstStyle/>
        <a:p>
          <a:endParaRPr lang="en-GB"/>
        </a:p>
      </dgm:t>
    </dgm:pt>
    <dgm:pt modelId="{8AF6DAEA-27C2-49A6-BEC9-CECDE74CBF91}" type="sibTrans" cxnId="{87272A8B-F88B-4571-9A32-28359532B370}">
      <dgm:prSet/>
      <dgm:spPr/>
      <dgm:t>
        <a:bodyPr/>
        <a:lstStyle/>
        <a:p>
          <a:endParaRPr lang="en-GB"/>
        </a:p>
      </dgm:t>
    </dgm:pt>
    <dgm:pt modelId="{C6BF11A6-F89C-4A80-A7C1-EF1669C644E9}" type="pres">
      <dgm:prSet presAssocID="{C48EEB65-96F6-4075-BB3B-CB3EF26F310A}" presName="hierChild1" presStyleCnt="0">
        <dgm:presLayoutVars>
          <dgm:orgChart val="1"/>
          <dgm:chPref val="1"/>
          <dgm:dir/>
          <dgm:animOne val="branch"/>
          <dgm:animLvl val="lvl"/>
          <dgm:resizeHandles/>
        </dgm:presLayoutVars>
      </dgm:prSet>
      <dgm:spPr/>
    </dgm:pt>
    <dgm:pt modelId="{57B57290-9C72-4B1D-8DA3-FF804F1AEFF4}" type="pres">
      <dgm:prSet presAssocID="{F08DF4C2-D9DD-4487-87F2-2E02B1818C11}" presName="hierRoot1" presStyleCnt="0">
        <dgm:presLayoutVars>
          <dgm:hierBranch val="init"/>
        </dgm:presLayoutVars>
      </dgm:prSet>
      <dgm:spPr/>
    </dgm:pt>
    <dgm:pt modelId="{86AAF73B-43CC-4E29-94C5-7DBA98F54C8C}" type="pres">
      <dgm:prSet presAssocID="{F08DF4C2-D9DD-4487-87F2-2E02B1818C11}" presName="rootComposite1" presStyleCnt="0"/>
      <dgm:spPr/>
    </dgm:pt>
    <dgm:pt modelId="{C03D1432-1514-4AFE-8BA3-C2CB8DAC50A0}" type="pres">
      <dgm:prSet presAssocID="{F08DF4C2-D9DD-4487-87F2-2E02B1818C11}" presName="rootText1" presStyleLbl="node0" presStyleIdx="0" presStyleCnt="1">
        <dgm:presLayoutVars>
          <dgm:chPref val="3"/>
        </dgm:presLayoutVars>
      </dgm:prSet>
      <dgm:spPr/>
    </dgm:pt>
    <dgm:pt modelId="{6548D6B9-5141-4455-87E1-4258AED92CCA}" type="pres">
      <dgm:prSet presAssocID="{F08DF4C2-D9DD-4487-87F2-2E02B1818C11}" presName="rootConnector1" presStyleLbl="node1" presStyleIdx="0" presStyleCnt="0"/>
      <dgm:spPr/>
    </dgm:pt>
    <dgm:pt modelId="{9FEB15B9-E81F-4C02-B119-C178B1A72EFF}" type="pres">
      <dgm:prSet presAssocID="{F08DF4C2-D9DD-4487-87F2-2E02B1818C11}" presName="hierChild2" presStyleCnt="0"/>
      <dgm:spPr/>
    </dgm:pt>
    <dgm:pt modelId="{123241CC-D5D9-49D6-814E-7A6EB13A20BD}" type="pres">
      <dgm:prSet presAssocID="{2C7F4CFF-4CAA-4F87-B785-AD6AB08F7BA8}" presName="Name37" presStyleLbl="parChTrans1D2" presStyleIdx="0" presStyleCnt="3"/>
      <dgm:spPr/>
    </dgm:pt>
    <dgm:pt modelId="{ED4171E7-8E2A-4F14-A824-BAFF7D72BEC2}" type="pres">
      <dgm:prSet presAssocID="{A4388A22-714E-490F-A256-1B82CB6013F8}" presName="hierRoot2" presStyleCnt="0">
        <dgm:presLayoutVars>
          <dgm:hierBranch val="init"/>
        </dgm:presLayoutVars>
      </dgm:prSet>
      <dgm:spPr/>
    </dgm:pt>
    <dgm:pt modelId="{5E7DC924-02E2-4E86-BA5C-AC1E3C45D2F6}" type="pres">
      <dgm:prSet presAssocID="{A4388A22-714E-490F-A256-1B82CB6013F8}" presName="rootComposite" presStyleCnt="0"/>
      <dgm:spPr/>
    </dgm:pt>
    <dgm:pt modelId="{64C7FCAA-EE4B-472B-9913-46E432E04541}" type="pres">
      <dgm:prSet presAssocID="{A4388A22-714E-490F-A256-1B82CB6013F8}" presName="rootText" presStyleLbl="node2" presStyleIdx="0" presStyleCnt="3">
        <dgm:presLayoutVars>
          <dgm:chPref val="3"/>
        </dgm:presLayoutVars>
      </dgm:prSet>
      <dgm:spPr/>
    </dgm:pt>
    <dgm:pt modelId="{2EC46FFF-281D-4891-8003-7B6E61C969F9}" type="pres">
      <dgm:prSet presAssocID="{A4388A22-714E-490F-A256-1B82CB6013F8}" presName="rootConnector" presStyleLbl="node2" presStyleIdx="0" presStyleCnt="3"/>
      <dgm:spPr/>
    </dgm:pt>
    <dgm:pt modelId="{CDA8828F-1F13-4B04-8DCA-6AE032905AF4}" type="pres">
      <dgm:prSet presAssocID="{A4388A22-714E-490F-A256-1B82CB6013F8}" presName="hierChild4" presStyleCnt="0"/>
      <dgm:spPr/>
    </dgm:pt>
    <dgm:pt modelId="{3B191198-1632-4072-B8D8-16A2AD8B218E}" type="pres">
      <dgm:prSet presAssocID="{A4388A22-714E-490F-A256-1B82CB6013F8}" presName="hierChild5" presStyleCnt="0"/>
      <dgm:spPr/>
    </dgm:pt>
    <dgm:pt modelId="{4F5A6575-01FA-4AAC-8FC6-84BFE68626D1}" type="pres">
      <dgm:prSet presAssocID="{3A4B3A44-8C40-4C39-9548-66322185229C}" presName="Name37" presStyleLbl="parChTrans1D2" presStyleIdx="1" presStyleCnt="3"/>
      <dgm:spPr/>
    </dgm:pt>
    <dgm:pt modelId="{A6BE0A66-4C63-482C-9AFB-FBB8043513D9}" type="pres">
      <dgm:prSet presAssocID="{A840B91B-C1CC-4C0C-9572-1F874A5AF6B8}" presName="hierRoot2" presStyleCnt="0">
        <dgm:presLayoutVars>
          <dgm:hierBranch val="init"/>
        </dgm:presLayoutVars>
      </dgm:prSet>
      <dgm:spPr/>
    </dgm:pt>
    <dgm:pt modelId="{6CD2133F-0316-4DDE-A4D3-AAE45491EDEB}" type="pres">
      <dgm:prSet presAssocID="{A840B91B-C1CC-4C0C-9572-1F874A5AF6B8}" presName="rootComposite" presStyleCnt="0"/>
      <dgm:spPr/>
    </dgm:pt>
    <dgm:pt modelId="{38650BF5-F021-4322-9756-EFFC21D4BB6A}" type="pres">
      <dgm:prSet presAssocID="{A840B91B-C1CC-4C0C-9572-1F874A5AF6B8}" presName="rootText" presStyleLbl="node2" presStyleIdx="1" presStyleCnt="3">
        <dgm:presLayoutVars>
          <dgm:chPref val="3"/>
        </dgm:presLayoutVars>
      </dgm:prSet>
      <dgm:spPr/>
    </dgm:pt>
    <dgm:pt modelId="{B22AAA69-02F7-42C4-8EFF-6A66BA33B287}" type="pres">
      <dgm:prSet presAssocID="{A840B91B-C1CC-4C0C-9572-1F874A5AF6B8}" presName="rootConnector" presStyleLbl="node2" presStyleIdx="1" presStyleCnt="3"/>
      <dgm:spPr/>
    </dgm:pt>
    <dgm:pt modelId="{283BC538-F7C7-4413-9792-744AD63EF5D0}" type="pres">
      <dgm:prSet presAssocID="{A840B91B-C1CC-4C0C-9572-1F874A5AF6B8}" presName="hierChild4" presStyleCnt="0"/>
      <dgm:spPr/>
    </dgm:pt>
    <dgm:pt modelId="{0B1246E9-71B9-4644-A7C4-61351E7A8D4B}" type="pres">
      <dgm:prSet presAssocID="{A840B91B-C1CC-4C0C-9572-1F874A5AF6B8}" presName="hierChild5" presStyleCnt="0"/>
      <dgm:spPr/>
    </dgm:pt>
    <dgm:pt modelId="{307D9A8B-C0F0-4D49-B556-85CC52561EC2}" type="pres">
      <dgm:prSet presAssocID="{D08B4621-9EAC-4F92-811F-DE304E1D2552}" presName="Name37" presStyleLbl="parChTrans1D2" presStyleIdx="2" presStyleCnt="3"/>
      <dgm:spPr/>
    </dgm:pt>
    <dgm:pt modelId="{FA5EF13B-3CFC-4D9D-8E76-2AE2D55E553F}" type="pres">
      <dgm:prSet presAssocID="{CA5DB1E5-5EF4-44A1-B593-3E54BA73D736}" presName="hierRoot2" presStyleCnt="0">
        <dgm:presLayoutVars>
          <dgm:hierBranch val="init"/>
        </dgm:presLayoutVars>
      </dgm:prSet>
      <dgm:spPr/>
    </dgm:pt>
    <dgm:pt modelId="{9A96B86D-117B-46F3-935D-6A85BB4EFF1F}" type="pres">
      <dgm:prSet presAssocID="{CA5DB1E5-5EF4-44A1-B593-3E54BA73D736}" presName="rootComposite" presStyleCnt="0"/>
      <dgm:spPr/>
    </dgm:pt>
    <dgm:pt modelId="{D187F535-1460-4AFA-A213-1491BC4F72B3}" type="pres">
      <dgm:prSet presAssocID="{CA5DB1E5-5EF4-44A1-B593-3E54BA73D736}" presName="rootText" presStyleLbl="node2" presStyleIdx="2" presStyleCnt="3">
        <dgm:presLayoutVars>
          <dgm:chPref val="3"/>
        </dgm:presLayoutVars>
      </dgm:prSet>
      <dgm:spPr/>
    </dgm:pt>
    <dgm:pt modelId="{4C8C4DB7-F841-4B7B-9C6D-E7A7AEBA0A64}" type="pres">
      <dgm:prSet presAssocID="{CA5DB1E5-5EF4-44A1-B593-3E54BA73D736}" presName="rootConnector" presStyleLbl="node2" presStyleIdx="2" presStyleCnt="3"/>
      <dgm:spPr/>
    </dgm:pt>
    <dgm:pt modelId="{30C7BF7B-84CC-431B-825F-D0685FF9B404}" type="pres">
      <dgm:prSet presAssocID="{CA5DB1E5-5EF4-44A1-B593-3E54BA73D736}" presName="hierChild4" presStyleCnt="0"/>
      <dgm:spPr/>
    </dgm:pt>
    <dgm:pt modelId="{5F317597-47D1-4815-A3D8-54996CA3699E}" type="pres">
      <dgm:prSet presAssocID="{CA5DB1E5-5EF4-44A1-B593-3E54BA73D736}" presName="hierChild5" presStyleCnt="0"/>
      <dgm:spPr/>
    </dgm:pt>
    <dgm:pt modelId="{BB2D8E91-89AB-40E0-BD93-DEF0E06D0D15}" type="pres">
      <dgm:prSet presAssocID="{F08DF4C2-D9DD-4487-87F2-2E02B1818C11}" presName="hierChild3" presStyleCnt="0"/>
      <dgm:spPr/>
    </dgm:pt>
  </dgm:ptLst>
  <dgm:cxnLst>
    <dgm:cxn modelId="{E3568405-0C76-4F98-92ED-AF7853A70410}" type="presOf" srcId="{F08DF4C2-D9DD-4487-87F2-2E02B1818C11}" destId="{C03D1432-1514-4AFE-8BA3-C2CB8DAC50A0}" srcOrd="0" destOrd="0" presId="urn:microsoft.com/office/officeart/2005/8/layout/orgChart1"/>
    <dgm:cxn modelId="{4540950F-37D7-44AB-AAF2-E456B72C01B7}" type="presOf" srcId="{C48EEB65-96F6-4075-BB3B-CB3EF26F310A}" destId="{C6BF11A6-F89C-4A80-A7C1-EF1669C644E9}" srcOrd="0" destOrd="0" presId="urn:microsoft.com/office/officeart/2005/8/layout/orgChart1"/>
    <dgm:cxn modelId="{9024AC1F-1587-4B71-B1E1-68E99546C6B2}" type="presOf" srcId="{A4388A22-714E-490F-A256-1B82CB6013F8}" destId="{64C7FCAA-EE4B-472B-9913-46E432E04541}" srcOrd="0" destOrd="0" presId="urn:microsoft.com/office/officeart/2005/8/layout/orgChart1"/>
    <dgm:cxn modelId="{DD612428-DCD8-4771-AAC1-C3E2ED0EA71C}" type="presOf" srcId="{3A4B3A44-8C40-4C39-9548-66322185229C}" destId="{4F5A6575-01FA-4AAC-8FC6-84BFE68626D1}" srcOrd="0" destOrd="0" presId="urn:microsoft.com/office/officeart/2005/8/layout/orgChart1"/>
    <dgm:cxn modelId="{94CE843B-6C40-4C99-937D-F6C958EB6C0C}" srcId="{F08DF4C2-D9DD-4487-87F2-2E02B1818C11}" destId="{A4388A22-714E-490F-A256-1B82CB6013F8}" srcOrd="0" destOrd="0" parTransId="{2C7F4CFF-4CAA-4F87-B785-AD6AB08F7BA8}" sibTransId="{CAB15D4A-7BCB-4208-9E58-E4BFB9BA1C29}"/>
    <dgm:cxn modelId="{4052E13D-A373-463D-8FB8-D968615B2FE1}" type="presOf" srcId="{2C7F4CFF-4CAA-4F87-B785-AD6AB08F7BA8}" destId="{123241CC-D5D9-49D6-814E-7A6EB13A20BD}" srcOrd="0" destOrd="0" presId="urn:microsoft.com/office/officeart/2005/8/layout/orgChart1"/>
    <dgm:cxn modelId="{AD69C065-25A5-4484-B8FA-A3125020A361}" type="presOf" srcId="{F08DF4C2-D9DD-4487-87F2-2E02B1818C11}" destId="{6548D6B9-5141-4455-87E1-4258AED92CCA}" srcOrd="1" destOrd="0" presId="urn:microsoft.com/office/officeart/2005/8/layout/orgChart1"/>
    <dgm:cxn modelId="{F1F3896B-C274-422C-AB83-3984F2443622}" type="presOf" srcId="{CA5DB1E5-5EF4-44A1-B593-3E54BA73D736}" destId="{4C8C4DB7-F841-4B7B-9C6D-E7A7AEBA0A64}" srcOrd="1" destOrd="0" presId="urn:microsoft.com/office/officeart/2005/8/layout/orgChart1"/>
    <dgm:cxn modelId="{D681924F-EC31-4BA3-A7E6-99B5FF7562EB}" type="presOf" srcId="{CA5DB1E5-5EF4-44A1-B593-3E54BA73D736}" destId="{D187F535-1460-4AFA-A213-1491BC4F72B3}" srcOrd="0" destOrd="0" presId="urn:microsoft.com/office/officeart/2005/8/layout/orgChart1"/>
    <dgm:cxn modelId="{279EFE55-81EC-4CC4-B81B-90027B6C3BAB}" type="presOf" srcId="{D08B4621-9EAC-4F92-811F-DE304E1D2552}" destId="{307D9A8B-C0F0-4D49-B556-85CC52561EC2}" srcOrd="0" destOrd="0" presId="urn:microsoft.com/office/officeart/2005/8/layout/orgChart1"/>
    <dgm:cxn modelId="{87272A8B-F88B-4571-9A32-28359532B370}" srcId="{F08DF4C2-D9DD-4487-87F2-2E02B1818C11}" destId="{CA5DB1E5-5EF4-44A1-B593-3E54BA73D736}" srcOrd="2" destOrd="0" parTransId="{D08B4621-9EAC-4F92-811F-DE304E1D2552}" sibTransId="{8AF6DAEA-27C2-49A6-BEC9-CECDE74CBF91}"/>
    <dgm:cxn modelId="{82E92893-FED0-4E50-8E37-7A16A3DEA051}" srcId="{F08DF4C2-D9DD-4487-87F2-2E02B1818C11}" destId="{A840B91B-C1CC-4C0C-9572-1F874A5AF6B8}" srcOrd="1" destOrd="0" parTransId="{3A4B3A44-8C40-4C39-9548-66322185229C}" sibTransId="{7135F691-6131-4854-A051-8D17F98DFFE4}"/>
    <dgm:cxn modelId="{5E9BBCC6-9D72-4245-9FBD-32F6FD9ADA03}" srcId="{C48EEB65-96F6-4075-BB3B-CB3EF26F310A}" destId="{F08DF4C2-D9DD-4487-87F2-2E02B1818C11}" srcOrd="0" destOrd="0" parTransId="{A28178F4-CF5E-446C-A1B2-1070E3642BCE}" sibTransId="{C9B28C5F-7B23-446A-9055-13F99F56AFE0}"/>
    <dgm:cxn modelId="{31A5BECE-2618-4965-8A89-41F59F115E9D}" type="presOf" srcId="{A4388A22-714E-490F-A256-1B82CB6013F8}" destId="{2EC46FFF-281D-4891-8003-7B6E61C969F9}" srcOrd="1" destOrd="0" presId="urn:microsoft.com/office/officeart/2005/8/layout/orgChart1"/>
    <dgm:cxn modelId="{75E7CCE9-3A8C-4FBD-8F4C-85301F7AFF11}" type="presOf" srcId="{A840B91B-C1CC-4C0C-9572-1F874A5AF6B8}" destId="{38650BF5-F021-4322-9756-EFFC21D4BB6A}" srcOrd="0" destOrd="0" presId="urn:microsoft.com/office/officeart/2005/8/layout/orgChart1"/>
    <dgm:cxn modelId="{4DFF5DFA-41B2-4170-8C47-930971D43893}" type="presOf" srcId="{A840B91B-C1CC-4C0C-9572-1F874A5AF6B8}" destId="{B22AAA69-02F7-42C4-8EFF-6A66BA33B287}" srcOrd="1" destOrd="0" presId="urn:microsoft.com/office/officeart/2005/8/layout/orgChart1"/>
    <dgm:cxn modelId="{8C40DE06-5764-4352-B6DF-9A9449304846}" type="presParOf" srcId="{C6BF11A6-F89C-4A80-A7C1-EF1669C644E9}" destId="{57B57290-9C72-4B1D-8DA3-FF804F1AEFF4}" srcOrd="0" destOrd="0" presId="urn:microsoft.com/office/officeart/2005/8/layout/orgChart1"/>
    <dgm:cxn modelId="{85FDD46E-5DDA-4C7D-9DAB-86AC2C5350B8}" type="presParOf" srcId="{57B57290-9C72-4B1D-8DA3-FF804F1AEFF4}" destId="{86AAF73B-43CC-4E29-94C5-7DBA98F54C8C}" srcOrd="0" destOrd="0" presId="urn:microsoft.com/office/officeart/2005/8/layout/orgChart1"/>
    <dgm:cxn modelId="{408144EE-F040-4C85-A2DA-605CC1E1FA89}" type="presParOf" srcId="{86AAF73B-43CC-4E29-94C5-7DBA98F54C8C}" destId="{C03D1432-1514-4AFE-8BA3-C2CB8DAC50A0}" srcOrd="0" destOrd="0" presId="urn:microsoft.com/office/officeart/2005/8/layout/orgChart1"/>
    <dgm:cxn modelId="{6AB785B8-A41F-430F-9A74-1C51DD32C25C}" type="presParOf" srcId="{86AAF73B-43CC-4E29-94C5-7DBA98F54C8C}" destId="{6548D6B9-5141-4455-87E1-4258AED92CCA}" srcOrd="1" destOrd="0" presId="urn:microsoft.com/office/officeart/2005/8/layout/orgChart1"/>
    <dgm:cxn modelId="{C79C99EE-F4A1-4DC4-8A2F-DBA1DCC97AF4}" type="presParOf" srcId="{57B57290-9C72-4B1D-8DA3-FF804F1AEFF4}" destId="{9FEB15B9-E81F-4C02-B119-C178B1A72EFF}" srcOrd="1" destOrd="0" presId="urn:microsoft.com/office/officeart/2005/8/layout/orgChart1"/>
    <dgm:cxn modelId="{FA483E2A-804C-4400-9408-61CBF8F88017}" type="presParOf" srcId="{9FEB15B9-E81F-4C02-B119-C178B1A72EFF}" destId="{123241CC-D5D9-49D6-814E-7A6EB13A20BD}" srcOrd="0" destOrd="0" presId="urn:microsoft.com/office/officeart/2005/8/layout/orgChart1"/>
    <dgm:cxn modelId="{12186B7E-75A4-4836-8C6D-976F0E6C142F}" type="presParOf" srcId="{9FEB15B9-E81F-4C02-B119-C178B1A72EFF}" destId="{ED4171E7-8E2A-4F14-A824-BAFF7D72BEC2}" srcOrd="1" destOrd="0" presId="urn:microsoft.com/office/officeart/2005/8/layout/orgChart1"/>
    <dgm:cxn modelId="{CAC80C52-C5D2-42F9-8C75-3AA2570316A9}" type="presParOf" srcId="{ED4171E7-8E2A-4F14-A824-BAFF7D72BEC2}" destId="{5E7DC924-02E2-4E86-BA5C-AC1E3C45D2F6}" srcOrd="0" destOrd="0" presId="urn:microsoft.com/office/officeart/2005/8/layout/orgChart1"/>
    <dgm:cxn modelId="{CCF48C3E-ACBB-47CA-AF61-91AA43C7F0EC}" type="presParOf" srcId="{5E7DC924-02E2-4E86-BA5C-AC1E3C45D2F6}" destId="{64C7FCAA-EE4B-472B-9913-46E432E04541}" srcOrd="0" destOrd="0" presId="urn:microsoft.com/office/officeart/2005/8/layout/orgChart1"/>
    <dgm:cxn modelId="{BE113531-E6F8-4C90-9722-ED36A6FB2DB3}" type="presParOf" srcId="{5E7DC924-02E2-4E86-BA5C-AC1E3C45D2F6}" destId="{2EC46FFF-281D-4891-8003-7B6E61C969F9}" srcOrd="1" destOrd="0" presId="urn:microsoft.com/office/officeart/2005/8/layout/orgChart1"/>
    <dgm:cxn modelId="{4142C989-6786-457D-9950-FF40B6365E82}" type="presParOf" srcId="{ED4171E7-8E2A-4F14-A824-BAFF7D72BEC2}" destId="{CDA8828F-1F13-4B04-8DCA-6AE032905AF4}" srcOrd="1" destOrd="0" presId="urn:microsoft.com/office/officeart/2005/8/layout/orgChart1"/>
    <dgm:cxn modelId="{2D23D7DE-58E1-4B73-BA2B-F4344E1210F5}" type="presParOf" srcId="{ED4171E7-8E2A-4F14-A824-BAFF7D72BEC2}" destId="{3B191198-1632-4072-B8D8-16A2AD8B218E}" srcOrd="2" destOrd="0" presId="urn:microsoft.com/office/officeart/2005/8/layout/orgChart1"/>
    <dgm:cxn modelId="{2295ED7A-DCB1-42E4-B013-6E66E17EED13}" type="presParOf" srcId="{9FEB15B9-E81F-4C02-B119-C178B1A72EFF}" destId="{4F5A6575-01FA-4AAC-8FC6-84BFE68626D1}" srcOrd="2" destOrd="0" presId="urn:microsoft.com/office/officeart/2005/8/layout/orgChart1"/>
    <dgm:cxn modelId="{71CCB3C9-9562-4464-931A-181F0D1CDAEB}" type="presParOf" srcId="{9FEB15B9-E81F-4C02-B119-C178B1A72EFF}" destId="{A6BE0A66-4C63-482C-9AFB-FBB8043513D9}" srcOrd="3" destOrd="0" presId="urn:microsoft.com/office/officeart/2005/8/layout/orgChart1"/>
    <dgm:cxn modelId="{AC70AC79-CA61-4519-B203-CCA5B19C085C}" type="presParOf" srcId="{A6BE0A66-4C63-482C-9AFB-FBB8043513D9}" destId="{6CD2133F-0316-4DDE-A4D3-AAE45491EDEB}" srcOrd="0" destOrd="0" presId="urn:microsoft.com/office/officeart/2005/8/layout/orgChart1"/>
    <dgm:cxn modelId="{B7227839-404F-448A-9AA6-6DF13A80B79D}" type="presParOf" srcId="{6CD2133F-0316-4DDE-A4D3-AAE45491EDEB}" destId="{38650BF5-F021-4322-9756-EFFC21D4BB6A}" srcOrd="0" destOrd="0" presId="urn:microsoft.com/office/officeart/2005/8/layout/orgChart1"/>
    <dgm:cxn modelId="{40F50FC2-71EA-4E71-BEBB-64C8C9E23442}" type="presParOf" srcId="{6CD2133F-0316-4DDE-A4D3-AAE45491EDEB}" destId="{B22AAA69-02F7-42C4-8EFF-6A66BA33B287}" srcOrd="1" destOrd="0" presId="urn:microsoft.com/office/officeart/2005/8/layout/orgChart1"/>
    <dgm:cxn modelId="{E95DBB14-6CFF-45A8-9BC6-E89F0582E2A1}" type="presParOf" srcId="{A6BE0A66-4C63-482C-9AFB-FBB8043513D9}" destId="{283BC538-F7C7-4413-9792-744AD63EF5D0}" srcOrd="1" destOrd="0" presId="urn:microsoft.com/office/officeart/2005/8/layout/orgChart1"/>
    <dgm:cxn modelId="{CA008E51-2410-48A8-A711-5C633C518172}" type="presParOf" srcId="{A6BE0A66-4C63-482C-9AFB-FBB8043513D9}" destId="{0B1246E9-71B9-4644-A7C4-61351E7A8D4B}" srcOrd="2" destOrd="0" presId="urn:microsoft.com/office/officeart/2005/8/layout/orgChart1"/>
    <dgm:cxn modelId="{18C0634D-962F-437A-AEF0-C3079ADE62B3}" type="presParOf" srcId="{9FEB15B9-E81F-4C02-B119-C178B1A72EFF}" destId="{307D9A8B-C0F0-4D49-B556-85CC52561EC2}" srcOrd="4" destOrd="0" presId="urn:microsoft.com/office/officeart/2005/8/layout/orgChart1"/>
    <dgm:cxn modelId="{768DA735-1B36-4D3A-911D-62414033A1E7}" type="presParOf" srcId="{9FEB15B9-E81F-4C02-B119-C178B1A72EFF}" destId="{FA5EF13B-3CFC-4D9D-8E76-2AE2D55E553F}" srcOrd="5" destOrd="0" presId="urn:microsoft.com/office/officeart/2005/8/layout/orgChart1"/>
    <dgm:cxn modelId="{B28FEEC0-678B-46E0-9BA1-AF4CC9915588}" type="presParOf" srcId="{FA5EF13B-3CFC-4D9D-8E76-2AE2D55E553F}" destId="{9A96B86D-117B-46F3-935D-6A85BB4EFF1F}" srcOrd="0" destOrd="0" presId="urn:microsoft.com/office/officeart/2005/8/layout/orgChart1"/>
    <dgm:cxn modelId="{BA60FA8F-A324-46EE-B06C-B684041E0574}" type="presParOf" srcId="{9A96B86D-117B-46F3-935D-6A85BB4EFF1F}" destId="{D187F535-1460-4AFA-A213-1491BC4F72B3}" srcOrd="0" destOrd="0" presId="urn:microsoft.com/office/officeart/2005/8/layout/orgChart1"/>
    <dgm:cxn modelId="{4807BB83-0E95-4CBB-AC68-1F8507F7EB76}" type="presParOf" srcId="{9A96B86D-117B-46F3-935D-6A85BB4EFF1F}" destId="{4C8C4DB7-F841-4B7B-9C6D-E7A7AEBA0A64}" srcOrd="1" destOrd="0" presId="urn:microsoft.com/office/officeart/2005/8/layout/orgChart1"/>
    <dgm:cxn modelId="{0884EBBB-A29C-45B8-B6FC-801469E9C78F}" type="presParOf" srcId="{FA5EF13B-3CFC-4D9D-8E76-2AE2D55E553F}" destId="{30C7BF7B-84CC-431B-825F-D0685FF9B404}" srcOrd="1" destOrd="0" presId="urn:microsoft.com/office/officeart/2005/8/layout/orgChart1"/>
    <dgm:cxn modelId="{EEDC9F3E-88E9-491E-8E5E-EB8FECA38B18}" type="presParOf" srcId="{FA5EF13B-3CFC-4D9D-8E76-2AE2D55E553F}" destId="{5F317597-47D1-4815-A3D8-54996CA3699E}" srcOrd="2" destOrd="0" presId="urn:microsoft.com/office/officeart/2005/8/layout/orgChart1"/>
    <dgm:cxn modelId="{2E989B00-94A6-4D25-A2C8-B615CC7E5C8E}" type="presParOf" srcId="{57B57290-9C72-4B1D-8DA3-FF804F1AEFF4}" destId="{BB2D8E91-89AB-40E0-BD93-DEF0E06D0D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81618-02B8-44BF-AAFD-4CD1B18E89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C44A2E19-F37B-4969-AEDB-DBF0905AFF12}">
      <dgm:prSet phldrT="[Text]"/>
      <dgm:spPr/>
      <dgm:t>
        <a:bodyPr/>
        <a:lstStyle/>
        <a:p>
          <a:r>
            <a:rPr lang="nb-NO" dirty="0"/>
            <a:t>Instituttleder</a:t>
          </a:r>
        </a:p>
      </dgm:t>
    </dgm:pt>
    <dgm:pt modelId="{FF1D20B2-7509-4403-AB2C-41EA5C844EC4}" type="parTrans" cxnId="{2444AF45-9FC0-4E8E-9006-CD6601A7CD30}">
      <dgm:prSet/>
      <dgm:spPr/>
      <dgm:t>
        <a:bodyPr/>
        <a:lstStyle/>
        <a:p>
          <a:endParaRPr lang="nb-NO"/>
        </a:p>
      </dgm:t>
    </dgm:pt>
    <dgm:pt modelId="{F9F023F6-B6D7-4D9F-94D9-22145644F58B}" type="sibTrans" cxnId="{2444AF45-9FC0-4E8E-9006-CD6601A7CD30}">
      <dgm:prSet/>
      <dgm:spPr/>
      <dgm:t>
        <a:bodyPr/>
        <a:lstStyle/>
        <a:p>
          <a:endParaRPr lang="nb-NO"/>
        </a:p>
      </dgm:t>
    </dgm:pt>
    <dgm:pt modelId="{CF96600D-6730-43D7-95B9-9FAA5DF78129}">
      <dgm:prSet phldrT="[Text]"/>
      <dgm:spPr/>
      <dgm:t>
        <a:bodyPr/>
        <a:lstStyle/>
        <a:p>
          <a:r>
            <a:rPr lang="nb-NO" dirty="0"/>
            <a:t>Kontorsjef (administrasjonssjef)</a:t>
          </a:r>
        </a:p>
      </dgm:t>
    </dgm:pt>
    <dgm:pt modelId="{68A6DDC6-DEF1-4CBE-B18F-B1C8D18280FA}" type="parTrans" cxnId="{A8120EB9-B95F-4E10-A166-6A91039A7A30}">
      <dgm:prSet/>
      <dgm:spPr/>
      <dgm:t>
        <a:bodyPr/>
        <a:lstStyle/>
        <a:p>
          <a:endParaRPr lang="nb-NO"/>
        </a:p>
      </dgm:t>
    </dgm:pt>
    <dgm:pt modelId="{4E3BCE72-CA44-4F15-97D3-14B7B787A042}" type="sibTrans" cxnId="{A8120EB9-B95F-4E10-A166-6A91039A7A30}">
      <dgm:prSet/>
      <dgm:spPr/>
      <dgm:t>
        <a:bodyPr/>
        <a:lstStyle/>
        <a:p>
          <a:endParaRPr lang="nb-NO"/>
        </a:p>
      </dgm:t>
    </dgm:pt>
    <dgm:pt modelId="{0AB7C159-A2FC-45AB-A49E-8A46E1A9B0E4}">
      <dgm:prSet phldrT="[Text]"/>
      <dgm:spPr/>
      <dgm:t>
        <a:bodyPr/>
        <a:lstStyle/>
        <a:p>
          <a:r>
            <a:rPr lang="nb-NO" dirty="0"/>
            <a:t>Nestleder/forskningsleder</a:t>
          </a:r>
        </a:p>
      </dgm:t>
    </dgm:pt>
    <dgm:pt modelId="{51E0BE08-6889-44D2-8CC5-1EB7806C8C31}" type="parTrans" cxnId="{5010CC4A-D691-4E56-98EB-52CF27B3B66A}">
      <dgm:prSet/>
      <dgm:spPr/>
      <dgm:t>
        <a:bodyPr/>
        <a:lstStyle/>
        <a:p>
          <a:endParaRPr lang="nb-NO"/>
        </a:p>
      </dgm:t>
    </dgm:pt>
    <dgm:pt modelId="{D2CF005B-75FD-4BA5-952D-F8A8B38BAA3A}" type="sibTrans" cxnId="{5010CC4A-D691-4E56-98EB-52CF27B3B66A}">
      <dgm:prSet/>
      <dgm:spPr/>
      <dgm:t>
        <a:bodyPr/>
        <a:lstStyle/>
        <a:p>
          <a:endParaRPr lang="nb-NO"/>
        </a:p>
      </dgm:t>
    </dgm:pt>
    <dgm:pt modelId="{3E24EE1A-6F64-4229-823B-EB23C6641010}">
      <dgm:prSet phldrT="[Text]"/>
      <dgm:spPr/>
      <dgm:t>
        <a:bodyPr/>
        <a:lstStyle/>
        <a:p>
          <a:r>
            <a:rPr lang="nb-NO" dirty="0"/>
            <a:t>Utdanningsleder </a:t>
          </a:r>
        </a:p>
      </dgm:t>
    </dgm:pt>
    <dgm:pt modelId="{35B4429B-DDB6-4671-941D-7801735352FF}" type="parTrans" cxnId="{56270CE9-F2C1-4CBF-A081-DDA3086844C8}">
      <dgm:prSet/>
      <dgm:spPr/>
      <dgm:t>
        <a:bodyPr/>
        <a:lstStyle/>
        <a:p>
          <a:endParaRPr lang="nb-NO"/>
        </a:p>
      </dgm:t>
    </dgm:pt>
    <dgm:pt modelId="{27B1D7DC-BBAF-48BA-AD40-42E163923007}" type="sibTrans" cxnId="{56270CE9-F2C1-4CBF-A081-DDA3086844C8}">
      <dgm:prSet/>
      <dgm:spPr/>
      <dgm:t>
        <a:bodyPr/>
        <a:lstStyle/>
        <a:p>
          <a:endParaRPr lang="nb-NO"/>
        </a:p>
      </dgm:t>
    </dgm:pt>
    <dgm:pt modelId="{666B1E1F-86C5-4C19-B878-352335295CB6}" type="pres">
      <dgm:prSet presAssocID="{52D81618-02B8-44BF-AAFD-4CD1B18E89DD}" presName="hierChild1" presStyleCnt="0">
        <dgm:presLayoutVars>
          <dgm:orgChart val="1"/>
          <dgm:chPref val="1"/>
          <dgm:dir/>
          <dgm:animOne val="branch"/>
          <dgm:animLvl val="lvl"/>
          <dgm:resizeHandles/>
        </dgm:presLayoutVars>
      </dgm:prSet>
      <dgm:spPr/>
    </dgm:pt>
    <dgm:pt modelId="{D344C1B8-C278-40AA-900E-DA360284D9B0}" type="pres">
      <dgm:prSet presAssocID="{C44A2E19-F37B-4969-AEDB-DBF0905AFF12}" presName="hierRoot1" presStyleCnt="0">
        <dgm:presLayoutVars>
          <dgm:hierBranch val="init"/>
        </dgm:presLayoutVars>
      </dgm:prSet>
      <dgm:spPr/>
    </dgm:pt>
    <dgm:pt modelId="{65619D4F-E922-4819-A0C7-B326178AE5C4}" type="pres">
      <dgm:prSet presAssocID="{C44A2E19-F37B-4969-AEDB-DBF0905AFF12}" presName="rootComposite1" presStyleCnt="0"/>
      <dgm:spPr/>
    </dgm:pt>
    <dgm:pt modelId="{6E6E9DC5-43CF-4E07-AA22-F76072CAA18E}" type="pres">
      <dgm:prSet presAssocID="{C44A2E19-F37B-4969-AEDB-DBF0905AFF12}" presName="rootText1" presStyleLbl="node0" presStyleIdx="0" presStyleCnt="1">
        <dgm:presLayoutVars>
          <dgm:chPref val="3"/>
        </dgm:presLayoutVars>
      </dgm:prSet>
      <dgm:spPr/>
    </dgm:pt>
    <dgm:pt modelId="{53CB491A-ECB4-4724-A2DD-8C617C71E3D8}" type="pres">
      <dgm:prSet presAssocID="{C44A2E19-F37B-4969-AEDB-DBF0905AFF12}" presName="rootConnector1" presStyleLbl="node1" presStyleIdx="0" presStyleCnt="0"/>
      <dgm:spPr/>
    </dgm:pt>
    <dgm:pt modelId="{C10AEAAE-3CE9-4356-BA41-BE6C8EC9072E}" type="pres">
      <dgm:prSet presAssocID="{C44A2E19-F37B-4969-AEDB-DBF0905AFF12}" presName="hierChild2" presStyleCnt="0"/>
      <dgm:spPr/>
    </dgm:pt>
    <dgm:pt modelId="{3FC4AC4A-531C-4EA2-A9BF-97FFFE2E9A50}" type="pres">
      <dgm:prSet presAssocID="{68A6DDC6-DEF1-4CBE-B18F-B1C8D18280FA}" presName="Name37" presStyleLbl="parChTrans1D2" presStyleIdx="0" presStyleCnt="3"/>
      <dgm:spPr/>
    </dgm:pt>
    <dgm:pt modelId="{82A40CBA-59B8-434C-BAB7-C620AFB0FCE3}" type="pres">
      <dgm:prSet presAssocID="{CF96600D-6730-43D7-95B9-9FAA5DF78129}" presName="hierRoot2" presStyleCnt="0">
        <dgm:presLayoutVars>
          <dgm:hierBranch val="init"/>
        </dgm:presLayoutVars>
      </dgm:prSet>
      <dgm:spPr/>
    </dgm:pt>
    <dgm:pt modelId="{04802521-9196-4FF5-A86F-B5485360E612}" type="pres">
      <dgm:prSet presAssocID="{CF96600D-6730-43D7-95B9-9FAA5DF78129}" presName="rootComposite" presStyleCnt="0"/>
      <dgm:spPr/>
    </dgm:pt>
    <dgm:pt modelId="{7B51DF79-14E4-4F5E-AF64-D80075D853F9}" type="pres">
      <dgm:prSet presAssocID="{CF96600D-6730-43D7-95B9-9FAA5DF78129}" presName="rootText" presStyleLbl="node2" presStyleIdx="0" presStyleCnt="3">
        <dgm:presLayoutVars>
          <dgm:chPref val="3"/>
        </dgm:presLayoutVars>
      </dgm:prSet>
      <dgm:spPr/>
    </dgm:pt>
    <dgm:pt modelId="{57CAD8FA-72F1-43D9-8633-4D7B3330AE76}" type="pres">
      <dgm:prSet presAssocID="{CF96600D-6730-43D7-95B9-9FAA5DF78129}" presName="rootConnector" presStyleLbl="node2" presStyleIdx="0" presStyleCnt="3"/>
      <dgm:spPr/>
    </dgm:pt>
    <dgm:pt modelId="{91E9F496-C344-4D7C-A13B-DAF63B8936B6}" type="pres">
      <dgm:prSet presAssocID="{CF96600D-6730-43D7-95B9-9FAA5DF78129}" presName="hierChild4" presStyleCnt="0"/>
      <dgm:spPr/>
    </dgm:pt>
    <dgm:pt modelId="{F85F2F11-87AD-4B8C-811F-41593650BAED}" type="pres">
      <dgm:prSet presAssocID="{CF96600D-6730-43D7-95B9-9FAA5DF78129}" presName="hierChild5" presStyleCnt="0"/>
      <dgm:spPr/>
    </dgm:pt>
    <dgm:pt modelId="{3C10B2CE-01CA-428B-BAE2-A9D97E525679}" type="pres">
      <dgm:prSet presAssocID="{51E0BE08-6889-44D2-8CC5-1EB7806C8C31}" presName="Name37" presStyleLbl="parChTrans1D2" presStyleIdx="1" presStyleCnt="3"/>
      <dgm:spPr/>
    </dgm:pt>
    <dgm:pt modelId="{C681A3AB-D5F7-4BF0-859F-AF827D4C01EA}" type="pres">
      <dgm:prSet presAssocID="{0AB7C159-A2FC-45AB-A49E-8A46E1A9B0E4}" presName="hierRoot2" presStyleCnt="0">
        <dgm:presLayoutVars>
          <dgm:hierBranch val="init"/>
        </dgm:presLayoutVars>
      </dgm:prSet>
      <dgm:spPr/>
    </dgm:pt>
    <dgm:pt modelId="{8056981D-7F38-40E0-9FE7-50C7DD16F496}" type="pres">
      <dgm:prSet presAssocID="{0AB7C159-A2FC-45AB-A49E-8A46E1A9B0E4}" presName="rootComposite" presStyleCnt="0"/>
      <dgm:spPr/>
    </dgm:pt>
    <dgm:pt modelId="{BFF6EF06-6198-443C-A813-7EAF8586E96B}" type="pres">
      <dgm:prSet presAssocID="{0AB7C159-A2FC-45AB-A49E-8A46E1A9B0E4}" presName="rootText" presStyleLbl="node2" presStyleIdx="1" presStyleCnt="3">
        <dgm:presLayoutVars>
          <dgm:chPref val="3"/>
        </dgm:presLayoutVars>
      </dgm:prSet>
      <dgm:spPr/>
    </dgm:pt>
    <dgm:pt modelId="{D9F9B6D3-63A5-4A06-A10B-BD49B58A6D21}" type="pres">
      <dgm:prSet presAssocID="{0AB7C159-A2FC-45AB-A49E-8A46E1A9B0E4}" presName="rootConnector" presStyleLbl="node2" presStyleIdx="1" presStyleCnt="3"/>
      <dgm:spPr/>
    </dgm:pt>
    <dgm:pt modelId="{3EBBC89E-9A92-4D1F-829B-DF337E9B7F30}" type="pres">
      <dgm:prSet presAssocID="{0AB7C159-A2FC-45AB-A49E-8A46E1A9B0E4}" presName="hierChild4" presStyleCnt="0"/>
      <dgm:spPr/>
    </dgm:pt>
    <dgm:pt modelId="{A67E5049-08C0-41A1-91D1-651288DA6FA8}" type="pres">
      <dgm:prSet presAssocID="{0AB7C159-A2FC-45AB-A49E-8A46E1A9B0E4}" presName="hierChild5" presStyleCnt="0"/>
      <dgm:spPr/>
    </dgm:pt>
    <dgm:pt modelId="{70E2E343-1B2D-4FCC-AFCB-EF258069EBB6}" type="pres">
      <dgm:prSet presAssocID="{35B4429B-DDB6-4671-941D-7801735352FF}" presName="Name37" presStyleLbl="parChTrans1D2" presStyleIdx="2" presStyleCnt="3"/>
      <dgm:spPr/>
    </dgm:pt>
    <dgm:pt modelId="{AFE19645-E1FE-4FD5-8E88-38203A2FE1DF}" type="pres">
      <dgm:prSet presAssocID="{3E24EE1A-6F64-4229-823B-EB23C6641010}" presName="hierRoot2" presStyleCnt="0">
        <dgm:presLayoutVars>
          <dgm:hierBranch val="init"/>
        </dgm:presLayoutVars>
      </dgm:prSet>
      <dgm:spPr/>
    </dgm:pt>
    <dgm:pt modelId="{537BC43A-817B-462E-9CD4-67469E813DB1}" type="pres">
      <dgm:prSet presAssocID="{3E24EE1A-6F64-4229-823B-EB23C6641010}" presName="rootComposite" presStyleCnt="0"/>
      <dgm:spPr/>
    </dgm:pt>
    <dgm:pt modelId="{9D8B8293-FE70-41AF-920E-F3A1D92F6CDC}" type="pres">
      <dgm:prSet presAssocID="{3E24EE1A-6F64-4229-823B-EB23C6641010}" presName="rootText" presStyleLbl="node2" presStyleIdx="2" presStyleCnt="3">
        <dgm:presLayoutVars>
          <dgm:chPref val="3"/>
        </dgm:presLayoutVars>
      </dgm:prSet>
      <dgm:spPr/>
    </dgm:pt>
    <dgm:pt modelId="{D3847860-433C-478B-B959-6C6118F3290D}" type="pres">
      <dgm:prSet presAssocID="{3E24EE1A-6F64-4229-823B-EB23C6641010}" presName="rootConnector" presStyleLbl="node2" presStyleIdx="2" presStyleCnt="3"/>
      <dgm:spPr/>
    </dgm:pt>
    <dgm:pt modelId="{77102F7C-A629-406C-8E52-BE0F179EB023}" type="pres">
      <dgm:prSet presAssocID="{3E24EE1A-6F64-4229-823B-EB23C6641010}" presName="hierChild4" presStyleCnt="0"/>
      <dgm:spPr/>
    </dgm:pt>
    <dgm:pt modelId="{38C67F51-D8F6-4178-BC1A-23FD6C479F34}" type="pres">
      <dgm:prSet presAssocID="{3E24EE1A-6F64-4229-823B-EB23C6641010}" presName="hierChild5" presStyleCnt="0"/>
      <dgm:spPr/>
    </dgm:pt>
    <dgm:pt modelId="{A05769EA-1C44-4C7A-8433-B69063D2E49D}" type="pres">
      <dgm:prSet presAssocID="{C44A2E19-F37B-4969-AEDB-DBF0905AFF12}" presName="hierChild3" presStyleCnt="0"/>
      <dgm:spPr/>
    </dgm:pt>
  </dgm:ptLst>
  <dgm:cxnLst>
    <dgm:cxn modelId="{1EB0B511-09DE-47B3-B271-78B5727EF5FD}" type="presOf" srcId="{51E0BE08-6889-44D2-8CC5-1EB7806C8C31}" destId="{3C10B2CE-01CA-428B-BAE2-A9D97E525679}" srcOrd="0" destOrd="0" presId="urn:microsoft.com/office/officeart/2005/8/layout/orgChart1"/>
    <dgm:cxn modelId="{47A44B2C-5A94-4A64-957C-2A65E6C35EB8}" type="presOf" srcId="{35B4429B-DDB6-4671-941D-7801735352FF}" destId="{70E2E343-1B2D-4FCC-AFCB-EF258069EBB6}" srcOrd="0" destOrd="0" presId="urn:microsoft.com/office/officeart/2005/8/layout/orgChart1"/>
    <dgm:cxn modelId="{E9A83E2E-DD4B-442F-AD9F-83589520A818}" type="presOf" srcId="{0AB7C159-A2FC-45AB-A49E-8A46E1A9B0E4}" destId="{D9F9B6D3-63A5-4A06-A10B-BD49B58A6D21}" srcOrd="1" destOrd="0" presId="urn:microsoft.com/office/officeart/2005/8/layout/orgChart1"/>
    <dgm:cxn modelId="{2444AF45-9FC0-4E8E-9006-CD6601A7CD30}" srcId="{52D81618-02B8-44BF-AAFD-4CD1B18E89DD}" destId="{C44A2E19-F37B-4969-AEDB-DBF0905AFF12}" srcOrd="0" destOrd="0" parTransId="{FF1D20B2-7509-4403-AB2C-41EA5C844EC4}" sibTransId="{F9F023F6-B6D7-4D9F-94D9-22145644F58B}"/>
    <dgm:cxn modelId="{5010CC4A-D691-4E56-98EB-52CF27B3B66A}" srcId="{C44A2E19-F37B-4969-AEDB-DBF0905AFF12}" destId="{0AB7C159-A2FC-45AB-A49E-8A46E1A9B0E4}" srcOrd="1" destOrd="0" parTransId="{51E0BE08-6889-44D2-8CC5-1EB7806C8C31}" sibTransId="{D2CF005B-75FD-4BA5-952D-F8A8B38BAA3A}"/>
    <dgm:cxn modelId="{1729006E-F7F7-4F02-8318-F9A748E66823}" type="presOf" srcId="{CF96600D-6730-43D7-95B9-9FAA5DF78129}" destId="{57CAD8FA-72F1-43D9-8633-4D7B3330AE76}" srcOrd="1" destOrd="0" presId="urn:microsoft.com/office/officeart/2005/8/layout/orgChart1"/>
    <dgm:cxn modelId="{2F06EAA3-A018-4553-9736-510E8A07AA77}" type="presOf" srcId="{52D81618-02B8-44BF-AAFD-4CD1B18E89DD}" destId="{666B1E1F-86C5-4C19-B878-352335295CB6}" srcOrd="0" destOrd="0" presId="urn:microsoft.com/office/officeart/2005/8/layout/orgChart1"/>
    <dgm:cxn modelId="{5EE7B6AC-D36D-4523-8860-2D7F5ED13642}" type="presOf" srcId="{3E24EE1A-6F64-4229-823B-EB23C6641010}" destId="{D3847860-433C-478B-B959-6C6118F3290D}" srcOrd="1" destOrd="0" presId="urn:microsoft.com/office/officeart/2005/8/layout/orgChart1"/>
    <dgm:cxn modelId="{DD222FAF-7187-4CAD-9B9D-5E317E435E6A}" type="presOf" srcId="{3E24EE1A-6F64-4229-823B-EB23C6641010}" destId="{9D8B8293-FE70-41AF-920E-F3A1D92F6CDC}" srcOrd="0" destOrd="0" presId="urn:microsoft.com/office/officeart/2005/8/layout/orgChart1"/>
    <dgm:cxn modelId="{A8120EB9-B95F-4E10-A166-6A91039A7A30}" srcId="{C44A2E19-F37B-4969-AEDB-DBF0905AFF12}" destId="{CF96600D-6730-43D7-95B9-9FAA5DF78129}" srcOrd="0" destOrd="0" parTransId="{68A6DDC6-DEF1-4CBE-B18F-B1C8D18280FA}" sibTransId="{4E3BCE72-CA44-4F15-97D3-14B7B787A042}"/>
    <dgm:cxn modelId="{231F37BB-75A0-47F8-B19B-E32455529104}" type="presOf" srcId="{C44A2E19-F37B-4969-AEDB-DBF0905AFF12}" destId="{53CB491A-ECB4-4724-A2DD-8C617C71E3D8}" srcOrd="1" destOrd="0" presId="urn:microsoft.com/office/officeart/2005/8/layout/orgChart1"/>
    <dgm:cxn modelId="{92A604D8-3135-4231-A3A6-2C57410145CC}" type="presOf" srcId="{68A6DDC6-DEF1-4CBE-B18F-B1C8D18280FA}" destId="{3FC4AC4A-531C-4EA2-A9BF-97FFFE2E9A50}" srcOrd="0" destOrd="0" presId="urn:microsoft.com/office/officeart/2005/8/layout/orgChart1"/>
    <dgm:cxn modelId="{EDA1B7DE-E2EF-4AD1-B66C-C60C401242C9}" type="presOf" srcId="{CF96600D-6730-43D7-95B9-9FAA5DF78129}" destId="{7B51DF79-14E4-4F5E-AF64-D80075D853F9}" srcOrd="0" destOrd="0" presId="urn:microsoft.com/office/officeart/2005/8/layout/orgChart1"/>
    <dgm:cxn modelId="{82BF59DF-60DA-4E44-BA4B-855303AE759D}" type="presOf" srcId="{C44A2E19-F37B-4969-AEDB-DBF0905AFF12}" destId="{6E6E9DC5-43CF-4E07-AA22-F76072CAA18E}" srcOrd="0" destOrd="0" presId="urn:microsoft.com/office/officeart/2005/8/layout/orgChart1"/>
    <dgm:cxn modelId="{C51E1AE6-E914-4740-AAD1-E1BBC4AF312F}" type="presOf" srcId="{0AB7C159-A2FC-45AB-A49E-8A46E1A9B0E4}" destId="{BFF6EF06-6198-443C-A813-7EAF8586E96B}" srcOrd="0" destOrd="0" presId="urn:microsoft.com/office/officeart/2005/8/layout/orgChart1"/>
    <dgm:cxn modelId="{56270CE9-F2C1-4CBF-A081-DDA3086844C8}" srcId="{C44A2E19-F37B-4969-AEDB-DBF0905AFF12}" destId="{3E24EE1A-6F64-4229-823B-EB23C6641010}" srcOrd="2" destOrd="0" parTransId="{35B4429B-DDB6-4671-941D-7801735352FF}" sibTransId="{27B1D7DC-BBAF-48BA-AD40-42E163923007}"/>
    <dgm:cxn modelId="{37B595A7-08BA-4823-ACC9-30A1777BCAAC}" type="presParOf" srcId="{666B1E1F-86C5-4C19-B878-352335295CB6}" destId="{D344C1B8-C278-40AA-900E-DA360284D9B0}" srcOrd="0" destOrd="0" presId="urn:microsoft.com/office/officeart/2005/8/layout/orgChart1"/>
    <dgm:cxn modelId="{203CAD45-B0F3-45F9-9F22-2F0DD95C75A9}" type="presParOf" srcId="{D344C1B8-C278-40AA-900E-DA360284D9B0}" destId="{65619D4F-E922-4819-A0C7-B326178AE5C4}" srcOrd="0" destOrd="0" presId="urn:microsoft.com/office/officeart/2005/8/layout/orgChart1"/>
    <dgm:cxn modelId="{9553EEE4-ECE6-478C-B32B-BD6F9B075FEA}" type="presParOf" srcId="{65619D4F-E922-4819-A0C7-B326178AE5C4}" destId="{6E6E9DC5-43CF-4E07-AA22-F76072CAA18E}" srcOrd="0" destOrd="0" presId="urn:microsoft.com/office/officeart/2005/8/layout/orgChart1"/>
    <dgm:cxn modelId="{2D4CCDF4-C5E4-4D64-AA5F-4254D10360DC}" type="presParOf" srcId="{65619D4F-E922-4819-A0C7-B326178AE5C4}" destId="{53CB491A-ECB4-4724-A2DD-8C617C71E3D8}" srcOrd="1" destOrd="0" presId="urn:microsoft.com/office/officeart/2005/8/layout/orgChart1"/>
    <dgm:cxn modelId="{6CB18DDE-75F0-4C2D-9FD5-59362798AACE}" type="presParOf" srcId="{D344C1B8-C278-40AA-900E-DA360284D9B0}" destId="{C10AEAAE-3CE9-4356-BA41-BE6C8EC9072E}" srcOrd="1" destOrd="0" presId="urn:microsoft.com/office/officeart/2005/8/layout/orgChart1"/>
    <dgm:cxn modelId="{E5046C51-6DEE-4F4B-8435-EBF8C16550F5}" type="presParOf" srcId="{C10AEAAE-3CE9-4356-BA41-BE6C8EC9072E}" destId="{3FC4AC4A-531C-4EA2-A9BF-97FFFE2E9A50}" srcOrd="0" destOrd="0" presId="urn:microsoft.com/office/officeart/2005/8/layout/orgChart1"/>
    <dgm:cxn modelId="{452C2FBE-0A7C-471B-ABEA-B92FB3F786F1}" type="presParOf" srcId="{C10AEAAE-3CE9-4356-BA41-BE6C8EC9072E}" destId="{82A40CBA-59B8-434C-BAB7-C620AFB0FCE3}" srcOrd="1" destOrd="0" presId="urn:microsoft.com/office/officeart/2005/8/layout/orgChart1"/>
    <dgm:cxn modelId="{96224434-4EA7-4C44-ABD2-6120474426E3}" type="presParOf" srcId="{82A40CBA-59B8-434C-BAB7-C620AFB0FCE3}" destId="{04802521-9196-4FF5-A86F-B5485360E612}" srcOrd="0" destOrd="0" presId="urn:microsoft.com/office/officeart/2005/8/layout/orgChart1"/>
    <dgm:cxn modelId="{C8D9E84F-BDD7-4CB6-90F0-B9BAC492C52E}" type="presParOf" srcId="{04802521-9196-4FF5-A86F-B5485360E612}" destId="{7B51DF79-14E4-4F5E-AF64-D80075D853F9}" srcOrd="0" destOrd="0" presId="urn:microsoft.com/office/officeart/2005/8/layout/orgChart1"/>
    <dgm:cxn modelId="{D4373FBC-AFF5-472A-B60C-DE6AFEB20AC4}" type="presParOf" srcId="{04802521-9196-4FF5-A86F-B5485360E612}" destId="{57CAD8FA-72F1-43D9-8633-4D7B3330AE76}" srcOrd="1" destOrd="0" presId="urn:microsoft.com/office/officeart/2005/8/layout/orgChart1"/>
    <dgm:cxn modelId="{AB204511-B4B1-44C8-9ECC-FDFB795B1BA8}" type="presParOf" srcId="{82A40CBA-59B8-434C-BAB7-C620AFB0FCE3}" destId="{91E9F496-C344-4D7C-A13B-DAF63B8936B6}" srcOrd="1" destOrd="0" presId="urn:microsoft.com/office/officeart/2005/8/layout/orgChart1"/>
    <dgm:cxn modelId="{3A249402-C2D9-4966-9154-BDCFFF34D17A}" type="presParOf" srcId="{82A40CBA-59B8-434C-BAB7-C620AFB0FCE3}" destId="{F85F2F11-87AD-4B8C-811F-41593650BAED}" srcOrd="2" destOrd="0" presId="urn:microsoft.com/office/officeart/2005/8/layout/orgChart1"/>
    <dgm:cxn modelId="{6C5BE6F0-ADBF-4019-AFD2-7B06DBA63994}" type="presParOf" srcId="{C10AEAAE-3CE9-4356-BA41-BE6C8EC9072E}" destId="{3C10B2CE-01CA-428B-BAE2-A9D97E525679}" srcOrd="2" destOrd="0" presId="urn:microsoft.com/office/officeart/2005/8/layout/orgChart1"/>
    <dgm:cxn modelId="{79FFE6B0-871F-40F8-8A32-A80321C85007}" type="presParOf" srcId="{C10AEAAE-3CE9-4356-BA41-BE6C8EC9072E}" destId="{C681A3AB-D5F7-4BF0-859F-AF827D4C01EA}" srcOrd="3" destOrd="0" presId="urn:microsoft.com/office/officeart/2005/8/layout/orgChart1"/>
    <dgm:cxn modelId="{E8DCCF56-2F9A-419E-ADAE-D8DA35D89079}" type="presParOf" srcId="{C681A3AB-D5F7-4BF0-859F-AF827D4C01EA}" destId="{8056981D-7F38-40E0-9FE7-50C7DD16F496}" srcOrd="0" destOrd="0" presId="urn:microsoft.com/office/officeart/2005/8/layout/orgChart1"/>
    <dgm:cxn modelId="{4F3FB90C-B815-4ADD-B43A-EE2AC0E26CEB}" type="presParOf" srcId="{8056981D-7F38-40E0-9FE7-50C7DD16F496}" destId="{BFF6EF06-6198-443C-A813-7EAF8586E96B}" srcOrd="0" destOrd="0" presId="urn:microsoft.com/office/officeart/2005/8/layout/orgChart1"/>
    <dgm:cxn modelId="{86C4B31F-57D4-42CE-9F22-5A751366B3CC}" type="presParOf" srcId="{8056981D-7F38-40E0-9FE7-50C7DD16F496}" destId="{D9F9B6D3-63A5-4A06-A10B-BD49B58A6D21}" srcOrd="1" destOrd="0" presId="urn:microsoft.com/office/officeart/2005/8/layout/orgChart1"/>
    <dgm:cxn modelId="{0C8D1CB3-A3C4-4EE0-89E2-ECE5F117B923}" type="presParOf" srcId="{C681A3AB-D5F7-4BF0-859F-AF827D4C01EA}" destId="{3EBBC89E-9A92-4D1F-829B-DF337E9B7F30}" srcOrd="1" destOrd="0" presId="urn:microsoft.com/office/officeart/2005/8/layout/orgChart1"/>
    <dgm:cxn modelId="{624F184B-2A5A-47BE-9F4A-EB12D984975B}" type="presParOf" srcId="{C681A3AB-D5F7-4BF0-859F-AF827D4C01EA}" destId="{A67E5049-08C0-41A1-91D1-651288DA6FA8}" srcOrd="2" destOrd="0" presId="urn:microsoft.com/office/officeart/2005/8/layout/orgChart1"/>
    <dgm:cxn modelId="{752F8937-CCBD-460E-A25D-641E56FEEAEC}" type="presParOf" srcId="{C10AEAAE-3CE9-4356-BA41-BE6C8EC9072E}" destId="{70E2E343-1B2D-4FCC-AFCB-EF258069EBB6}" srcOrd="4" destOrd="0" presId="urn:microsoft.com/office/officeart/2005/8/layout/orgChart1"/>
    <dgm:cxn modelId="{1475782B-C33E-4FFD-84D1-6BA4DC094396}" type="presParOf" srcId="{C10AEAAE-3CE9-4356-BA41-BE6C8EC9072E}" destId="{AFE19645-E1FE-4FD5-8E88-38203A2FE1DF}" srcOrd="5" destOrd="0" presId="urn:microsoft.com/office/officeart/2005/8/layout/orgChart1"/>
    <dgm:cxn modelId="{FC4F6235-75CD-459E-AE6F-662DBCA286EF}" type="presParOf" srcId="{AFE19645-E1FE-4FD5-8E88-38203A2FE1DF}" destId="{537BC43A-817B-462E-9CD4-67469E813DB1}" srcOrd="0" destOrd="0" presId="urn:microsoft.com/office/officeart/2005/8/layout/orgChart1"/>
    <dgm:cxn modelId="{145EC1AC-D47B-4DFA-B018-A44BBD3D0F39}" type="presParOf" srcId="{537BC43A-817B-462E-9CD4-67469E813DB1}" destId="{9D8B8293-FE70-41AF-920E-F3A1D92F6CDC}" srcOrd="0" destOrd="0" presId="urn:microsoft.com/office/officeart/2005/8/layout/orgChart1"/>
    <dgm:cxn modelId="{736EBEDC-EE4A-4E44-A633-09C334B6CC15}" type="presParOf" srcId="{537BC43A-817B-462E-9CD4-67469E813DB1}" destId="{D3847860-433C-478B-B959-6C6118F3290D}" srcOrd="1" destOrd="0" presId="urn:microsoft.com/office/officeart/2005/8/layout/orgChart1"/>
    <dgm:cxn modelId="{3EB9D601-342F-4329-8C44-766D23BC1284}" type="presParOf" srcId="{AFE19645-E1FE-4FD5-8E88-38203A2FE1DF}" destId="{77102F7C-A629-406C-8E52-BE0F179EB023}" srcOrd="1" destOrd="0" presId="urn:microsoft.com/office/officeart/2005/8/layout/orgChart1"/>
    <dgm:cxn modelId="{67124F7A-D16E-4BAB-BCC7-C8D896C4EE80}" type="presParOf" srcId="{AFE19645-E1FE-4FD5-8E88-38203A2FE1DF}" destId="{38C67F51-D8F6-4178-BC1A-23FD6C479F34}" srcOrd="2" destOrd="0" presId="urn:microsoft.com/office/officeart/2005/8/layout/orgChart1"/>
    <dgm:cxn modelId="{B1C61EE5-5E81-42CB-A9DE-2562DD831597}" type="presParOf" srcId="{D344C1B8-C278-40AA-900E-DA360284D9B0}" destId="{A05769EA-1C44-4C7A-8433-B69063D2E49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BBDB3-4BBD-4970-92BE-3710998098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0D58E2-131D-4347-A0D5-79291E8AFB09}">
      <dgm:prSet/>
      <dgm:spPr/>
      <dgm:t>
        <a:bodyPr/>
        <a:lstStyle/>
        <a:p>
          <a:r>
            <a:rPr lang="nb-NO"/>
            <a:t>Noen tilhører én av fem forskningsgrupper og -nettverk:</a:t>
          </a:r>
          <a:endParaRPr lang="en-US"/>
        </a:p>
      </dgm:t>
    </dgm:pt>
    <dgm:pt modelId="{EC283842-607D-4F90-B0A6-579340472C8F}" type="parTrans" cxnId="{1B5CDE34-4A7F-4D93-8443-CFF032015A5E}">
      <dgm:prSet/>
      <dgm:spPr/>
      <dgm:t>
        <a:bodyPr/>
        <a:lstStyle/>
        <a:p>
          <a:endParaRPr lang="en-US"/>
        </a:p>
      </dgm:t>
    </dgm:pt>
    <dgm:pt modelId="{FFCFD9DD-7B01-4F40-A4C2-3E2F35F256D0}" type="sibTrans" cxnId="{1B5CDE34-4A7F-4D93-8443-CFF032015A5E}">
      <dgm:prSet/>
      <dgm:spPr/>
      <dgm:t>
        <a:bodyPr/>
        <a:lstStyle/>
        <a:p>
          <a:endParaRPr lang="en-US"/>
        </a:p>
      </dgm:t>
    </dgm:pt>
    <dgm:pt modelId="{7ABAB756-05A2-4B1B-8FB1-996FE8C2646C}">
      <dgm:prSet/>
      <dgm:spPr/>
      <dgm:t>
        <a:bodyPr/>
        <a:lstStyle/>
        <a:p>
          <a:r>
            <a:rPr lang="nb-NO"/>
            <a:t>Comparative Institutions and Regimes (CIR)</a:t>
          </a:r>
          <a:endParaRPr lang="en-US"/>
        </a:p>
      </dgm:t>
    </dgm:pt>
    <dgm:pt modelId="{6E6ED887-4006-45D5-BE6F-DA85E9DF93C4}" type="parTrans" cxnId="{E2AA5D4E-FB86-4AF9-8574-403832424B73}">
      <dgm:prSet/>
      <dgm:spPr/>
      <dgm:t>
        <a:bodyPr/>
        <a:lstStyle/>
        <a:p>
          <a:endParaRPr lang="en-US"/>
        </a:p>
      </dgm:t>
    </dgm:pt>
    <dgm:pt modelId="{2A339BE8-2817-4CD2-8F24-314EB0229C2C}" type="sibTrans" cxnId="{E2AA5D4E-FB86-4AF9-8574-403832424B73}">
      <dgm:prSet/>
      <dgm:spPr/>
      <dgm:t>
        <a:bodyPr/>
        <a:lstStyle/>
        <a:p>
          <a:endParaRPr lang="en-US"/>
        </a:p>
      </dgm:t>
    </dgm:pt>
    <dgm:pt modelId="{0A0BFC4A-A46E-4AD5-90C3-815C74988AFB}">
      <dgm:prSet/>
      <dgm:spPr/>
      <dgm:t>
        <a:bodyPr/>
        <a:lstStyle/>
        <a:p>
          <a:r>
            <a:rPr lang="nb-NO" dirty="0"/>
            <a:t>Oslo Political </a:t>
          </a:r>
          <a:r>
            <a:rPr lang="nb-NO" dirty="0" err="1"/>
            <a:t>Theory</a:t>
          </a:r>
          <a:r>
            <a:rPr lang="nb-NO" dirty="0"/>
            <a:t> (OPT)</a:t>
          </a:r>
          <a:endParaRPr lang="en-US" dirty="0"/>
        </a:p>
      </dgm:t>
    </dgm:pt>
    <dgm:pt modelId="{0AE635C7-E229-4EBB-A171-739E94816B93}" type="parTrans" cxnId="{AE20855A-EC1F-4C7D-846D-6AFE5B5DC7F2}">
      <dgm:prSet/>
      <dgm:spPr/>
      <dgm:t>
        <a:bodyPr/>
        <a:lstStyle/>
        <a:p>
          <a:endParaRPr lang="en-US"/>
        </a:p>
      </dgm:t>
    </dgm:pt>
    <dgm:pt modelId="{CF3A1BF4-BFFE-4C71-86C1-759F2704C0F9}" type="sibTrans" cxnId="{AE20855A-EC1F-4C7D-846D-6AFE5B5DC7F2}">
      <dgm:prSet/>
      <dgm:spPr/>
      <dgm:t>
        <a:bodyPr/>
        <a:lstStyle/>
        <a:p>
          <a:endParaRPr lang="en-US"/>
        </a:p>
      </dgm:t>
    </dgm:pt>
    <dgm:pt modelId="{B58D242A-A159-45E7-AA29-0F7E855EC854}">
      <dgm:prSet/>
      <dgm:spPr/>
      <dgm:t>
        <a:bodyPr/>
        <a:lstStyle/>
        <a:p>
          <a:r>
            <a:rPr lang="nb-NO" dirty="0"/>
            <a:t>Oslo Nuclear Project/Center (ONP)</a:t>
          </a:r>
          <a:endParaRPr lang="en-US" dirty="0"/>
        </a:p>
      </dgm:t>
    </dgm:pt>
    <dgm:pt modelId="{7CF41341-2F2C-402B-AC9B-9AD45C5761F8}" type="parTrans" cxnId="{74F452C2-971D-4AC8-BB29-7CB1E0ADA2B9}">
      <dgm:prSet/>
      <dgm:spPr/>
      <dgm:t>
        <a:bodyPr/>
        <a:lstStyle/>
        <a:p>
          <a:endParaRPr lang="en-US"/>
        </a:p>
      </dgm:t>
    </dgm:pt>
    <dgm:pt modelId="{E2D39162-617A-4F3E-B48F-7F298C904C58}" type="sibTrans" cxnId="{74F452C2-971D-4AC8-BB29-7CB1E0ADA2B9}">
      <dgm:prSet/>
      <dgm:spPr/>
      <dgm:t>
        <a:bodyPr/>
        <a:lstStyle/>
        <a:p>
          <a:endParaRPr lang="en-US"/>
        </a:p>
      </dgm:t>
    </dgm:pt>
    <dgm:pt modelId="{71B6F6D6-1313-4D62-B2F2-FF289A00A84E}">
      <dgm:prSet/>
      <dgm:spPr/>
      <dgm:t>
        <a:bodyPr/>
        <a:lstStyle/>
        <a:p>
          <a:r>
            <a:rPr lang="nb-NO"/>
            <a:t>Politikk, byråkrati og organisasjon (PBO)</a:t>
          </a:r>
          <a:endParaRPr lang="en-US"/>
        </a:p>
      </dgm:t>
    </dgm:pt>
    <dgm:pt modelId="{9AA0D3F8-9F21-4227-B550-21FBC7CF35E7}" type="parTrans" cxnId="{1B82A547-7D2C-48B8-BEF0-1D8C7CBE3E87}">
      <dgm:prSet/>
      <dgm:spPr/>
      <dgm:t>
        <a:bodyPr/>
        <a:lstStyle/>
        <a:p>
          <a:endParaRPr lang="en-US"/>
        </a:p>
      </dgm:t>
    </dgm:pt>
    <dgm:pt modelId="{C15EACB5-29C3-4AFF-8E3F-9987C7F13C7B}" type="sibTrans" cxnId="{1B82A547-7D2C-48B8-BEF0-1D8C7CBE3E87}">
      <dgm:prSet/>
      <dgm:spPr/>
      <dgm:t>
        <a:bodyPr/>
        <a:lstStyle/>
        <a:p>
          <a:endParaRPr lang="en-US"/>
        </a:p>
      </dgm:t>
    </dgm:pt>
    <dgm:pt modelId="{47335D06-B39D-421E-A777-00EAB2929080}">
      <dgm:prSet/>
      <dgm:spPr/>
      <dgm:t>
        <a:bodyPr/>
        <a:lstStyle/>
        <a:p>
          <a:r>
            <a:rPr lang="nb-NO" dirty="0"/>
            <a:t>Politisk Datavitenskap/Political Data Science (PODS)</a:t>
          </a:r>
          <a:endParaRPr lang="en-US" dirty="0"/>
        </a:p>
      </dgm:t>
    </dgm:pt>
    <dgm:pt modelId="{2E18E380-1B95-44B1-9C04-7C7C4FF95A87}" type="parTrans" cxnId="{31778922-D71D-4B77-B72F-D5404BEF96B6}">
      <dgm:prSet/>
      <dgm:spPr/>
      <dgm:t>
        <a:bodyPr/>
        <a:lstStyle/>
        <a:p>
          <a:endParaRPr lang="en-US"/>
        </a:p>
      </dgm:t>
    </dgm:pt>
    <dgm:pt modelId="{526CF21A-1D16-4A57-A225-92A13CEEF53E}" type="sibTrans" cxnId="{31778922-D71D-4B77-B72F-D5404BEF96B6}">
      <dgm:prSet/>
      <dgm:spPr/>
      <dgm:t>
        <a:bodyPr/>
        <a:lstStyle/>
        <a:p>
          <a:endParaRPr lang="en-US"/>
        </a:p>
      </dgm:t>
    </dgm:pt>
    <dgm:pt modelId="{A9152C36-B6B8-4C03-850F-B3FC3315FAB0}">
      <dgm:prSet/>
      <dgm:spPr/>
      <dgm:t>
        <a:bodyPr/>
        <a:lstStyle/>
        <a:p>
          <a:r>
            <a:rPr lang="nb-NO"/>
            <a:t>Hver gruppe ledes av en gruppeleder utpekt av gruppemedlemmene</a:t>
          </a:r>
          <a:endParaRPr lang="en-US"/>
        </a:p>
      </dgm:t>
    </dgm:pt>
    <dgm:pt modelId="{7FD61BD9-6BD3-4C50-9CE4-BDCEE24823CE}" type="parTrans" cxnId="{8E2BE32A-5C40-4F71-ACA7-C0A1E04F8308}">
      <dgm:prSet/>
      <dgm:spPr/>
      <dgm:t>
        <a:bodyPr/>
        <a:lstStyle/>
        <a:p>
          <a:endParaRPr lang="en-US"/>
        </a:p>
      </dgm:t>
    </dgm:pt>
    <dgm:pt modelId="{2A6C27CF-1317-4108-915C-F52BBE73DD56}" type="sibTrans" cxnId="{8E2BE32A-5C40-4F71-ACA7-C0A1E04F8308}">
      <dgm:prSet/>
      <dgm:spPr/>
      <dgm:t>
        <a:bodyPr/>
        <a:lstStyle/>
        <a:p>
          <a:endParaRPr lang="en-US"/>
        </a:p>
      </dgm:t>
    </dgm:pt>
    <dgm:pt modelId="{39ADA07B-52BC-4896-BCDE-222B90056C73}">
      <dgm:prSet/>
      <dgm:spPr/>
      <dgm:t>
        <a:bodyPr/>
        <a:lstStyle/>
        <a:p>
          <a:r>
            <a:rPr lang="nb-NO"/>
            <a:t>Et varierende antall forskningsprosjektgrupper </a:t>
          </a:r>
          <a:endParaRPr lang="en-US"/>
        </a:p>
      </dgm:t>
    </dgm:pt>
    <dgm:pt modelId="{DEAB5FB8-3709-4F2B-B4E5-2F41E6C4BC2C}" type="parTrans" cxnId="{083B6FF8-E789-4AF4-90A7-855BCEB46611}">
      <dgm:prSet/>
      <dgm:spPr/>
      <dgm:t>
        <a:bodyPr/>
        <a:lstStyle/>
        <a:p>
          <a:endParaRPr lang="en-US"/>
        </a:p>
      </dgm:t>
    </dgm:pt>
    <dgm:pt modelId="{F17669D1-F0DC-4FDF-971A-FD6268E1D175}" type="sibTrans" cxnId="{083B6FF8-E789-4AF4-90A7-855BCEB46611}">
      <dgm:prSet/>
      <dgm:spPr/>
      <dgm:t>
        <a:bodyPr/>
        <a:lstStyle/>
        <a:p>
          <a:endParaRPr lang="en-US"/>
        </a:p>
      </dgm:t>
    </dgm:pt>
    <dgm:pt modelId="{67D5EE8B-1CD9-420A-BA46-02ECC452F984}">
      <dgm:prSet/>
      <dgm:spPr/>
      <dgm:t>
        <a:bodyPr/>
        <a:lstStyle/>
        <a:p>
          <a:r>
            <a:rPr lang="nb-NO"/>
            <a:t>Alle tilhører ett eller to av fem «undervisningsområder» (varige «undervisningsteam»):</a:t>
          </a:r>
          <a:endParaRPr lang="en-US"/>
        </a:p>
      </dgm:t>
    </dgm:pt>
    <dgm:pt modelId="{DD64483E-A0E1-4249-A92B-A8C065B377EA}" type="parTrans" cxnId="{D7C7482F-2270-4CF5-BDFD-23A72BA042D6}">
      <dgm:prSet/>
      <dgm:spPr/>
      <dgm:t>
        <a:bodyPr/>
        <a:lstStyle/>
        <a:p>
          <a:endParaRPr lang="en-US"/>
        </a:p>
      </dgm:t>
    </dgm:pt>
    <dgm:pt modelId="{9D09180B-2C53-4E7B-A263-3BEFBD0A79CA}" type="sibTrans" cxnId="{D7C7482F-2270-4CF5-BDFD-23A72BA042D6}">
      <dgm:prSet/>
      <dgm:spPr/>
      <dgm:t>
        <a:bodyPr/>
        <a:lstStyle/>
        <a:p>
          <a:endParaRPr lang="en-US"/>
        </a:p>
      </dgm:t>
    </dgm:pt>
    <dgm:pt modelId="{1EA87124-D3F7-41C9-8F8C-5E962BCF1F05}">
      <dgm:prSet/>
      <dgm:spPr/>
      <dgm:t>
        <a:bodyPr/>
        <a:lstStyle/>
        <a:p>
          <a:r>
            <a:rPr lang="nb-NO"/>
            <a:t>Internasjonal politikk</a:t>
          </a:r>
          <a:endParaRPr lang="en-US"/>
        </a:p>
      </dgm:t>
    </dgm:pt>
    <dgm:pt modelId="{664ED28B-8EBA-4784-820E-A29D9412B7C6}" type="parTrans" cxnId="{66D8CFA5-D171-46A9-A338-DEB74E2AA0AA}">
      <dgm:prSet/>
      <dgm:spPr/>
      <dgm:t>
        <a:bodyPr/>
        <a:lstStyle/>
        <a:p>
          <a:endParaRPr lang="en-US"/>
        </a:p>
      </dgm:t>
    </dgm:pt>
    <dgm:pt modelId="{289A28CB-AF5C-443D-A732-E4069942C3DD}" type="sibTrans" cxnId="{66D8CFA5-D171-46A9-A338-DEB74E2AA0AA}">
      <dgm:prSet/>
      <dgm:spPr/>
      <dgm:t>
        <a:bodyPr/>
        <a:lstStyle/>
        <a:p>
          <a:endParaRPr lang="en-US"/>
        </a:p>
      </dgm:t>
    </dgm:pt>
    <dgm:pt modelId="{8F7C9B03-1B26-48C0-AFF7-951E31961ECF}">
      <dgm:prSet/>
      <dgm:spPr/>
      <dgm:t>
        <a:bodyPr/>
        <a:lstStyle/>
        <a:p>
          <a:r>
            <a:rPr lang="nb-NO"/>
            <a:t>Komparativ politikk</a:t>
          </a:r>
          <a:endParaRPr lang="en-US"/>
        </a:p>
      </dgm:t>
    </dgm:pt>
    <dgm:pt modelId="{C78C19D2-CBFB-4D44-9B92-362E57A866AC}" type="parTrans" cxnId="{4C95A33C-5E3A-4686-9158-23BE73FC9B06}">
      <dgm:prSet/>
      <dgm:spPr/>
      <dgm:t>
        <a:bodyPr/>
        <a:lstStyle/>
        <a:p>
          <a:endParaRPr lang="en-US"/>
        </a:p>
      </dgm:t>
    </dgm:pt>
    <dgm:pt modelId="{35329748-C0ED-4CE7-B51C-1866CBEEB7AD}" type="sibTrans" cxnId="{4C95A33C-5E3A-4686-9158-23BE73FC9B06}">
      <dgm:prSet/>
      <dgm:spPr/>
      <dgm:t>
        <a:bodyPr/>
        <a:lstStyle/>
        <a:p>
          <a:endParaRPr lang="en-US"/>
        </a:p>
      </dgm:t>
    </dgm:pt>
    <dgm:pt modelId="{C87699A7-2C64-47CB-BD24-5CCE266BE115}">
      <dgm:prSet/>
      <dgm:spPr/>
      <dgm:t>
        <a:bodyPr/>
        <a:lstStyle/>
        <a:p>
          <a:r>
            <a:rPr lang="nb-NO" dirty="0"/>
            <a:t>Offentlig politikk og administrasjon</a:t>
          </a:r>
          <a:endParaRPr lang="en-US" dirty="0"/>
        </a:p>
      </dgm:t>
    </dgm:pt>
    <dgm:pt modelId="{CC3767AC-D14C-48FE-BFBE-DAE9323A9297}" type="parTrans" cxnId="{F49FC64B-B5E2-49C1-92E4-288666CBF418}">
      <dgm:prSet/>
      <dgm:spPr/>
      <dgm:t>
        <a:bodyPr/>
        <a:lstStyle/>
        <a:p>
          <a:endParaRPr lang="en-US"/>
        </a:p>
      </dgm:t>
    </dgm:pt>
    <dgm:pt modelId="{43D8ED11-0D27-42D5-882E-FE5E3F7A0347}" type="sibTrans" cxnId="{F49FC64B-B5E2-49C1-92E4-288666CBF418}">
      <dgm:prSet/>
      <dgm:spPr/>
      <dgm:t>
        <a:bodyPr/>
        <a:lstStyle/>
        <a:p>
          <a:endParaRPr lang="en-US"/>
        </a:p>
      </dgm:t>
    </dgm:pt>
    <dgm:pt modelId="{63DEC6B5-5B78-4D4B-9DE4-F387BF5E7CBA}">
      <dgm:prSet/>
      <dgm:spPr/>
      <dgm:t>
        <a:bodyPr/>
        <a:lstStyle/>
        <a:p>
          <a:r>
            <a:rPr lang="nb-NO"/>
            <a:t>Politisk teori</a:t>
          </a:r>
          <a:endParaRPr lang="en-US"/>
        </a:p>
      </dgm:t>
    </dgm:pt>
    <dgm:pt modelId="{A6FB34E6-18DD-45D0-B5F4-0713858CDEE9}" type="parTrans" cxnId="{77AACC46-329F-4D8D-BD92-2B5632DB9EED}">
      <dgm:prSet/>
      <dgm:spPr/>
      <dgm:t>
        <a:bodyPr/>
        <a:lstStyle/>
        <a:p>
          <a:endParaRPr lang="en-US"/>
        </a:p>
      </dgm:t>
    </dgm:pt>
    <dgm:pt modelId="{04B97CF8-1B8E-4476-BE21-EFC122D8AAEB}" type="sibTrans" cxnId="{77AACC46-329F-4D8D-BD92-2B5632DB9EED}">
      <dgm:prSet/>
      <dgm:spPr/>
      <dgm:t>
        <a:bodyPr/>
        <a:lstStyle/>
        <a:p>
          <a:endParaRPr lang="en-US"/>
        </a:p>
      </dgm:t>
    </dgm:pt>
    <dgm:pt modelId="{8CFBA6CB-92AA-4A00-9747-A90F2F4536A4}">
      <dgm:prSet/>
      <dgm:spPr/>
      <dgm:t>
        <a:bodyPr/>
        <a:lstStyle/>
        <a:p>
          <a:r>
            <a:rPr lang="nb-NO"/>
            <a:t>Statsvitenskapelig metode</a:t>
          </a:r>
          <a:endParaRPr lang="en-US"/>
        </a:p>
      </dgm:t>
    </dgm:pt>
    <dgm:pt modelId="{5F717D09-2064-428B-AEE5-A1836085A608}" type="parTrans" cxnId="{53C05FDB-D980-4471-BD9A-6A21BA0127F8}">
      <dgm:prSet/>
      <dgm:spPr/>
      <dgm:t>
        <a:bodyPr/>
        <a:lstStyle/>
        <a:p>
          <a:endParaRPr lang="en-US"/>
        </a:p>
      </dgm:t>
    </dgm:pt>
    <dgm:pt modelId="{1FA17759-20AB-47BA-B594-5BF2662A01AC}" type="sibTrans" cxnId="{53C05FDB-D980-4471-BD9A-6A21BA0127F8}">
      <dgm:prSet/>
      <dgm:spPr/>
      <dgm:t>
        <a:bodyPr/>
        <a:lstStyle/>
        <a:p>
          <a:endParaRPr lang="en-US"/>
        </a:p>
      </dgm:t>
    </dgm:pt>
    <dgm:pt modelId="{9E073CB9-9410-437D-AC20-1AE4964D4F10}">
      <dgm:prSet/>
      <dgm:spPr/>
      <dgm:t>
        <a:bodyPr/>
        <a:lstStyle/>
        <a:p>
          <a:r>
            <a:rPr lang="nb-NO"/>
            <a:t>Hvert område (team) ledes av en «områdelærer» utpekt av teammedlemmene</a:t>
          </a:r>
          <a:endParaRPr lang="en-US"/>
        </a:p>
      </dgm:t>
    </dgm:pt>
    <dgm:pt modelId="{73E4EB2E-CAEB-4BF4-A135-4946C6FBDB04}" type="parTrans" cxnId="{F0AA91B7-79FE-4298-97E5-C654C6FDD4BE}">
      <dgm:prSet/>
      <dgm:spPr/>
      <dgm:t>
        <a:bodyPr/>
        <a:lstStyle/>
        <a:p>
          <a:endParaRPr lang="en-US"/>
        </a:p>
      </dgm:t>
    </dgm:pt>
    <dgm:pt modelId="{51B2D416-94FC-45F4-AEAC-9904E31B37FB}" type="sibTrans" cxnId="{F0AA91B7-79FE-4298-97E5-C654C6FDD4BE}">
      <dgm:prSet/>
      <dgm:spPr/>
      <dgm:t>
        <a:bodyPr/>
        <a:lstStyle/>
        <a:p>
          <a:endParaRPr lang="en-US"/>
        </a:p>
      </dgm:t>
    </dgm:pt>
    <dgm:pt modelId="{D57425AE-D905-43DE-824A-FC1082DFB3B3}">
      <dgm:prSet/>
      <dgm:spPr/>
      <dgm:t>
        <a:bodyPr/>
        <a:lstStyle/>
        <a:p>
          <a:r>
            <a:rPr lang="nb-NO"/>
            <a:t>Ulike midlertidige undervisningsteam dannes knyttet til ulike emner</a:t>
          </a:r>
          <a:endParaRPr lang="en-US"/>
        </a:p>
      </dgm:t>
    </dgm:pt>
    <dgm:pt modelId="{E4D1F641-35BA-4993-8D6F-F82DFA08F669}" type="parTrans" cxnId="{D02EEB16-24FE-4146-9E20-9FC19447FCD3}">
      <dgm:prSet/>
      <dgm:spPr/>
      <dgm:t>
        <a:bodyPr/>
        <a:lstStyle/>
        <a:p>
          <a:endParaRPr lang="en-US"/>
        </a:p>
      </dgm:t>
    </dgm:pt>
    <dgm:pt modelId="{9114598A-AC94-4FE0-8512-3FF7A7A54753}" type="sibTrans" cxnId="{D02EEB16-24FE-4146-9E20-9FC19447FCD3}">
      <dgm:prSet/>
      <dgm:spPr/>
      <dgm:t>
        <a:bodyPr/>
        <a:lstStyle/>
        <a:p>
          <a:endParaRPr lang="en-US"/>
        </a:p>
      </dgm:t>
    </dgm:pt>
    <dgm:pt modelId="{5BD70114-FA8A-4B4B-A542-456BE259071B}" type="pres">
      <dgm:prSet presAssocID="{499BBDB3-4BBD-4970-92BE-37109980985E}" presName="linear" presStyleCnt="0">
        <dgm:presLayoutVars>
          <dgm:dir/>
          <dgm:animLvl val="lvl"/>
          <dgm:resizeHandles val="exact"/>
        </dgm:presLayoutVars>
      </dgm:prSet>
      <dgm:spPr/>
    </dgm:pt>
    <dgm:pt modelId="{8552E4CF-3DCC-4551-A1E8-A91827D6DC5B}" type="pres">
      <dgm:prSet presAssocID="{400D58E2-131D-4347-A0D5-79291E8AFB09}" presName="parentLin" presStyleCnt="0"/>
      <dgm:spPr/>
    </dgm:pt>
    <dgm:pt modelId="{0CF6FF18-88B2-48FD-A07B-FD3055C75B37}" type="pres">
      <dgm:prSet presAssocID="{400D58E2-131D-4347-A0D5-79291E8AFB09}" presName="parentLeftMargin" presStyleLbl="node1" presStyleIdx="0" presStyleCnt="4"/>
      <dgm:spPr/>
    </dgm:pt>
    <dgm:pt modelId="{AD0EEE1E-45ED-40F7-8DD1-B6D8B2DA8331}" type="pres">
      <dgm:prSet presAssocID="{400D58E2-131D-4347-A0D5-79291E8AFB09}" presName="parentText" presStyleLbl="node1" presStyleIdx="0" presStyleCnt="4">
        <dgm:presLayoutVars>
          <dgm:chMax val="0"/>
          <dgm:bulletEnabled val="1"/>
        </dgm:presLayoutVars>
      </dgm:prSet>
      <dgm:spPr/>
    </dgm:pt>
    <dgm:pt modelId="{A360DE58-75C9-424E-A353-C1A6A6716350}" type="pres">
      <dgm:prSet presAssocID="{400D58E2-131D-4347-A0D5-79291E8AFB09}" presName="negativeSpace" presStyleCnt="0"/>
      <dgm:spPr/>
    </dgm:pt>
    <dgm:pt modelId="{51654BC6-99DC-4A3C-A799-C8B3D2C64949}" type="pres">
      <dgm:prSet presAssocID="{400D58E2-131D-4347-A0D5-79291E8AFB09}" presName="childText" presStyleLbl="conFgAcc1" presStyleIdx="0" presStyleCnt="4">
        <dgm:presLayoutVars>
          <dgm:bulletEnabled val="1"/>
        </dgm:presLayoutVars>
      </dgm:prSet>
      <dgm:spPr/>
    </dgm:pt>
    <dgm:pt modelId="{3FB769B5-5A66-4C3B-9E8F-8EBE275C70B8}" type="pres">
      <dgm:prSet presAssocID="{FFCFD9DD-7B01-4F40-A4C2-3E2F35F256D0}" presName="spaceBetweenRectangles" presStyleCnt="0"/>
      <dgm:spPr/>
    </dgm:pt>
    <dgm:pt modelId="{67F3AD87-1A10-491E-84FB-12A7D55494EE}" type="pres">
      <dgm:prSet presAssocID="{39ADA07B-52BC-4896-BCDE-222B90056C73}" presName="parentLin" presStyleCnt="0"/>
      <dgm:spPr/>
    </dgm:pt>
    <dgm:pt modelId="{10B2D02E-33B2-47D3-8FC4-F1DB7761D5F5}" type="pres">
      <dgm:prSet presAssocID="{39ADA07B-52BC-4896-BCDE-222B90056C73}" presName="parentLeftMargin" presStyleLbl="node1" presStyleIdx="0" presStyleCnt="4"/>
      <dgm:spPr/>
    </dgm:pt>
    <dgm:pt modelId="{658C4631-0682-4186-9B5F-A86A40134E7F}" type="pres">
      <dgm:prSet presAssocID="{39ADA07B-52BC-4896-BCDE-222B90056C73}" presName="parentText" presStyleLbl="node1" presStyleIdx="1" presStyleCnt="4">
        <dgm:presLayoutVars>
          <dgm:chMax val="0"/>
          <dgm:bulletEnabled val="1"/>
        </dgm:presLayoutVars>
      </dgm:prSet>
      <dgm:spPr/>
    </dgm:pt>
    <dgm:pt modelId="{ED027C6E-AB24-43FD-809C-758FEAFF333C}" type="pres">
      <dgm:prSet presAssocID="{39ADA07B-52BC-4896-BCDE-222B90056C73}" presName="negativeSpace" presStyleCnt="0"/>
      <dgm:spPr/>
    </dgm:pt>
    <dgm:pt modelId="{A8182209-29FF-4F89-A827-9D7293670979}" type="pres">
      <dgm:prSet presAssocID="{39ADA07B-52BC-4896-BCDE-222B90056C73}" presName="childText" presStyleLbl="conFgAcc1" presStyleIdx="1" presStyleCnt="4">
        <dgm:presLayoutVars>
          <dgm:bulletEnabled val="1"/>
        </dgm:presLayoutVars>
      </dgm:prSet>
      <dgm:spPr/>
    </dgm:pt>
    <dgm:pt modelId="{125AAD74-CB77-463A-B05E-EA94D8E52023}" type="pres">
      <dgm:prSet presAssocID="{F17669D1-F0DC-4FDF-971A-FD6268E1D175}" presName="spaceBetweenRectangles" presStyleCnt="0"/>
      <dgm:spPr/>
    </dgm:pt>
    <dgm:pt modelId="{446B5BEB-564E-49CA-8A06-F27CACDC03B7}" type="pres">
      <dgm:prSet presAssocID="{67D5EE8B-1CD9-420A-BA46-02ECC452F984}" presName="parentLin" presStyleCnt="0"/>
      <dgm:spPr/>
    </dgm:pt>
    <dgm:pt modelId="{20FDB555-72FE-498D-9475-142FB460A3D9}" type="pres">
      <dgm:prSet presAssocID="{67D5EE8B-1CD9-420A-BA46-02ECC452F984}" presName="parentLeftMargin" presStyleLbl="node1" presStyleIdx="1" presStyleCnt="4"/>
      <dgm:spPr/>
    </dgm:pt>
    <dgm:pt modelId="{3A78B260-A15A-498B-BB17-D615560049E6}" type="pres">
      <dgm:prSet presAssocID="{67D5EE8B-1CD9-420A-BA46-02ECC452F984}" presName="parentText" presStyleLbl="node1" presStyleIdx="2" presStyleCnt="4">
        <dgm:presLayoutVars>
          <dgm:chMax val="0"/>
          <dgm:bulletEnabled val="1"/>
        </dgm:presLayoutVars>
      </dgm:prSet>
      <dgm:spPr/>
    </dgm:pt>
    <dgm:pt modelId="{B9268D6D-BC1A-482D-8E1E-2836A9AB991C}" type="pres">
      <dgm:prSet presAssocID="{67D5EE8B-1CD9-420A-BA46-02ECC452F984}" presName="negativeSpace" presStyleCnt="0"/>
      <dgm:spPr/>
    </dgm:pt>
    <dgm:pt modelId="{75F68936-F016-4261-BE20-4910B4F36321}" type="pres">
      <dgm:prSet presAssocID="{67D5EE8B-1CD9-420A-BA46-02ECC452F984}" presName="childText" presStyleLbl="conFgAcc1" presStyleIdx="2" presStyleCnt="4">
        <dgm:presLayoutVars>
          <dgm:bulletEnabled val="1"/>
        </dgm:presLayoutVars>
      </dgm:prSet>
      <dgm:spPr/>
    </dgm:pt>
    <dgm:pt modelId="{61009FE8-C6BD-4134-8776-578C61C8F60F}" type="pres">
      <dgm:prSet presAssocID="{9D09180B-2C53-4E7B-A263-3BEFBD0A79CA}" presName="spaceBetweenRectangles" presStyleCnt="0"/>
      <dgm:spPr/>
    </dgm:pt>
    <dgm:pt modelId="{D87C2A31-7EFD-4005-A9DF-80AA713D4503}" type="pres">
      <dgm:prSet presAssocID="{D57425AE-D905-43DE-824A-FC1082DFB3B3}" presName="parentLin" presStyleCnt="0"/>
      <dgm:spPr/>
    </dgm:pt>
    <dgm:pt modelId="{9A7B79C4-7307-4780-A908-1C53D1309247}" type="pres">
      <dgm:prSet presAssocID="{D57425AE-D905-43DE-824A-FC1082DFB3B3}" presName="parentLeftMargin" presStyleLbl="node1" presStyleIdx="2" presStyleCnt="4"/>
      <dgm:spPr/>
    </dgm:pt>
    <dgm:pt modelId="{2093CB48-A426-46B2-9241-3071B24587B3}" type="pres">
      <dgm:prSet presAssocID="{D57425AE-D905-43DE-824A-FC1082DFB3B3}" presName="parentText" presStyleLbl="node1" presStyleIdx="3" presStyleCnt="4">
        <dgm:presLayoutVars>
          <dgm:chMax val="0"/>
          <dgm:bulletEnabled val="1"/>
        </dgm:presLayoutVars>
      </dgm:prSet>
      <dgm:spPr/>
    </dgm:pt>
    <dgm:pt modelId="{FB345873-416F-46E8-A0A2-D7A2384287E3}" type="pres">
      <dgm:prSet presAssocID="{D57425AE-D905-43DE-824A-FC1082DFB3B3}" presName="negativeSpace" presStyleCnt="0"/>
      <dgm:spPr/>
    </dgm:pt>
    <dgm:pt modelId="{567271E1-71D3-4D82-B57B-FB8DC4C94FEE}" type="pres">
      <dgm:prSet presAssocID="{D57425AE-D905-43DE-824A-FC1082DFB3B3}" presName="childText" presStyleLbl="conFgAcc1" presStyleIdx="3" presStyleCnt="4">
        <dgm:presLayoutVars>
          <dgm:bulletEnabled val="1"/>
        </dgm:presLayoutVars>
      </dgm:prSet>
      <dgm:spPr/>
    </dgm:pt>
  </dgm:ptLst>
  <dgm:cxnLst>
    <dgm:cxn modelId="{1CBCC70D-87F0-48A7-AA32-02735FF64EB9}" type="presOf" srcId="{499BBDB3-4BBD-4970-92BE-37109980985E}" destId="{5BD70114-FA8A-4B4B-A542-456BE259071B}" srcOrd="0" destOrd="0" presId="urn:microsoft.com/office/officeart/2005/8/layout/list1"/>
    <dgm:cxn modelId="{F568B413-91CB-4828-8DA0-1D409B879D56}" type="presOf" srcId="{B58D242A-A159-45E7-AA29-0F7E855EC854}" destId="{51654BC6-99DC-4A3C-A799-C8B3D2C64949}" srcOrd="0" destOrd="2" presId="urn:microsoft.com/office/officeart/2005/8/layout/list1"/>
    <dgm:cxn modelId="{D02EEB16-24FE-4146-9E20-9FC19447FCD3}" srcId="{499BBDB3-4BBD-4970-92BE-37109980985E}" destId="{D57425AE-D905-43DE-824A-FC1082DFB3B3}" srcOrd="3" destOrd="0" parTransId="{E4D1F641-35BA-4993-8D6F-F82DFA08F669}" sibTransId="{9114598A-AC94-4FE0-8512-3FF7A7A54753}"/>
    <dgm:cxn modelId="{7A3D6A19-3679-4330-819E-BAD4C7E8C2A0}" type="presOf" srcId="{47335D06-B39D-421E-A777-00EAB2929080}" destId="{51654BC6-99DC-4A3C-A799-C8B3D2C64949}" srcOrd="0" destOrd="4" presId="urn:microsoft.com/office/officeart/2005/8/layout/list1"/>
    <dgm:cxn modelId="{31778922-D71D-4B77-B72F-D5404BEF96B6}" srcId="{400D58E2-131D-4347-A0D5-79291E8AFB09}" destId="{47335D06-B39D-421E-A777-00EAB2929080}" srcOrd="4" destOrd="0" parTransId="{2E18E380-1B95-44B1-9C04-7C7C4FF95A87}" sibTransId="{526CF21A-1D16-4A57-A225-92A13CEEF53E}"/>
    <dgm:cxn modelId="{F61D0927-A248-45B7-8806-5CDDD9AFFE39}" type="presOf" srcId="{D57425AE-D905-43DE-824A-FC1082DFB3B3}" destId="{9A7B79C4-7307-4780-A908-1C53D1309247}" srcOrd="0" destOrd="0" presId="urn:microsoft.com/office/officeart/2005/8/layout/list1"/>
    <dgm:cxn modelId="{8E2BE32A-5C40-4F71-ACA7-C0A1E04F8308}" srcId="{400D58E2-131D-4347-A0D5-79291E8AFB09}" destId="{A9152C36-B6B8-4C03-850F-B3FC3315FAB0}" srcOrd="5" destOrd="0" parTransId="{7FD61BD9-6BD3-4C50-9CE4-BDCEE24823CE}" sibTransId="{2A6C27CF-1317-4108-915C-F52BBE73DD56}"/>
    <dgm:cxn modelId="{CF7D562D-6083-4324-A099-DCC69CE7926C}" type="presOf" srcId="{1EA87124-D3F7-41C9-8F8C-5E962BCF1F05}" destId="{75F68936-F016-4261-BE20-4910B4F36321}" srcOrd="0" destOrd="0" presId="urn:microsoft.com/office/officeart/2005/8/layout/list1"/>
    <dgm:cxn modelId="{B602912D-7EE5-4091-B7FE-5FFE8FD7BFD3}" type="presOf" srcId="{8F7C9B03-1B26-48C0-AFF7-951E31961ECF}" destId="{75F68936-F016-4261-BE20-4910B4F36321}" srcOrd="0" destOrd="1" presId="urn:microsoft.com/office/officeart/2005/8/layout/list1"/>
    <dgm:cxn modelId="{D7C7482F-2270-4CF5-BDFD-23A72BA042D6}" srcId="{499BBDB3-4BBD-4970-92BE-37109980985E}" destId="{67D5EE8B-1CD9-420A-BA46-02ECC452F984}" srcOrd="2" destOrd="0" parTransId="{DD64483E-A0E1-4249-A92B-A8C065B377EA}" sibTransId="{9D09180B-2C53-4E7B-A263-3BEFBD0A79CA}"/>
    <dgm:cxn modelId="{1B5CDE34-4A7F-4D93-8443-CFF032015A5E}" srcId="{499BBDB3-4BBD-4970-92BE-37109980985E}" destId="{400D58E2-131D-4347-A0D5-79291E8AFB09}" srcOrd="0" destOrd="0" parTransId="{EC283842-607D-4F90-B0A6-579340472C8F}" sibTransId="{FFCFD9DD-7B01-4F40-A4C2-3E2F35F256D0}"/>
    <dgm:cxn modelId="{5A703435-CB7A-4C09-9DA9-BB6C9802CF2C}" type="presOf" srcId="{67D5EE8B-1CD9-420A-BA46-02ECC452F984}" destId="{20FDB555-72FE-498D-9475-142FB460A3D9}" srcOrd="0" destOrd="0" presId="urn:microsoft.com/office/officeart/2005/8/layout/list1"/>
    <dgm:cxn modelId="{4C95A33C-5E3A-4686-9158-23BE73FC9B06}" srcId="{67D5EE8B-1CD9-420A-BA46-02ECC452F984}" destId="{8F7C9B03-1B26-48C0-AFF7-951E31961ECF}" srcOrd="1" destOrd="0" parTransId="{C78C19D2-CBFB-4D44-9B92-362E57A866AC}" sibTransId="{35329748-C0ED-4CE7-B51C-1866CBEEB7AD}"/>
    <dgm:cxn modelId="{920BAC45-52AA-445B-A87E-6D69B46FCB65}" type="presOf" srcId="{400D58E2-131D-4347-A0D5-79291E8AFB09}" destId="{AD0EEE1E-45ED-40F7-8DD1-B6D8B2DA8331}" srcOrd="1" destOrd="0" presId="urn:microsoft.com/office/officeart/2005/8/layout/list1"/>
    <dgm:cxn modelId="{77AACC46-329F-4D8D-BD92-2B5632DB9EED}" srcId="{67D5EE8B-1CD9-420A-BA46-02ECC452F984}" destId="{63DEC6B5-5B78-4D4B-9DE4-F387BF5E7CBA}" srcOrd="3" destOrd="0" parTransId="{A6FB34E6-18DD-45D0-B5F4-0713858CDEE9}" sibTransId="{04B97CF8-1B8E-4476-BE21-EFC122D8AAEB}"/>
    <dgm:cxn modelId="{1B82A547-7D2C-48B8-BEF0-1D8C7CBE3E87}" srcId="{400D58E2-131D-4347-A0D5-79291E8AFB09}" destId="{71B6F6D6-1313-4D62-B2F2-FF289A00A84E}" srcOrd="3" destOrd="0" parTransId="{9AA0D3F8-9F21-4227-B550-21FBC7CF35E7}" sibTransId="{C15EACB5-29C3-4AFF-8E3F-9987C7F13C7B}"/>
    <dgm:cxn modelId="{1393CF47-3A52-4DF0-A7E8-A106CBB34944}" type="presOf" srcId="{39ADA07B-52BC-4896-BCDE-222B90056C73}" destId="{10B2D02E-33B2-47D3-8FC4-F1DB7761D5F5}" srcOrd="0" destOrd="0" presId="urn:microsoft.com/office/officeart/2005/8/layout/list1"/>
    <dgm:cxn modelId="{F49FC64B-B5E2-49C1-92E4-288666CBF418}" srcId="{67D5EE8B-1CD9-420A-BA46-02ECC452F984}" destId="{C87699A7-2C64-47CB-BD24-5CCE266BE115}" srcOrd="2" destOrd="0" parTransId="{CC3767AC-D14C-48FE-BFBE-DAE9323A9297}" sibTransId="{43D8ED11-0D27-42D5-882E-FE5E3F7A0347}"/>
    <dgm:cxn modelId="{E2AA5D4E-FB86-4AF9-8574-403832424B73}" srcId="{400D58E2-131D-4347-A0D5-79291E8AFB09}" destId="{7ABAB756-05A2-4B1B-8FB1-996FE8C2646C}" srcOrd="0" destOrd="0" parTransId="{6E6ED887-4006-45D5-BE6F-DA85E9DF93C4}" sibTransId="{2A339BE8-2817-4CD2-8F24-314EB0229C2C}"/>
    <dgm:cxn modelId="{0042386F-DF49-4A24-A3FB-F0E37ECA850B}" type="presOf" srcId="{67D5EE8B-1CD9-420A-BA46-02ECC452F984}" destId="{3A78B260-A15A-498B-BB17-D615560049E6}" srcOrd="1" destOrd="0" presId="urn:microsoft.com/office/officeart/2005/8/layout/list1"/>
    <dgm:cxn modelId="{680FA371-5233-40E7-A5CF-EDB4B1523B52}" type="presOf" srcId="{71B6F6D6-1313-4D62-B2F2-FF289A00A84E}" destId="{51654BC6-99DC-4A3C-A799-C8B3D2C64949}" srcOrd="0" destOrd="3" presId="urn:microsoft.com/office/officeart/2005/8/layout/list1"/>
    <dgm:cxn modelId="{AE20855A-EC1F-4C7D-846D-6AFE5B5DC7F2}" srcId="{400D58E2-131D-4347-A0D5-79291E8AFB09}" destId="{0A0BFC4A-A46E-4AD5-90C3-815C74988AFB}" srcOrd="1" destOrd="0" parTransId="{0AE635C7-E229-4EBB-A171-739E94816B93}" sibTransId="{CF3A1BF4-BFFE-4C71-86C1-759F2704C0F9}"/>
    <dgm:cxn modelId="{E48DF783-CD61-4E39-B441-0179E409A9C3}" type="presOf" srcId="{39ADA07B-52BC-4896-BCDE-222B90056C73}" destId="{658C4631-0682-4186-9B5F-A86A40134E7F}" srcOrd="1" destOrd="0" presId="urn:microsoft.com/office/officeart/2005/8/layout/list1"/>
    <dgm:cxn modelId="{E47B8A9A-8BEC-44FF-BEDC-6AAEEEF61C38}" type="presOf" srcId="{D57425AE-D905-43DE-824A-FC1082DFB3B3}" destId="{2093CB48-A426-46B2-9241-3071B24587B3}" srcOrd="1" destOrd="0" presId="urn:microsoft.com/office/officeart/2005/8/layout/list1"/>
    <dgm:cxn modelId="{66D8CFA5-D171-46A9-A338-DEB74E2AA0AA}" srcId="{67D5EE8B-1CD9-420A-BA46-02ECC452F984}" destId="{1EA87124-D3F7-41C9-8F8C-5E962BCF1F05}" srcOrd="0" destOrd="0" parTransId="{664ED28B-8EBA-4784-820E-A29D9412B7C6}" sibTransId="{289A28CB-AF5C-443D-A732-E4069942C3DD}"/>
    <dgm:cxn modelId="{8AF8ADA8-0D84-4536-81E7-58E0BFED1DCE}" type="presOf" srcId="{400D58E2-131D-4347-A0D5-79291E8AFB09}" destId="{0CF6FF18-88B2-48FD-A07B-FD3055C75B37}" srcOrd="0" destOrd="0" presId="urn:microsoft.com/office/officeart/2005/8/layout/list1"/>
    <dgm:cxn modelId="{2ED44BAB-083A-40D6-BDFA-35F765D2AEDC}" type="presOf" srcId="{7ABAB756-05A2-4B1B-8FB1-996FE8C2646C}" destId="{51654BC6-99DC-4A3C-A799-C8B3D2C64949}" srcOrd="0" destOrd="0" presId="urn:microsoft.com/office/officeart/2005/8/layout/list1"/>
    <dgm:cxn modelId="{1E622CB0-66F2-4986-BA0E-9EFEE0882822}" type="presOf" srcId="{C87699A7-2C64-47CB-BD24-5CCE266BE115}" destId="{75F68936-F016-4261-BE20-4910B4F36321}" srcOrd="0" destOrd="2" presId="urn:microsoft.com/office/officeart/2005/8/layout/list1"/>
    <dgm:cxn modelId="{F0AA91B7-79FE-4298-97E5-C654C6FDD4BE}" srcId="{67D5EE8B-1CD9-420A-BA46-02ECC452F984}" destId="{9E073CB9-9410-437D-AC20-1AE4964D4F10}" srcOrd="5" destOrd="0" parTransId="{73E4EB2E-CAEB-4BF4-A135-4946C6FBDB04}" sibTransId="{51B2D416-94FC-45F4-AEAC-9904E31B37FB}"/>
    <dgm:cxn modelId="{895202BE-DEA9-4B1D-ABB7-C2E996BB3250}" type="presOf" srcId="{9E073CB9-9410-437D-AC20-1AE4964D4F10}" destId="{75F68936-F016-4261-BE20-4910B4F36321}" srcOrd="0" destOrd="5" presId="urn:microsoft.com/office/officeart/2005/8/layout/list1"/>
    <dgm:cxn modelId="{74F452C2-971D-4AC8-BB29-7CB1E0ADA2B9}" srcId="{400D58E2-131D-4347-A0D5-79291E8AFB09}" destId="{B58D242A-A159-45E7-AA29-0F7E855EC854}" srcOrd="2" destOrd="0" parTransId="{7CF41341-2F2C-402B-AC9B-9AD45C5761F8}" sibTransId="{E2D39162-617A-4F3E-B48F-7F298C904C58}"/>
    <dgm:cxn modelId="{53C05FDB-D980-4471-BD9A-6A21BA0127F8}" srcId="{67D5EE8B-1CD9-420A-BA46-02ECC452F984}" destId="{8CFBA6CB-92AA-4A00-9747-A90F2F4536A4}" srcOrd="4" destOrd="0" parTransId="{5F717D09-2064-428B-AEE5-A1836085A608}" sibTransId="{1FA17759-20AB-47BA-B594-5BF2662A01AC}"/>
    <dgm:cxn modelId="{82D7AEDC-59C0-4F85-9041-3E0D2D1323E0}" type="presOf" srcId="{0A0BFC4A-A46E-4AD5-90C3-815C74988AFB}" destId="{51654BC6-99DC-4A3C-A799-C8B3D2C64949}" srcOrd="0" destOrd="1" presId="urn:microsoft.com/office/officeart/2005/8/layout/list1"/>
    <dgm:cxn modelId="{067D1CEA-651A-422B-8FE3-251C575D15A4}" type="presOf" srcId="{A9152C36-B6B8-4C03-850F-B3FC3315FAB0}" destId="{51654BC6-99DC-4A3C-A799-C8B3D2C64949}" srcOrd="0" destOrd="5" presId="urn:microsoft.com/office/officeart/2005/8/layout/list1"/>
    <dgm:cxn modelId="{6FC728ED-308F-4E8D-A2A7-4DBEA3B66604}" type="presOf" srcId="{63DEC6B5-5B78-4D4B-9DE4-F387BF5E7CBA}" destId="{75F68936-F016-4261-BE20-4910B4F36321}" srcOrd="0" destOrd="3" presId="urn:microsoft.com/office/officeart/2005/8/layout/list1"/>
    <dgm:cxn modelId="{C9BE38F3-E4D2-4984-B39C-C0BBC69E2BF2}" type="presOf" srcId="{8CFBA6CB-92AA-4A00-9747-A90F2F4536A4}" destId="{75F68936-F016-4261-BE20-4910B4F36321}" srcOrd="0" destOrd="4" presId="urn:microsoft.com/office/officeart/2005/8/layout/list1"/>
    <dgm:cxn modelId="{083B6FF8-E789-4AF4-90A7-855BCEB46611}" srcId="{499BBDB3-4BBD-4970-92BE-37109980985E}" destId="{39ADA07B-52BC-4896-BCDE-222B90056C73}" srcOrd="1" destOrd="0" parTransId="{DEAB5FB8-3709-4F2B-B4E5-2F41E6C4BC2C}" sibTransId="{F17669D1-F0DC-4FDF-971A-FD6268E1D175}"/>
    <dgm:cxn modelId="{2A78566B-4E99-4C2D-B3A5-34CDF370C0F4}" type="presParOf" srcId="{5BD70114-FA8A-4B4B-A542-456BE259071B}" destId="{8552E4CF-3DCC-4551-A1E8-A91827D6DC5B}" srcOrd="0" destOrd="0" presId="urn:microsoft.com/office/officeart/2005/8/layout/list1"/>
    <dgm:cxn modelId="{BE2B5F08-71D9-4B5C-876C-011776CB0EFB}" type="presParOf" srcId="{8552E4CF-3DCC-4551-A1E8-A91827D6DC5B}" destId="{0CF6FF18-88B2-48FD-A07B-FD3055C75B37}" srcOrd="0" destOrd="0" presId="urn:microsoft.com/office/officeart/2005/8/layout/list1"/>
    <dgm:cxn modelId="{BE4A0434-3869-45F2-B798-CCE32F736733}" type="presParOf" srcId="{8552E4CF-3DCC-4551-A1E8-A91827D6DC5B}" destId="{AD0EEE1E-45ED-40F7-8DD1-B6D8B2DA8331}" srcOrd="1" destOrd="0" presId="urn:microsoft.com/office/officeart/2005/8/layout/list1"/>
    <dgm:cxn modelId="{04EB740A-69B9-43FE-A9D1-C8A694134412}" type="presParOf" srcId="{5BD70114-FA8A-4B4B-A542-456BE259071B}" destId="{A360DE58-75C9-424E-A353-C1A6A6716350}" srcOrd="1" destOrd="0" presId="urn:microsoft.com/office/officeart/2005/8/layout/list1"/>
    <dgm:cxn modelId="{959BAB37-80F9-4B09-A940-C4B760E92E8B}" type="presParOf" srcId="{5BD70114-FA8A-4B4B-A542-456BE259071B}" destId="{51654BC6-99DC-4A3C-A799-C8B3D2C64949}" srcOrd="2" destOrd="0" presId="urn:microsoft.com/office/officeart/2005/8/layout/list1"/>
    <dgm:cxn modelId="{56F45BA6-72AB-4211-933A-329EAC8EADDE}" type="presParOf" srcId="{5BD70114-FA8A-4B4B-A542-456BE259071B}" destId="{3FB769B5-5A66-4C3B-9E8F-8EBE275C70B8}" srcOrd="3" destOrd="0" presId="urn:microsoft.com/office/officeart/2005/8/layout/list1"/>
    <dgm:cxn modelId="{19AFAED8-AD0B-4286-B95E-17AB390E6E1D}" type="presParOf" srcId="{5BD70114-FA8A-4B4B-A542-456BE259071B}" destId="{67F3AD87-1A10-491E-84FB-12A7D55494EE}" srcOrd="4" destOrd="0" presId="urn:microsoft.com/office/officeart/2005/8/layout/list1"/>
    <dgm:cxn modelId="{0BAA3AD1-0D3E-4E5B-A46C-74D8BF8DB373}" type="presParOf" srcId="{67F3AD87-1A10-491E-84FB-12A7D55494EE}" destId="{10B2D02E-33B2-47D3-8FC4-F1DB7761D5F5}" srcOrd="0" destOrd="0" presId="urn:microsoft.com/office/officeart/2005/8/layout/list1"/>
    <dgm:cxn modelId="{7E82BDE8-ED22-4886-8CC9-734626E1A4D5}" type="presParOf" srcId="{67F3AD87-1A10-491E-84FB-12A7D55494EE}" destId="{658C4631-0682-4186-9B5F-A86A40134E7F}" srcOrd="1" destOrd="0" presId="urn:microsoft.com/office/officeart/2005/8/layout/list1"/>
    <dgm:cxn modelId="{DB22D1B2-9214-4DD5-9169-3F7BEB7186D1}" type="presParOf" srcId="{5BD70114-FA8A-4B4B-A542-456BE259071B}" destId="{ED027C6E-AB24-43FD-809C-758FEAFF333C}" srcOrd="5" destOrd="0" presId="urn:microsoft.com/office/officeart/2005/8/layout/list1"/>
    <dgm:cxn modelId="{83CC5C9A-2E5B-46C8-A6D7-21A99D1CBC78}" type="presParOf" srcId="{5BD70114-FA8A-4B4B-A542-456BE259071B}" destId="{A8182209-29FF-4F89-A827-9D7293670979}" srcOrd="6" destOrd="0" presId="urn:microsoft.com/office/officeart/2005/8/layout/list1"/>
    <dgm:cxn modelId="{14FBC4B3-3996-440A-8489-32529CFF376D}" type="presParOf" srcId="{5BD70114-FA8A-4B4B-A542-456BE259071B}" destId="{125AAD74-CB77-463A-B05E-EA94D8E52023}" srcOrd="7" destOrd="0" presId="urn:microsoft.com/office/officeart/2005/8/layout/list1"/>
    <dgm:cxn modelId="{1D8781C7-AA53-4FB8-87D6-56EDE2479D4A}" type="presParOf" srcId="{5BD70114-FA8A-4B4B-A542-456BE259071B}" destId="{446B5BEB-564E-49CA-8A06-F27CACDC03B7}" srcOrd="8" destOrd="0" presId="urn:microsoft.com/office/officeart/2005/8/layout/list1"/>
    <dgm:cxn modelId="{A0453642-D2FC-44C0-BBBA-5D31EF1D8574}" type="presParOf" srcId="{446B5BEB-564E-49CA-8A06-F27CACDC03B7}" destId="{20FDB555-72FE-498D-9475-142FB460A3D9}" srcOrd="0" destOrd="0" presId="urn:microsoft.com/office/officeart/2005/8/layout/list1"/>
    <dgm:cxn modelId="{59D5092C-7399-43DE-B8AA-9989D698A366}" type="presParOf" srcId="{446B5BEB-564E-49CA-8A06-F27CACDC03B7}" destId="{3A78B260-A15A-498B-BB17-D615560049E6}" srcOrd="1" destOrd="0" presId="urn:microsoft.com/office/officeart/2005/8/layout/list1"/>
    <dgm:cxn modelId="{B4836BCC-EB29-4B50-91A4-19FD2F39F8B7}" type="presParOf" srcId="{5BD70114-FA8A-4B4B-A542-456BE259071B}" destId="{B9268D6D-BC1A-482D-8E1E-2836A9AB991C}" srcOrd="9" destOrd="0" presId="urn:microsoft.com/office/officeart/2005/8/layout/list1"/>
    <dgm:cxn modelId="{D6598C04-A950-4CF8-968E-009AF23CC872}" type="presParOf" srcId="{5BD70114-FA8A-4B4B-A542-456BE259071B}" destId="{75F68936-F016-4261-BE20-4910B4F36321}" srcOrd="10" destOrd="0" presId="urn:microsoft.com/office/officeart/2005/8/layout/list1"/>
    <dgm:cxn modelId="{6611662B-FF9A-461A-B600-507B4DFC826F}" type="presParOf" srcId="{5BD70114-FA8A-4B4B-A542-456BE259071B}" destId="{61009FE8-C6BD-4134-8776-578C61C8F60F}" srcOrd="11" destOrd="0" presId="urn:microsoft.com/office/officeart/2005/8/layout/list1"/>
    <dgm:cxn modelId="{F81D86C0-384B-471C-97C4-48129E4D2F7B}" type="presParOf" srcId="{5BD70114-FA8A-4B4B-A542-456BE259071B}" destId="{D87C2A31-7EFD-4005-A9DF-80AA713D4503}" srcOrd="12" destOrd="0" presId="urn:microsoft.com/office/officeart/2005/8/layout/list1"/>
    <dgm:cxn modelId="{336B8DD2-4C38-475E-AA9E-4F02B276B6B2}" type="presParOf" srcId="{D87C2A31-7EFD-4005-A9DF-80AA713D4503}" destId="{9A7B79C4-7307-4780-A908-1C53D1309247}" srcOrd="0" destOrd="0" presId="urn:microsoft.com/office/officeart/2005/8/layout/list1"/>
    <dgm:cxn modelId="{D7CF431A-2E6F-459F-89F7-6E6F93E355FC}" type="presParOf" srcId="{D87C2A31-7EFD-4005-A9DF-80AA713D4503}" destId="{2093CB48-A426-46B2-9241-3071B24587B3}" srcOrd="1" destOrd="0" presId="urn:microsoft.com/office/officeart/2005/8/layout/list1"/>
    <dgm:cxn modelId="{66246F8A-48AF-4060-BC4E-7B8377BDA8CE}" type="presParOf" srcId="{5BD70114-FA8A-4B4B-A542-456BE259071B}" destId="{FB345873-416F-46E8-A0A2-D7A2384287E3}" srcOrd="13" destOrd="0" presId="urn:microsoft.com/office/officeart/2005/8/layout/list1"/>
    <dgm:cxn modelId="{9F4EB691-4DBC-4139-B8A2-FD6C3B4D0402}" type="presParOf" srcId="{5BD70114-FA8A-4B4B-A542-456BE259071B}" destId="{567271E1-71D3-4D82-B57B-FB8DC4C94FE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D9A8B-C0F0-4D49-B556-85CC52561EC2}">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5A6575-01FA-4AAC-8FC6-84BFE68626D1}">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241CC-D5D9-49D6-814E-7A6EB13A20BD}">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D1432-1514-4AFE-8BA3-C2CB8DAC50A0}">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t>Head of Department  (</a:t>
          </a:r>
          <a:r>
            <a:rPr lang="nb-NO" sz="1400" kern="1200" dirty="0" err="1"/>
            <a:t>elected</a:t>
          </a:r>
          <a:r>
            <a:rPr lang="nb-NO" sz="1400" kern="1200" dirty="0"/>
            <a:t>)</a:t>
          </a:r>
        </a:p>
        <a:p>
          <a:pPr marL="0" lvl="0" indent="0" algn="ctr" defTabSz="622300">
            <a:lnSpc>
              <a:spcPct val="90000"/>
            </a:lnSpc>
            <a:spcBef>
              <a:spcPct val="0"/>
            </a:spcBef>
            <a:spcAft>
              <a:spcPct val="35000"/>
            </a:spcAft>
            <a:buNone/>
          </a:pPr>
          <a:endParaRPr lang="nb-NO" sz="1400" kern="1200" dirty="0"/>
        </a:p>
        <a:p>
          <a:pPr marL="0" lvl="0" indent="0" algn="ctr" defTabSz="622300">
            <a:lnSpc>
              <a:spcPct val="90000"/>
            </a:lnSpc>
            <a:spcBef>
              <a:spcPct val="0"/>
            </a:spcBef>
            <a:spcAft>
              <a:spcPct val="35000"/>
            </a:spcAft>
            <a:buNone/>
          </a:pPr>
          <a:r>
            <a:rPr lang="nb-NO" sz="1400" kern="1200" dirty="0"/>
            <a:t>General h</a:t>
          </a:r>
          <a:r>
            <a:rPr lang="en-GB" sz="1400" kern="1200" dirty="0" err="1"/>
            <a:t>uman</a:t>
          </a:r>
          <a:r>
            <a:rPr lang="en-GB" sz="1400" kern="1200" dirty="0"/>
            <a:t> resources responsibility </a:t>
          </a:r>
          <a:r>
            <a:rPr lang="nb-NO" sz="1400" kern="1200" dirty="0"/>
            <a:t>(«personalansvar») </a:t>
          </a:r>
        </a:p>
        <a:p>
          <a:pPr marL="0" lvl="0" indent="0" algn="ctr" defTabSz="622300">
            <a:lnSpc>
              <a:spcPct val="90000"/>
            </a:lnSpc>
            <a:spcBef>
              <a:spcPct val="0"/>
            </a:spcBef>
            <a:spcAft>
              <a:spcPct val="35000"/>
            </a:spcAft>
            <a:buNone/>
          </a:pPr>
          <a:r>
            <a:rPr lang="nb-NO" sz="1400" kern="1200" dirty="0"/>
            <a:t> </a:t>
          </a:r>
          <a:r>
            <a:rPr lang="en-GB" sz="1400" kern="1200" dirty="0"/>
            <a:t>Human resources responsibility </a:t>
          </a:r>
          <a:r>
            <a:rPr lang="nb-NO" sz="1400" kern="1200" dirty="0"/>
            <a:t>permanent staff &amp; head of </a:t>
          </a:r>
          <a:r>
            <a:rPr lang="nb-NO" sz="1400" kern="1200" dirty="0" err="1"/>
            <a:t>administration</a:t>
          </a:r>
          <a:endParaRPr lang="en-GB" sz="1400" kern="1200" dirty="0"/>
        </a:p>
      </dsp:txBody>
      <dsp:txXfrm>
        <a:off x="3720638" y="315702"/>
        <a:ext cx="3074323" cy="1537161"/>
      </dsp:txXfrm>
    </dsp:sp>
    <dsp:sp modelId="{64C7FCAA-EE4B-472B-9913-46E432E04541}">
      <dsp:nvSpPr>
        <dsp:cNvPr id="0" name=""/>
        <dsp:cNvSpPr/>
      </dsp:nvSpPr>
      <dsp:spPr>
        <a:xfrm>
          <a:off x="706"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err="1"/>
            <a:t>Deputy</a:t>
          </a:r>
          <a:r>
            <a:rPr lang="nb-NO" sz="1400" kern="1200" dirty="0"/>
            <a:t> Head of Department/Head of Research (</a:t>
          </a:r>
          <a:r>
            <a:rPr lang="nb-NO" sz="1400" kern="1200" dirty="0" err="1"/>
            <a:t>elected</a:t>
          </a:r>
          <a:r>
            <a:rPr lang="nb-NO" sz="1400" kern="1200" dirty="0"/>
            <a:t>/</a:t>
          </a:r>
          <a:r>
            <a:rPr lang="nb-NO" sz="1400" kern="1200" dirty="0" err="1"/>
            <a:t>appointed</a:t>
          </a:r>
          <a:r>
            <a:rPr lang="nb-NO" sz="1400" kern="1200" dirty="0"/>
            <a:t>)</a:t>
          </a:r>
        </a:p>
        <a:p>
          <a:pPr marL="0" lvl="0" indent="0" algn="ctr" defTabSz="622300">
            <a:lnSpc>
              <a:spcPct val="90000"/>
            </a:lnSpc>
            <a:spcBef>
              <a:spcPct val="0"/>
            </a:spcBef>
            <a:spcAft>
              <a:spcPct val="35000"/>
            </a:spcAft>
            <a:buNone/>
          </a:pPr>
          <a:r>
            <a:rPr lang="en-GB" sz="1400" kern="1200" dirty="0"/>
            <a:t>Human resources responsibility </a:t>
          </a:r>
          <a:r>
            <a:rPr lang="nb-NO" sz="1400" kern="1200" dirty="0" err="1"/>
            <a:t>postdoctoral</a:t>
          </a:r>
          <a:r>
            <a:rPr lang="nb-NO" sz="1400" kern="1200" dirty="0"/>
            <a:t> </a:t>
          </a:r>
          <a:r>
            <a:rPr lang="nb-NO" sz="1400" kern="1200" dirty="0" err="1"/>
            <a:t>fellows</a:t>
          </a:r>
          <a:r>
            <a:rPr lang="nb-NO" sz="1400" kern="1200" dirty="0"/>
            <a:t> (</a:t>
          </a:r>
          <a:r>
            <a:rPr lang="nb-NO" sz="1400" kern="1200" dirty="0" err="1"/>
            <a:t>delegated</a:t>
          </a:r>
          <a:r>
            <a:rPr lang="nb-NO" sz="1400" kern="1200" dirty="0"/>
            <a:t>)</a:t>
          </a:r>
        </a:p>
      </dsp:txBody>
      <dsp:txXfrm>
        <a:off x="706" y="2498473"/>
        <a:ext cx="3074323" cy="1537161"/>
      </dsp:txXfrm>
    </dsp:sp>
    <dsp:sp modelId="{38650BF5-F021-4322-9756-EFFC21D4BB6A}">
      <dsp:nvSpPr>
        <dsp:cNvPr id="0" name=""/>
        <dsp:cNvSpPr/>
      </dsp:nvSpPr>
      <dsp:spPr>
        <a:xfrm>
          <a:off x="3720638"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t>Head of Studies (</a:t>
          </a:r>
          <a:r>
            <a:rPr lang="nb-NO" sz="1400" kern="1200" dirty="0" err="1"/>
            <a:t>appointed</a:t>
          </a:r>
          <a:r>
            <a:rPr lang="nb-NO" sz="1400" kern="1200" dirty="0"/>
            <a:t>)</a:t>
          </a:r>
        </a:p>
        <a:p>
          <a:pPr marL="0" lvl="0" indent="0" algn="ctr" defTabSz="622300">
            <a:lnSpc>
              <a:spcPct val="90000"/>
            </a:lnSpc>
            <a:spcBef>
              <a:spcPct val="0"/>
            </a:spcBef>
            <a:spcAft>
              <a:spcPct val="35000"/>
            </a:spcAft>
            <a:buNone/>
          </a:pPr>
          <a:r>
            <a:rPr lang="en-GB" sz="1400" kern="1200" dirty="0"/>
            <a:t>Human resources responsibility              </a:t>
          </a:r>
          <a:r>
            <a:rPr lang="nb-NO" sz="1400" kern="1200" dirty="0" err="1"/>
            <a:t>PhD</a:t>
          </a:r>
          <a:r>
            <a:rPr lang="nb-NO" sz="1400" kern="1200" dirty="0"/>
            <a:t> </a:t>
          </a:r>
          <a:r>
            <a:rPr lang="nb-NO" sz="1400" kern="1200" dirty="0" err="1"/>
            <a:t>Fellows</a:t>
          </a:r>
          <a:r>
            <a:rPr lang="nb-NO" sz="1400" kern="1200" dirty="0"/>
            <a:t> (</a:t>
          </a:r>
          <a:r>
            <a:rPr lang="nb-NO" sz="1400" kern="1200" dirty="0" err="1"/>
            <a:t>delegated</a:t>
          </a:r>
          <a:r>
            <a:rPr lang="nb-NO" sz="1400" kern="1200" dirty="0"/>
            <a:t>)</a:t>
          </a:r>
          <a:endParaRPr lang="en-GB" sz="1400" kern="1200" dirty="0"/>
        </a:p>
      </dsp:txBody>
      <dsp:txXfrm>
        <a:off x="3720638" y="2498473"/>
        <a:ext cx="3074323" cy="1537161"/>
      </dsp:txXfrm>
    </dsp:sp>
    <dsp:sp modelId="{D187F535-1460-4AFA-A213-1491BC4F72B3}">
      <dsp:nvSpPr>
        <dsp:cNvPr id="0" name=""/>
        <dsp:cNvSpPr/>
      </dsp:nvSpPr>
      <dsp:spPr>
        <a:xfrm>
          <a:off x="74405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t>Head of Administration (permanent, </a:t>
          </a:r>
          <a:r>
            <a:rPr lang="nb-NO" sz="1400" kern="1200" dirty="0" err="1"/>
            <a:t>hired</a:t>
          </a:r>
          <a:r>
            <a:rPr lang="nb-NO" sz="1400" kern="1200" dirty="0"/>
            <a:t>) </a:t>
          </a:r>
        </a:p>
        <a:p>
          <a:pPr marL="0" lvl="0" indent="0" algn="ctr" defTabSz="622300">
            <a:lnSpc>
              <a:spcPct val="90000"/>
            </a:lnSpc>
            <a:spcBef>
              <a:spcPct val="0"/>
            </a:spcBef>
            <a:spcAft>
              <a:spcPct val="35000"/>
            </a:spcAft>
            <a:buNone/>
          </a:pPr>
          <a:r>
            <a:rPr lang="en-GB" sz="1400" kern="1200" dirty="0"/>
            <a:t>Human resources responsibility </a:t>
          </a:r>
          <a:r>
            <a:rPr lang="nb-NO" sz="1400" kern="1200" dirty="0"/>
            <a:t>administrative staff (</a:t>
          </a:r>
          <a:r>
            <a:rPr lang="nb-NO" sz="1400" kern="1200" dirty="0" err="1"/>
            <a:t>delegated</a:t>
          </a:r>
          <a:r>
            <a:rPr lang="nb-NO" sz="1400" kern="1200" dirty="0"/>
            <a:t>)</a:t>
          </a:r>
        </a:p>
      </dsp:txBody>
      <dsp:txXfrm>
        <a:off x="7440570" y="2498473"/>
        <a:ext cx="3074323" cy="153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2E343-1B2D-4FCC-AFCB-EF258069EBB6}">
      <dsp:nvSpPr>
        <dsp:cNvPr id="0" name=""/>
        <dsp:cNvSpPr/>
      </dsp:nvSpPr>
      <dsp:spPr>
        <a:xfrm>
          <a:off x="5257800" y="2607116"/>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0B2CE-01CA-428B-BAE2-A9D97E525679}">
      <dsp:nvSpPr>
        <dsp:cNvPr id="0" name=""/>
        <dsp:cNvSpPr/>
      </dsp:nvSpPr>
      <dsp:spPr>
        <a:xfrm>
          <a:off x="5212080" y="2607116"/>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C4AC4A-531C-4EA2-A9BF-97FFFE2E9A50}">
      <dsp:nvSpPr>
        <dsp:cNvPr id="0" name=""/>
        <dsp:cNvSpPr/>
      </dsp:nvSpPr>
      <dsp:spPr>
        <a:xfrm>
          <a:off x="1537867" y="2607116"/>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6E9DC5-43CF-4E07-AA22-F76072CAA18E}">
      <dsp:nvSpPr>
        <dsp:cNvPr id="0" name=""/>
        <dsp:cNvSpPr/>
      </dsp:nvSpPr>
      <dsp:spPr>
        <a:xfrm>
          <a:off x="3720638" y="1069954"/>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Instituttleder</a:t>
          </a:r>
        </a:p>
      </dsp:txBody>
      <dsp:txXfrm>
        <a:off x="3720638" y="1069954"/>
        <a:ext cx="3074323" cy="1537161"/>
      </dsp:txXfrm>
    </dsp:sp>
    <dsp:sp modelId="{7B51DF79-14E4-4F5E-AF64-D80075D853F9}">
      <dsp:nvSpPr>
        <dsp:cNvPr id="0" name=""/>
        <dsp:cNvSpPr/>
      </dsp:nvSpPr>
      <dsp:spPr>
        <a:xfrm>
          <a:off x="706" y="3252725"/>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Kontorsjef (administrasjonssjef)</a:t>
          </a:r>
        </a:p>
      </dsp:txBody>
      <dsp:txXfrm>
        <a:off x="706" y="3252725"/>
        <a:ext cx="3074323" cy="1537161"/>
      </dsp:txXfrm>
    </dsp:sp>
    <dsp:sp modelId="{BFF6EF06-6198-443C-A813-7EAF8586E96B}">
      <dsp:nvSpPr>
        <dsp:cNvPr id="0" name=""/>
        <dsp:cNvSpPr/>
      </dsp:nvSpPr>
      <dsp:spPr>
        <a:xfrm>
          <a:off x="3720638" y="3252725"/>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Nestleder/forskningsleder</a:t>
          </a:r>
        </a:p>
      </dsp:txBody>
      <dsp:txXfrm>
        <a:off x="3720638" y="3252725"/>
        <a:ext cx="3074323" cy="1537161"/>
      </dsp:txXfrm>
    </dsp:sp>
    <dsp:sp modelId="{9D8B8293-FE70-41AF-920E-F3A1D92F6CDC}">
      <dsp:nvSpPr>
        <dsp:cNvPr id="0" name=""/>
        <dsp:cNvSpPr/>
      </dsp:nvSpPr>
      <dsp:spPr>
        <a:xfrm>
          <a:off x="7440570" y="3252725"/>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Utdanningsleder </a:t>
          </a:r>
        </a:p>
      </dsp:txBody>
      <dsp:txXfrm>
        <a:off x="7440570" y="3252725"/>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54BC6-99DC-4A3C-A799-C8B3D2C64949}">
      <dsp:nvSpPr>
        <dsp:cNvPr id="0" name=""/>
        <dsp:cNvSpPr/>
      </dsp:nvSpPr>
      <dsp:spPr>
        <a:xfrm>
          <a:off x="0" y="256969"/>
          <a:ext cx="10929727" cy="176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268" tIns="291592" rIns="848268" bIns="99568" numCol="1" spcCol="1270" anchor="t" anchorCtr="0">
          <a:noAutofit/>
        </a:bodyPr>
        <a:lstStyle/>
        <a:p>
          <a:pPr marL="114300" lvl="1" indent="-114300" algn="l" defTabSz="622300">
            <a:lnSpc>
              <a:spcPct val="90000"/>
            </a:lnSpc>
            <a:spcBef>
              <a:spcPct val="0"/>
            </a:spcBef>
            <a:spcAft>
              <a:spcPct val="15000"/>
            </a:spcAft>
            <a:buChar char="•"/>
          </a:pPr>
          <a:r>
            <a:rPr lang="nb-NO" sz="1400" kern="1200"/>
            <a:t>Comparative Institutions and Regimes (CIR)</a:t>
          </a:r>
          <a:endParaRPr lang="en-US" sz="1400" kern="1200"/>
        </a:p>
        <a:p>
          <a:pPr marL="114300" lvl="1" indent="-114300" algn="l" defTabSz="622300">
            <a:lnSpc>
              <a:spcPct val="90000"/>
            </a:lnSpc>
            <a:spcBef>
              <a:spcPct val="0"/>
            </a:spcBef>
            <a:spcAft>
              <a:spcPct val="15000"/>
            </a:spcAft>
            <a:buChar char="•"/>
          </a:pPr>
          <a:r>
            <a:rPr lang="nb-NO" sz="1400" kern="1200" dirty="0"/>
            <a:t>Oslo Political </a:t>
          </a:r>
          <a:r>
            <a:rPr lang="nb-NO" sz="1400" kern="1200" dirty="0" err="1"/>
            <a:t>Theory</a:t>
          </a:r>
          <a:r>
            <a:rPr lang="nb-NO" sz="1400" kern="1200" dirty="0"/>
            <a:t> (OPT)</a:t>
          </a:r>
          <a:endParaRPr lang="en-US" sz="1400" kern="1200" dirty="0"/>
        </a:p>
        <a:p>
          <a:pPr marL="114300" lvl="1" indent="-114300" algn="l" defTabSz="622300">
            <a:lnSpc>
              <a:spcPct val="90000"/>
            </a:lnSpc>
            <a:spcBef>
              <a:spcPct val="0"/>
            </a:spcBef>
            <a:spcAft>
              <a:spcPct val="15000"/>
            </a:spcAft>
            <a:buChar char="•"/>
          </a:pPr>
          <a:r>
            <a:rPr lang="nb-NO" sz="1400" kern="1200" dirty="0"/>
            <a:t>Oslo Nuclear Project/Center (ONP)</a:t>
          </a:r>
          <a:endParaRPr lang="en-US" sz="1400" kern="1200" dirty="0"/>
        </a:p>
        <a:p>
          <a:pPr marL="114300" lvl="1" indent="-114300" algn="l" defTabSz="622300">
            <a:lnSpc>
              <a:spcPct val="90000"/>
            </a:lnSpc>
            <a:spcBef>
              <a:spcPct val="0"/>
            </a:spcBef>
            <a:spcAft>
              <a:spcPct val="15000"/>
            </a:spcAft>
            <a:buChar char="•"/>
          </a:pPr>
          <a:r>
            <a:rPr lang="nb-NO" sz="1400" kern="1200"/>
            <a:t>Politikk, byråkrati og organisasjon (PBO)</a:t>
          </a:r>
          <a:endParaRPr lang="en-US" sz="1400" kern="1200"/>
        </a:p>
        <a:p>
          <a:pPr marL="114300" lvl="1" indent="-114300" algn="l" defTabSz="622300">
            <a:lnSpc>
              <a:spcPct val="90000"/>
            </a:lnSpc>
            <a:spcBef>
              <a:spcPct val="0"/>
            </a:spcBef>
            <a:spcAft>
              <a:spcPct val="15000"/>
            </a:spcAft>
            <a:buChar char="•"/>
          </a:pPr>
          <a:r>
            <a:rPr lang="nb-NO" sz="1400" kern="1200" dirty="0"/>
            <a:t>Politisk Datavitenskap/Political Data Science (PODS)</a:t>
          </a:r>
          <a:endParaRPr lang="en-US" sz="1400" kern="1200" dirty="0"/>
        </a:p>
        <a:p>
          <a:pPr marL="114300" lvl="1" indent="-114300" algn="l" defTabSz="622300">
            <a:lnSpc>
              <a:spcPct val="90000"/>
            </a:lnSpc>
            <a:spcBef>
              <a:spcPct val="0"/>
            </a:spcBef>
            <a:spcAft>
              <a:spcPct val="15000"/>
            </a:spcAft>
            <a:buChar char="•"/>
          </a:pPr>
          <a:r>
            <a:rPr lang="nb-NO" sz="1400" kern="1200"/>
            <a:t>Hver gruppe ledes av en gruppeleder utpekt av gruppemedlemmene</a:t>
          </a:r>
          <a:endParaRPr lang="en-US" sz="1400" kern="1200"/>
        </a:p>
      </dsp:txBody>
      <dsp:txXfrm>
        <a:off x="0" y="256969"/>
        <a:ext cx="10929727" cy="1764000"/>
      </dsp:txXfrm>
    </dsp:sp>
    <dsp:sp modelId="{AD0EEE1E-45ED-40F7-8DD1-B6D8B2DA8331}">
      <dsp:nvSpPr>
        <dsp:cNvPr id="0" name=""/>
        <dsp:cNvSpPr/>
      </dsp:nvSpPr>
      <dsp:spPr>
        <a:xfrm>
          <a:off x="546486" y="50329"/>
          <a:ext cx="765080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82" tIns="0" rIns="289182" bIns="0" numCol="1" spcCol="1270" anchor="ctr" anchorCtr="0">
          <a:noAutofit/>
        </a:bodyPr>
        <a:lstStyle/>
        <a:p>
          <a:pPr marL="0" lvl="0" indent="0" algn="l" defTabSz="622300">
            <a:lnSpc>
              <a:spcPct val="90000"/>
            </a:lnSpc>
            <a:spcBef>
              <a:spcPct val="0"/>
            </a:spcBef>
            <a:spcAft>
              <a:spcPct val="35000"/>
            </a:spcAft>
            <a:buNone/>
          </a:pPr>
          <a:r>
            <a:rPr lang="nb-NO" sz="1400" kern="1200"/>
            <a:t>Noen tilhører én av fem forskningsgrupper og -nettverk:</a:t>
          </a:r>
          <a:endParaRPr lang="en-US" sz="1400" kern="1200"/>
        </a:p>
      </dsp:txBody>
      <dsp:txXfrm>
        <a:off x="566661" y="70504"/>
        <a:ext cx="7610458" cy="372930"/>
      </dsp:txXfrm>
    </dsp:sp>
    <dsp:sp modelId="{A8182209-29FF-4F89-A827-9D7293670979}">
      <dsp:nvSpPr>
        <dsp:cNvPr id="0" name=""/>
        <dsp:cNvSpPr/>
      </dsp:nvSpPr>
      <dsp:spPr>
        <a:xfrm>
          <a:off x="0" y="2303209"/>
          <a:ext cx="1092972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C4631-0682-4186-9B5F-A86A40134E7F}">
      <dsp:nvSpPr>
        <dsp:cNvPr id="0" name=""/>
        <dsp:cNvSpPr/>
      </dsp:nvSpPr>
      <dsp:spPr>
        <a:xfrm>
          <a:off x="546486" y="2096569"/>
          <a:ext cx="765080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82" tIns="0" rIns="289182" bIns="0" numCol="1" spcCol="1270" anchor="ctr" anchorCtr="0">
          <a:noAutofit/>
        </a:bodyPr>
        <a:lstStyle/>
        <a:p>
          <a:pPr marL="0" lvl="0" indent="0" algn="l" defTabSz="622300">
            <a:lnSpc>
              <a:spcPct val="90000"/>
            </a:lnSpc>
            <a:spcBef>
              <a:spcPct val="0"/>
            </a:spcBef>
            <a:spcAft>
              <a:spcPct val="35000"/>
            </a:spcAft>
            <a:buNone/>
          </a:pPr>
          <a:r>
            <a:rPr lang="nb-NO" sz="1400" kern="1200"/>
            <a:t>Et varierende antall forskningsprosjektgrupper </a:t>
          </a:r>
          <a:endParaRPr lang="en-US" sz="1400" kern="1200"/>
        </a:p>
      </dsp:txBody>
      <dsp:txXfrm>
        <a:off x="566661" y="2116744"/>
        <a:ext cx="7610458" cy="372930"/>
      </dsp:txXfrm>
    </dsp:sp>
    <dsp:sp modelId="{75F68936-F016-4261-BE20-4910B4F36321}">
      <dsp:nvSpPr>
        <dsp:cNvPr id="0" name=""/>
        <dsp:cNvSpPr/>
      </dsp:nvSpPr>
      <dsp:spPr>
        <a:xfrm>
          <a:off x="0" y="2938249"/>
          <a:ext cx="10929727" cy="176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268" tIns="291592" rIns="848268" bIns="99568" numCol="1" spcCol="1270" anchor="t" anchorCtr="0">
          <a:noAutofit/>
        </a:bodyPr>
        <a:lstStyle/>
        <a:p>
          <a:pPr marL="114300" lvl="1" indent="-114300" algn="l" defTabSz="622300">
            <a:lnSpc>
              <a:spcPct val="90000"/>
            </a:lnSpc>
            <a:spcBef>
              <a:spcPct val="0"/>
            </a:spcBef>
            <a:spcAft>
              <a:spcPct val="15000"/>
            </a:spcAft>
            <a:buChar char="•"/>
          </a:pPr>
          <a:r>
            <a:rPr lang="nb-NO" sz="1400" kern="1200"/>
            <a:t>Internasjonal politikk</a:t>
          </a:r>
          <a:endParaRPr lang="en-US" sz="1400" kern="1200"/>
        </a:p>
        <a:p>
          <a:pPr marL="114300" lvl="1" indent="-114300" algn="l" defTabSz="622300">
            <a:lnSpc>
              <a:spcPct val="90000"/>
            </a:lnSpc>
            <a:spcBef>
              <a:spcPct val="0"/>
            </a:spcBef>
            <a:spcAft>
              <a:spcPct val="15000"/>
            </a:spcAft>
            <a:buChar char="•"/>
          </a:pPr>
          <a:r>
            <a:rPr lang="nb-NO" sz="1400" kern="1200"/>
            <a:t>Komparativ politikk</a:t>
          </a:r>
          <a:endParaRPr lang="en-US" sz="1400" kern="1200"/>
        </a:p>
        <a:p>
          <a:pPr marL="114300" lvl="1" indent="-114300" algn="l" defTabSz="622300">
            <a:lnSpc>
              <a:spcPct val="90000"/>
            </a:lnSpc>
            <a:spcBef>
              <a:spcPct val="0"/>
            </a:spcBef>
            <a:spcAft>
              <a:spcPct val="15000"/>
            </a:spcAft>
            <a:buChar char="•"/>
          </a:pPr>
          <a:r>
            <a:rPr lang="nb-NO" sz="1400" kern="1200" dirty="0"/>
            <a:t>Offentlig politikk og administrasjon</a:t>
          </a:r>
          <a:endParaRPr lang="en-US" sz="1400" kern="1200" dirty="0"/>
        </a:p>
        <a:p>
          <a:pPr marL="114300" lvl="1" indent="-114300" algn="l" defTabSz="622300">
            <a:lnSpc>
              <a:spcPct val="90000"/>
            </a:lnSpc>
            <a:spcBef>
              <a:spcPct val="0"/>
            </a:spcBef>
            <a:spcAft>
              <a:spcPct val="15000"/>
            </a:spcAft>
            <a:buChar char="•"/>
          </a:pPr>
          <a:r>
            <a:rPr lang="nb-NO" sz="1400" kern="1200"/>
            <a:t>Politisk teori</a:t>
          </a:r>
          <a:endParaRPr lang="en-US" sz="1400" kern="1200"/>
        </a:p>
        <a:p>
          <a:pPr marL="114300" lvl="1" indent="-114300" algn="l" defTabSz="622300">
            <a:lnSpc>
              <a:spcPct val="90000"/>
            </a:lnSpc>
            <a:spcBef>
              <a:spcPct val="0"/>
            </a:spcBef>
            <a:spcAft>
              <a:spcPct val="15000"/>
            </a:spcAft>
            <a:buChar char="•"/>
          </a:pPr>
          <a:r>
            <a:rPr lang="nb-NO" sz="1400" kern="1200"/>
            <a:t>Statsvitenskapelig metode</a:t>
          </a:r>
          <a:endParaRPr lang="en-US" sz="1400" kern="1200"/>
        </a:p>
        <a:p>
          <a:pPr marL="114300" lvl="1" indent="-114300" algn="l" defTabSz="622300">
            <a:lnSpc>
              <a:spcPct val="90000"/>
            </a:lnSpc>
            <a:spcBef>
              <a:spcPct val="0"/>
            </a:spcBef>
            <a:spcAft>
              <a:spcPct val="15000"/>
            </a:spcAft>
            <a:buChar char="•"/>
          </a:pPr>
          <a:r>
            <a:rPr lang="nb-NO" sz="1400" kern="1200"/>
            <a:t>Hvert område (team) ledes av en «områdelærer» utpekt av teammedlemmene</a:t>
          </a:r>
          <a:endParaRPr lang="en-US" sz="1400" kern="1200"/>
        </a:p>
      </dsp:txBody>
      <dsp:txXfrm>
        <a:off x="0" y="2938249"/>
        <a:ext cx="10929727" cy="1764000"/>
      </dsp:txXfrm>
    </dsp:sp>
    <dsp:sp modelId="{3A78B260-A15A-498B-BB17-D615560049E6}">
      <dsp:nvSpPr>
        <dsp:cNvPr id="0" name=""/>
        <dsp:cNvSpPr/>
      </dsp:nvSpPr>
      <dsp:spPr>
        <a:xfrm>
          <a:off x="546486" y="2731609"/>
          <a:ext cx="765080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82" tIns="0" rIns="289182" bIns="0" numCol="1" spcCol="1270" anchor="ctr" anchorCtr="0">
          <a:noAutofit/>
        </a:bodyPr>
        <a:lstStyle/>
        <a:p>
          <a:pPr marL="0" lvl="0" indent="0" algn="l" defTabSz="622300">
            <a:lnSpc>
              <a:spcPct val="90000"/>
            </a:lnSpc>
            <a:spcBef>
              <a:spcPct val="0"/>
            </a:spcBef>
            <a:spcAft>
              <a:spcPct val="35000"/>
            </a:spcAft>
            <a:buNone/>
          </a:pPr>
          <a:r>
            <a:rPr lang="nb-NO" sz="1400" kern="1200"/>
            <a:t>Alle tilhører ett eller to av fem «undervisningsområder» (varige «undervisningsteam»):</a:t>
          </a:r>
          <a:endParaRPr lang="en-US" sz="1400" kern="1200"/>
        </a:p>
      </dsp:txBody>
      <dsp:txXfrm>
        <a:off x="566661" y="2751784"/>
        <a:ext cx="7610458" cy="372930"/>
      </dsp:txXfrm>
    </dsp:sp>
    <dsp:sp modelId="{567271E1-71D3-4D82-B57B-FB8DC4C94FEE}">
      <dsp:nvSpPr>
        <dsp:cNvPr id="0" name=""/>
        <dsp:cNvSpPr/>
      </dsp:nvSpPr>
      <dsp:spPr>
        <a:xfrm>
          <a:off x="0" y="4984489"/>
          <a:ext cx="1092972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3CB48-A426-46B2-9241-3071B24587B3}">
      <dsp:nvSpPr>
        <dsp:cNvPr id="0" name=""/>
        <dsp:cNvSpPr/>
      </dsp:nvSpPr>
      <dsp:spPr>
        <a:xfrm>
          <a:off x="546486" y="4777849"/>
          <a:ext cx="765080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82" tIns="0" rIns="289182" bIns="0" numCol="1" spcCol="1270" anchor="ctr" anchorCtr="0">
          <a:noAutofit/>
        </a:bodyPr>
        <a:lstStyle/>
        <a:p>
          <a:pPr marL="0" lvl="0" indent="0" algn="l" defTabSz="622300">
            <a:lnSpc>
              <a:spcPct val="90000"/>
            </a:lnSpc>
            <a:spcBef>
              <a:spcPct val="0"/>
            </a:spcBef>
            <a:spcAft>
              <a:spcPct val="35000"/>
            </a:spcAft>
            <a:buNone/>
          </a:pPr>
          <a:r>
            <a:rPr lang="nb-NO" sz="1400" kern="1200"/>
            <a:t>Ulike midlertidige undervisningsteam dannes knyttet til ulike emner</a:t>
          </a:r>
          <a:endParaRPr lang="en-US" sz="1400" kern="1200"/>
        </a:p>
      </dsp:txBody>
      <dsp:txXfrm>
        <a:off x="566661" y="4798024"/>
        <a:ext cx="761045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5051F8B-E38A-4262-93D6-EEE8CE2CF8CB}" type="datetimeFigureOut">
              <a:rPr lang="en-US" smtClean="0"/>
              <a:t>3/14/2024</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5327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10</a:t>
            </a:fld>
            <a:endParaRPr lang="en-US"/>
          </a:p>
        </p:txBody>
      </p:sp>
    </p:spTree>
    <p:extLst>
      <p:ext uri="{BB962C8B-B14F-4D97-AF65-F5344CB8AC3E}">
        <p14:creationId xmlns:p14="http://schemas.microsoft.com/office/powerpoint/2010/main" val="25801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11</a:t>
            </a:fld>
            <a:endParaRPr lang="en-US"/>
          </a:p>
        </p:txBody>
      </p:sp>
    </p:spTree>
    <p:extLst>
      <p:ext uri="{BB962C8B-B14F-4D97-AF65-F5344CB8AC3E}">
        <p14:creationId xmlns:p14="http://schemas.microsoft.com/office/powerpoint/2010/main" val="36383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12</a:t>
            </a:fld>
            <a:endParaRPr lang="en-US"/>
          </a:p>
        </p:txBody>
      </p:sp>
    </p:spTree>
    <p:extLst>
      <p:ext uri="{BB962C8B-B14F-4D97-AF65-F5344CB8AC3E}">
        <p14:creationId xmlns:p14="http://schemas.microsoft.com/office/powerpoint/2010/main" val="293633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dirty="0"/>
              <a:t>Det er herunder et mål å til enhver tid ha to operative prosjekter finansiert av ERC.</a:t>
            </a:r>
          </a:p>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13</a:t>
            </a:fld>
            <a:endParaRPr lang="en-US"/>
          </a:p>
        </p:txBody>
      </p:sp>
    </p:spTree>
    <p:extLst>
      <p:ext uri="{BB962C8B-B14F-4D97-AF65-F5344CB8AC3E}">
        <p14:creationId xmlns:p14="http://schemas.microsoft.com/office/powerpoint/2010/main" val="124683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14</a:t>
            </a:fld>
            <a:endParaRPr lang="en-US"/>
          </a:p>
        </p:txBody>
      </p:sp>
    </p:spTree>
    <p:extLst>
      <p:ext uri="{BB962C8B-B14F-4D97-AF65-F5344CB8AC3E}">
        <p14:creationId xmlns:p14="http://schemas.microsoft.com/office/powerpoint/2010/main" val="248892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15</a:t>
            </a:fld>
            <a:endParaRPr lang="en-US"/>
          </a:p>
        </p:txBody>
      </p:sp>
    </p:spTree>
    <p:extLst>
      <p:ext uri="{BB962C8B-B14F-4D97-AF65-F5344CB8AC3E}">
        <p14:creationId xmlns:p14="http://schemas.microsoft.com/office/powerpoint/2010/main" val="50794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Står ikke noe om norsk fagspråk, men det er et tema internt. </a:t>
            </a:r>
          </a:p>
        </p:txBody>
      </p:sp>
      <p:sp>
        <p:nvSpPr>
          <p:cNvPr id="4" name="Slide Number Placehold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3635277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17</a:t>
            </a:fld>
            <a:endParaRPr lang="en-US"/>
          </a:p>
        </p:txBody>
      </p:sp>
    </p:spTree>
    <p:extLst>
      <p:ext uri="{BB962C8B-B14F-4D97-AF65-F5344CB8AC3E}">
        <p14:creationId xmlns:p14="http://schemas.microsoft.com/office/powerpoint/2010/main" val="387900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Institutt for statsvitenskap er et stort institutt som i de siste årene har vokst mye og fått en langt mer internasjonal vitenskapelig stab enn tidligere. Samlet sett er kompetansen på instituttet bred, og dekker store deler av faget. Instituttet er organisert i områder, særlig av hensyn til undervisningen. Størrelsen på disse områdene varierer. Det samme gjør graden av homogenitet på områdene, og områdetilknytningen den enkelte ansatte føler. Tilsvarende er instituttet organisert i grupper når det gjelder forskning. Også disse gruppene varierer i størrelse, grad av homogenitet innad og den enkelte forskers tilknytning. Både når det gjelder undervisningsområder og forskningsgrupper er det varierende grad av overlapp i medlemskap. Organiseringen er kompleks, men må samtidig være tilstrekkelig fleksibel til å ivareta styringsbehovene som gjør seg gjeldende til enhver tid. </a:t>
            </a:r>
          </a:p>
        </p:txBody>
      </p:sp>
      <p:sp>
        <p:nvSpPr>
          <p:cNvPr id="4" name="Slide Number Placeholder 3"/>
          <p:cNvSpPr>
            <a:spLocks noGrp="1"/>
          </p:cNvSpPr>
          <p:nvPr>
            <p:ph type="sldNum" sz="quarter" idx="5"/>
          </p:nvPr>
        </p:nvSpPr>
        <p:spPr/>
        <p:txBody>
          <a:bodyPr/>
          <a:lstStyle/>
          <a:p>
            <a:fld id="{EA72985F-36CD-4D87-8C89-674A558E8057}" type="slidenum">
              <a:rPr lang="en-US" smtClean="0"/>
              <a:t>18</a:t>
            </a:fld>
            <a:endParaRPr lang="en-US"/>
          </a:p>
        </p:txBody>
      </p:sp>
    </p:spTree>
    <p:extLst>
      <p:ext uri="{BB962C8B-B14F-4D97-AF65-F5344CB8AC3E}">
        <p14:creationId xmlns:p14="http://schemas.microsoft.com/office/powerpoint/2010/main" val="6977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19</a:t>
            </a:fld>
            <a:endParaRPr lang="en-US"/>
          </a:p>
        </p:txBody>
      </p:sp>
    </p:spTree>
    <p:extLst>
      <p:ext uri="{BB962C8B-B14F-4D97-AF65-F5344CB8AC3E}">
        <p14:creationId xmlns:p14="http://schemas.microsoft.com/office/powerpoint/2010/main" val="155333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Våre overordnede mål er, i henhold til våre plandokumenter, å være en ledende statsvitenskapsinstitusjon i Europa og å tilby utdanning av høy internasjonal standard, i tråd med UiOs strategi. Som ny instituttleder gleder meg til å sørge for at vi ikke glemmer de historiske røttene våre, samtidig som vi drar nytte av å ha blitt en mer internasjonal, mangfoldig arbeidsplass som gjør det bra på internasjonale rangeringer på grunn av fremragende forskning og synlighet utenlands. Vi står selvfølgelig overfor utfordringer, men jeg føler meg trygg på at vi kan håndtere dem på en konstruktiv og produktiv måte som det gode kollegiet vi er. I 2027 feirer instituttet 70-årsjubileum og statsvitenskap som disiplin 80 år i Norge, for de som ikke visste. </a:t>
            </a:r>
          </a:p>
          <a:p>
            <a:endParaRPr lang="nb-NO" dirty="0"/>
          </a:p>
          <a:p>
            <a:r>
              <a:rPr lang="nb-NO" dirty="0"/>
              <a:t>QS World </a:t>
            </a:r>
            <a:r>
              <a:rPr lang="nb-NO" dirty="0" err="1"/>
              <a:t>University</a:t>
            </a:r>
            <a:r>
              <a:rPr lang="nb-NO" dirty="0"/>
              <a:t> Rankings by </a:t>
            </a:r>
            <a:r>
              <a:rPr lang="nb-NO" dirty="0" err="1"/>
              <a:t>Subject</a:t>
            </a:r>
            <a:r>
              <a:rPr lang="nb-NO" dirty="0"/>
              <a:t> og Shanghai Global Ranking of </a:t>
            </a:r>
            <a:r>
              <a:rPr lang="nb-NO" dirty="0" err="1"/>
              <a:t>Academic</a:t>
            </a:r>
            <a:r>
              <a:rPr lang="nb-NO" dirty="0"/>
              <a:t> </a:t>
            </a:r>
          </a:p>
          <a:p>
            <a:r>
              <a:rPr lang="nb-NO" dirty="0" err="1"/>
              <a:t>Subjects</a:t>
            </a:r>
            <a:r>
              <a:rPr lang="nb-NO" dirty="0"/>
              <a:t> viser også oversikt over ulike disipliner.</a:t>
            </a:r>
          </a:p>
          <a:p>
            <a:r>
              <a:rPr lang="nb-NO" dirty="0"/>
              <a:t>5 Tabell 2A og 2B viser utviklingen for </a:t>
            </a:r>
          </a:p>
          <a:p>
            <a:r>
              <a:rPr lang="nb-NO" dirty="0"/>
              <a:t>fakultetets institutter. I tabell 2A (QS) ble sosialantropologi i 2023 rangert som nummer </a:t>
            </a:r>
          </a:p>
          <a:p>
            <a:r>
              <a:rPr lang="nb-NO" dirty="0"/>
              <a:t>44 i verden og sosiologi som 45 i verden. Samfunnsgeografi6 og statsvitenskap har ligget </a:t>
            </a:r>
          </a:p>
          <a:p>
            <a:r>
              <a:rPr lang="nb-NO" dirty="0"/>
              <a:t>stabilt mellom 51 og 100, mens psykologi ligger mellom 101 og 150 og økonomi mellom 151 </a:t>
            </a:r>
          </a:p>
          <a:p>
            <a:r>
              <a:rPr lang="nb-NO" dirty="0"/>
              <a:t>og 200. I tabell 2B (Shanghai) ble Økonomi rangert som nummer 37, Statsvitenskap </a:t>
            </a:r>
          </a:p>
          <a:p>
            <a:r>
              <a:rPr lang="nb-NO" dirty="0"/>
              <a:t>(</a:t>
            </a:r>
            <a:r>
              <a:rPr lang="nb-NO" dirty="0" err="1"/>
              <a:t>political</a:t>
            </a:r>
            <a:r>
              <a:rPr lang="nb-NO" dirty="0"/>
              <a:t> science) som nummer 36 og sosiologi som nummer 45 i verden. Psykologi ligger </a:t>
            </a:r>
          </a:p>
          <a:p>
            <a:r>
              <a:rPr lang="nb-NO" dirty="0"/>
              <a:t>mellom 101 og 150</a:t>
            </a:r>
          </a:p>
          <a:p>
            <a:endParaRPr lang="en-GB"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50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20</a:t>
            </a:fld>
            <a:endParaRPr lang="en-US"/>
          </a:p>
        </p:txBody>
      </p:sp>
    </p:spTree>
    <p:extLst>
      <p:ext uri="{BB962C8B-B14F-4D97-AF65-F5344CB8AC3E}">
        <p14:creationId xmlns:p14="http://schemas.microsoft.com/office/powerpoint/2010/main" val="116515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Instituttet har rekruttert mange nye ansatte de siste årene og har vokst betydelig. </a:t>
            </a:r>
          </a:p>
          <a:p>
            <a:endParaRPr lang="nb-NO" dirty="0"/>
          </a:p>
          <a:p>
            <a:r>
              <a:rPr lang="nb-NO" dirty="0"/>
              <a:t>QS World </a:t>
            </a:r>
            <a:r>
              <a:rPr lang="nb-NO" dirty="0" err="1"/>
              <a:t>University</a:t>
            </a:r>
            <a:r>
              <a:rPr lang="nb-NO" dirty="0"/>
              <a:t> Rankings by </a:t>
            </a:r>
            <a:r>
              <a:rPr lang="nb-NO" dirty="0" err="1"/>
              <a:t>Subject</a:t>
            </a:r>
            <a:r>
              <a:rPr lang="nb-NO" dirty="0"/>
              <a:t> og Shanghai Global Ranking of </a:t>
            </a:r>
            <a:r>
              <a:rPr lang="nb-NO" dirty="0" err="1"/>
              <a:t>Academic</a:t>
            </a:r>
            <a:r>
              <a:rPr lang="nb-NO" dirty="0"/>
              <a:t> </a:t>
            </a:r>
          </a:p>
          <a:p>
            <a:r>
              <a:rPr lang="nb-NO" dirty="0" err="1"/>
              <a:t>Subjects</a:t>
            </a:r>
            <a:r>
              <a:rPr lang="nb-NO" dirty="0"/>
              <a:t> viser også oversikt over ulike disipliner.</a:t>
            </a:r>
          </a:p>
          <a:p>
            <a:r>
              <a:rPr lang="nb-NO" dirty="0"/>
              <a:t>5 Tabell 2A og 2B viser utviklingen for </a:t>
            </a:r>
          </a:p>
          <a:p>
            <a:r>
              <a:rPr lang="nb-NO" dirty="0"/>
              <a:t>fakultetets institutter. I tabell 2A (QS) ble sosialantropologi i 2023 rangert som nummer </a:t>
            </a:r>
          </a:p>
          <a:p>
            <a:r>
              <a:rPr lang="nb-NO" dirty="0"/>
              <a:t>44 i verden og sosiologi som 45 i verden. Samfunnsgeografi6 og statsvitenskap har ligget </a:t>
            </a:r>
          </a:p>
          <a:p>
            <a:r>
              <a:rPr lang="nb-NO" dirty="0"/>
              <a:t>stabilt mellom 51 og 100, mens psykologi ligger mellom 101 og 150 og økonomi mellom 151 </a:t>
            </a:r>
          </a:p>
          <a:p>
            <a:r>
              <a:rPr lang="nb-NO" dirty="0"/>
              <a:t>og 200. I tabell 2B (Shanghai) ble Økonomi rangert som nummer 37, Statsvitenskap </a:t>
            </a:r>
          </a:p>
          <a:p>
            <a:r>
              <a:rPr lang="nb-NO" dirty="0"/>
              <a:t>(</a:t>
            </a:r>
            <a:r>
              <a:rPr lang="nb-NO" dirty="0" err="1"/>
              <a:t>political</a:t>
            </a:r>
            <a:r>
              <a:rPr lang="nb-NO" dirty="0"/>
              <a:t> science) som nummer 36 og sosiologi som nummer 45 i verden. Psykologi ligger </a:t>
            </a:r>
          </a:p>
          <a:p>
            <a:r>
              <a:rPr lang="nb-NO" dirty="0"/>
              <a:t>mellom 101 og 150</a:t>
            </a:r>
          </a:p>
        </p:txBody>
      </p:sp>
      <p:sp>
        <p:nvSpPr>
          <p:cNvPr id="4" name="Slide Number Placeholder 3"/>
          <p:cNvSpPr>
            <a:spLocks noGrp="1"/>
          </p:cNvSpPr>
          <p:nvPr>
            <p:ph type="sldNum" sz="quarter" idx="5"/>
          </p:nvPr>
        </p:nvSpPr>
        <p:spPr/>
        <p:txBody>
          <a:bodyPr/>
          <a:lstStyle/>
          <a:p>
            <a:fld id="{EA72985F-36CD-4D87-8C89-674A558E8057}" type="slidenum">
              <a:rPr lang="en-US" smtClean="0"/>
              <a:t>3</a:t>
            </a:fld>
            <a:endParaRPr lang="en-US"/>
          </a:p>
        </p:txBody>
      </p:sp>
    </p:spTree>
    <p:extLst>
      <p:ext uri="{BB962C8B-B14F-4D97-AF65-F5344CB8AC3E}">
        <p14:creationId xmlns:p14="http://schemas.microsoft.com/office/powerpoint/2010/main" val="180330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4</a:t>
            </a:fld>
            <a:endParaRPr lang="en-US"/>
          </a:p>
        </p:txBody>
      </p:sp>
    </p:spTree>
    <p:extLst>
      <p:ext uri="{BB962C8B-B14F-4D97-AF65-F5344CB8AC3E}">
        <p14:creationId xmlns:p14="http://schemas.microsoft.com/office/powerpoint/2010/main" val="70232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425450"/>
            <a:ext cx="6470650" cy="3640138"/>
          </a:xfrm>
        </p:spPr>
      </p:sp>
      <p:sp>
        <p:nvSpPr>
          <p:cNvPr id="3" name="Notes Placeholder 2"/>
          <p:cNvSpPr>
            <a:spLocks noGrp="1"/>
          </p:cNvSpPr>
          <p:nvPr>
            <p:ph type="body" idx="1"/>
          </p:nvPr>
        </p:nvSpPr>
        <p:spPr>
          <a:xfrm>
            <a:off x="304252" y="4212945"/>
            <a:ext cx="6298028" cy="6317706"/>
          </a:xfrm>
        </p:spPr>
        <p:txBody>
          <a:bodyPr/>
          <a:lstStyle/>
          <a:p>
            <a:r>
              <a:rPr lang="nb-NO" sz="1100" dirty="0">
                <a:latin typeface="Arial" panose="020B0604020202020204" pitchFamily="34" charset="0"/>
                <a:cs typeface="Arial" panose="020B0604020202020204" pitchFamily="34" charset="0"/>
              </a:rPr>
              <a:t>So </a:t>
            </a:r>
            <a:r>
              <a:rPr lang="nb-NO" sz="1100" dirty="0" err="1">
                <a:latin typeface="Arial" panose="020B0604020202020204" pitchFamily="34" charset="0"/>
                <a:cs typeface="Arial" panose="020B0604020202020204" pitchFamily="34" charset="0"/>
              </a:rPr>
              <a:t>this</a:t>
            </a:r>
            <a:r>
              <a:rPr lang="nb-NO" sz="1100" dirty="0">
                <a:latin typeface="Arial" panose="020B0604020202020204" pitchFamily="34" charset="0"/>
                <a:cs typeface="Arial" panose="020B0604020202020204" pitchFamily="34" charset="0"/>
              </a:rPr>
              <a:t> is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new</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leadership</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group</a:t>
            </a:r>
            <a:r>
              <a:rPr lang="nb-NO" sz="1100" dirty="0">
                <a:latin typeface="Arial" panose="020B0604020202020204" pitchFamily="34" charset="0"/>
                <a:cs typeface="Arial" panose="020B0604020202020204" pitchFamily="34" charset="0"/>
              </a:rPr>
              <a:t>. </a:t>
            </a:r>
          </a:p>
          <a:p>
            <a:endParaRPr lang="nb-NO" sz="1100" dirty="0">
              <a:latin typeface="Arial" panose="020B0604020202020204" pitchFamily="34" charset="0"/>
              <a:cs typeface="Arial" panose="020B0604020202020204" pitchFamily="34" charset="0"/>
            </a:endParaRPr>
          </a:p>
          <a:p>
            <a:r>
              <a:rPr lang="nb-NO" sz="1100" dirty="0" err="1">
                <a:latin typeface="Arial" panose="020B0604020202020204" pitchFamily="34" charset="0"/>
                <a:cs typeface="Arial" panose="020B0604020202020204" pitchFamily="34" charset="0"/>
              </a:rPr>
              <a:t>Hence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we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see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that</a:t>
            </a:r>
            <a:r>
              <a:rPr lang="nb-NO"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nb-NO" sz="1100" dirty="0">
                <a:latin typeface="Arial" panose="020B0604020202020204" pitchFamily="34" charset="0"/>
                <a:cs typeface="Arial" panose="020B0604020202020204" pitchFamily="34" charset="0"/>
              </a:rPr>
              <a:t>I </a:t>
            </a:r>
            <a:r>
              <a:rPr lang="nb-NO" sz="1100" dirty="0" err="1">
                <a:latin typeface="Arial" panose="020B0604020202020204" pitchFamily="34" charset="0"/>
                <a:cs typeface="Arial" panose="020B0604020202020204" pitchFamily="34" charset="0"/>
              </a:rPr>
              <a:t>will</a:t>
            </a:r>
            <a:r>
              <a:rPr lang="nb-NO" sz="1100" dirty="0">
                <a:latin typeface="Arial" panose="020B0604020202020204" pitchFamily="34" charset="0"/>
                <a:cs typeface="Arial" panose="020B0604020202020204" pitchFamily="34" charset="0"/>
              </a:rPr>
              <a:t> be </a:t>
            </a:r>
            <a:r>
              <a:rPr lang="nb-NO" sz="1100" dirty="0" err="1">
                <a:latin typeface="Arial" panose="020B0604020202020204" pitchFamily="34" charset="0"/>
                <a:cs typeface="Arial" panose="020B0604020202020204" pitchFamily="34" charset="0"/>
              </a:rPr>
              <a:t>responsible</a:t>
            </a:r>
            <a:r>
              <a:rPr lang="nb-NO" sz="1100" dirty="0">
                <a:latin typeface="Arial" panose="020B0604020202020204" pitchFamily="34" charset="0"/>
                <a:cs typeface="Arial" panose="020B0604020202020204" pitchFamily="34" charset="0"/>
              </a:rPr>
              <a:t> for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permanent staff and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head of </a:t>
            </a:r>
            <a:r>
              <a:rPr lang="nb-NO" sz="1100" dirty="0" err="1">
                <a:latin typeface="Arial" panose="020B0604020202020204" pitchFamily="34" charset="0"/>
                <a:cs typeface="Arial" panose="020B0604020202020204" pitchFamily="34" charset="0"/>
              </a:rPr>
              <a:t>admin</a:t>
            </a:r>
            <a:endParaRPr lang="nb-NO"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100" dirty="0">
                <a:latin typeface="Arial" panose="020B0604020202020204" pitchFamily="34" charset="0"/>
                <a:cs typeface="Arial" panose="020B0604020202020204" pitchFamily="34" charset="0"/>
              </a:rPr>
              <a:t>Tobias </a:t>
            </a:r>
            <a:r>
              <a:rPr lang="nb-NO" sz="1100" dirty="0" err="1">
                <a:latin typeface="Arial" panose="020B0604020202020204" pitchFamily="34" charset="0"/>
                <a:cs typeface="Arial" panose="020B0604020202020204" pitchFamily="34" charset="0"/>
              </a:rPr>
              <a:t>will</a:t>
            </a:r>
            <a:r>
              <a:rPr lang="nb-NO" sz="1100" dirty="0">
                <a:latin typeface="Arial" panose="020B0604020202020204" pitchFamily="34" charset="0"/>
                <a:cs typeface="Arial" panose="020B0604020202020204" pitchFamily="34" charset="0"/>
              </a:rPr>
              <a:t> be </a:t>
            </a:r>
            <a:r>
              <a:rPr lang="nb-NO" sz="1100" dirty="0" err="1">
                <a:latin typeface="Arial" panose="020B0604020202020204" pitchFamily="34" charset="0"/>
                <a:cs typeface="Arial" panose="020B0604020202020204" pitchFamily="34" charset="0"/>
              </a:rPr>
              <a:t>responsible</a:t>
            </a:r>
            <a:r>
              <a:rPr lang="nb-NO" sz="1100" dirty="0">
                <a:latin typeface="Arial" panose="020B0604020202020204" pitchFamily="34" charset="0"/>
                <a:cs typeface="Arial" panose="020B0604020202020204" pitchFamily="34" charset="0"/>
              </a:rPr>
              <a:t> for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postdocs</a:t>
            </a:r>
            <a:r>
              <a:rPr lang="nb-NO"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nb-NO" sz="1100" dirty="0">
                <a:latin typeface="Arial" panose="020B0604020202020204" pitchFamily="34" charset="0"/>
                <a:cs typeface="Arial" panose="020B0604020202020204" pitchFamily="34" charset="0"/>
              </a:rPr>
              <a:t>Robert </a:t>
            </a:r>
            <a:r>
              <a:rPr lang="nb-NO" sz="1100" dirty="0" err="1">
                <a:latin typeface="Arial" panose="020B0604020202020204" pitchFamily="34" charset="0"/>
                <a:cs typeface="Arial" panose="020B0604020202020204" pitchFamily="34" charset="0"/>
              </a:rPr>
              <a:t>will</a:t>
            </a:r>
            <a:r>
              <a:rPr lang="nb-NO" sz="1100" dirty="0">
                <a:latin typeface="Arial" panose="020B0604020202020204" pitchFamily="34" charset="0"/>
                <a:cs typeface="Arial" panose="020B0604020202020204" pitchFamily="34" charset="0"/>
              </a:rPr>
              <a:t> be </a:t>
            </a:r>
            <a:r>
              <a:rPr lang="nb-NO" sz="1100" dirty="0" err="1">
                <a:latin typeface="Arial" panose="020B0604020202020204" pitchFamily="34" charset="0"/>
                <a:cs typeface="Arial" panose="020B0604020202020204" pitchFamily="34" charset="0"/>
              </a:rPr>
              <a:t>responsible</a:t>
            </a:r>
            <a:r>
              <a:rPr lang="nb-NO" sz="1100" dirty="0">
                <a:latin typeface="Arial" panose="020B0604020202020204" pitchFamily="34" charset="0"/>
                <a:cs typeface="Arial" panose="020B0604020202020204" pitchFamily="34" charset="0"/>
              </a:rPr>
              <a:t> for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phd</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fellows</a:t>
            </a:r>
            <a:r>
              <a:rPr lang="nb-NO" sz="1100" dirty="0">
                <a:latin typeface="Arial" panose="020B0604020202020204" pitchFamily="34" charset="0"/>
                <a:cs typeface="Arial" panose="020B0604020202020204" pitchFamily="34" charset="0"/>
              </a:rPr>
              <a:t> </a:t>
            </a:r>
          </a:p>
          <a:p>
            <a:endParaRPr lang="nb-NO"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Managers with human resources responsibility are supposed to take care of their employees through all phases of the employment relationship. </a:t>
            </a:r>
            <a:r>
              <a:rPr lang="nb-NO" sz="1100" dirty="0" err="1">
                <a:latin typeface="Arial" panose="020B0604020202020204" pitchFamily="34" charset="0"/>
                <a:cs typeface="Arial" panose="020B0604020202020204" pitchFamily="34" charset="0"/>
              </a:rPr>
              <a:t>Hence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then</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you</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know</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who</a:t>
            </a:r>
            <a:r>
              <a:rPr lang="nb-NO" sz="1100" dirty="0">
                <a:latin typeface="Arial" panose="020B0604020202020204" pitchFamily="34" charset="0"/>
                <a:cs typeface="Arial" panose="020B0604020202020204" pitchFamily="34" charset="0"/>
              </a:rPr>
              <a:t> to </a:t>
            </a:r>
            <a:r>
              <a:rPr lang="nb-NO" sz="1100" dirty="0" err="1">
                <a:latin typeface="Arial" panose="020B0604020202020204" pitchFamily="34" charset="0"/>
                <a:cs typeface="Arial" panose="020B0604020202020204" pitchFamily="34" charset="0"/>
              </a:rPr>
              <a:t>contact</a:t>
            </a:r>
            <a:r>
              <a:rPr lang="nb-NO" sz="1100" dirty="0">
                <a:latin typeface="Arial" panose="020B0604020202020204" pitchFamily="34" charset="0"/>
                <a:cs typeface="Arial" panose="020B0604020202020204" pitchFamily="34" charset="0"/>
              </a:rPr>
              <a:t> in </a:t>
            </a:r>
            <a:r>
              <a:rPr lang="nb-NO" sz="1100" dirty="0" err="1">
                <a:latin typeface="Arial" panose="020B0604020202020204" pitchFamily="34" charset="0"/>
                <a:cs typeface="Arial" panose="020B0604020202020204" pitchFamily="34" charset="0"/>
              </a:rPr>
              <a:t>issues</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regarding</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your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employment</a:t>
            </a:r>
            <a:r>
              <a:rPr lang="nb-NO" sz="1100" dirty="0">
                <a:latin typeface="Arial" panose="020B0604020202020204" pitchFamily="34" charset="0"/>
                <a:cs typeface="Arial" panose="020B0604020202020204" pitchFamily="34" charset="0"/>
              </a:rPr>
              <a:t> and </a:t>
            </a:r>
            <a:r>
              <a:rPr lang="nb-NO" sz="1100" dirty="0" err="1">
                <a:latin typeface="Arial" panose="020B0604020202020204" pitchFamily="34" charset="0"/>
                <a:cs typeface="Arial" panose="020B0604020202020204" pitchFamily="34" charset="0"/>
              </a:rPr>
              <a:t>work</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situation</a:t>
            </a:r>
            <a:r>
              <a:rPr lang="nb-NO" sz="1100" dirty="0">
                <a:latin typeface="Arial" panose="020B0604020202020204" pitchFamily="34" charset="0"/>
                <a:cs typeface="Arial" panose="020B0604020202020204" pitchFamily="34" charset="0"/>
              </a:rPr>
              <a:t> and </a:t>
            </a:r>
            <a:r>
              <a:rPr lang="nb-NO" sz="1100" dirty="0" err="1">
                <a:latin typeface="Arial" panose="020B0604020202020204" pitchFamily="34" charset="0"/>
                <a:cs typeface="Arial" panose="020B0604020202020204" pitchFamily="34" charset="0"/>
              </a:rPr>
              <a:t>who</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will</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invite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you</a:t>
            </a:r>
            <a:r>
              <a:rPr lang="nb-NO" sz="1100" dirty="0">
                <a:latin typeface="Arial" panose="020B0604020202020204" pitchFamily="34" charset="0"/>
                <a:cs typeface="Arial" panose="020B0604020202020204" pitchFamily="34" charset="0"/>
              </a:rPr>
              <a:t> to </a:t>
            </a:r>
            <a:r>
              <a:rPr lang="nb-NO" sz="1100" dirty="0" err="1">
                <a:latin typeface="Arial" panose="020B0604020202020204" pitchFamily="34" charset="0"/>
                <a:cs typeface="Arial" panose="020B0604020202020204" pitchFamily="34" charset="0"/>
              </a:rPr>
              <a:t>what</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we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call</a:t>
            </a:r>
            <a:r>
              <a:rPr lang="nb-NO" sz="1100" dirty="0">
                <a:latin typeface="Arial" panose="020B0604020202020204" pitchFamily="34" charset="0"/>
                <a:cs typeface="Arial" panose="020B0604020202020204" pitchFamily="34" charset="0"/>
              </a:rPr>
              <a:t> «medarbeidersamtale» in Norwegian – is it </a:t>
            </a:r>
            <a:r>
              <a:rPr lang="en-GB" sz="1100" dirty="0">
                <a:latin typeface="Arial" panose="020B0604020202020204" pitchFamily="34" charset="0"/>
                <a:cs typeface="Arial" panose="020B0604020202020204" pitchFamily="34" charset="0"/>
              </a:rPr>
              <a:t>appraisal meeting in English.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reason why we do it this way is threefold. First, there seem to be some disadvantages of not having any personnel management responsibilities when you are in charge of all the teaching activities. And given how important this role is, we think its worth trying to do it differently and put the deputy and head of research and head of studies on an equal footing in this regard. Second, the PhD Director job is big enough in itself due to the number of candidates in the program, and it is perfectly possible to be eager to have the academic role only. Third, the PhD director deals with things that can be argued to belong to both the area of the head of studies and the head of research. Fourth, it is possible to distinguish between the role as a PhD candidate in a program and the role as employee. I know it has worked well with Jon Hovi (who will no go on sabbatical), and I see that there are some advantages of dealing with the same person both the role as PhD director and personnel manager, but there are also other considerations to take into account here. And one benefit, for you all, I guess, is that you get to talk to the person in charge of the teaching roles, which is an important part of being an employee in this department.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Anyways, there is clearly no perfect solution here, so we think its worth trying to do it this way and hope you think the same. And we keep the most important aspect of todays regime: to have the same number of employees per leader, and a dedicated person for each employee group. </a:t>
            </a:r>
          </a:p>
          <a:p>
            <a:endParaRPr lang="en-GB"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15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193710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190968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dirty="0"/>
              <a:t>ISV har per i dag ikke separate strategidokumenter for forskning, undervisning og formidling. Vi har ikke noe uttalt analyse av konkurransesituasjonen, av våre «verdier» eller en formalisert «</a:t>
            </a:r>
            <a:r>
              <a:rPr lang="nb-NO" dirty="0" err="1"/>
              <a:t>mission</a:t>
            </a:r>
            <a:r>
              <a:rPr lang="nb-NO" dirty="0"/>
              <a:t>». Men den er nok i praksis veldig lik UiOs.</a:t>
            </a:r>
          </a:p>
          <a:p>
            <a:pPr marL="0" marR="0" lvl="0" indent="0" algn="l" defTabSz="914263" rtl="0" eaLnBrk="1" fontAlgn="auto" latinLnBrk="0" hangingPunct="1">
              <a:lnSpc>
                <a:spcPct val="100000"/>
              </a:lnSpc>
              <a:spcBef>
                <a:spcPts val="0"/>
              </a:spcBef>
              <a:spcAft>
                <a:spcPts val="0"/>
              </a:spcAft>
              <a:buClrTx/>
              <a:buSzTx/>
              <a:buFontTx/>
              <a:buNone/>
              <a:tabLst/>
              <a:defRPr/>
            </a:pPr>
            <a:endParaRPr lang="nb-NO" dirty="0"/>
          </a:p>
          <a:p>
            <a:r>
              <a:rPr lang="nb-NO" dirty="0"/>
              <a:t>Posisjon: Hvem konkurrerer vi mot, og hvordan ligger vi an i forhold til dem?</a:t>
            </a:r>
          </a:p>
          <a:p>
            <a:r>
              <a:rPr lang="nb-NO" dirty="0"/>
              <a:t>Verdier: Hvem er vi, og hva tror vi på?</a:t>
            </a:r>
          </a:p>
          <a:p>
            <a:r>
              <a:rPr lang="nb-NO" dirty="0"/>
              <a:t>Mål: Hva ønsker vi å oppnå på kort og på lang sikt?</a:t>
            </a:r>
          </a:p>
          <a:p>
            <a:r>
              <a:rPr lang="nb-NO" dirty="0"/>
              <a:t>Visjon: Hvorfor driver vi med det vi gjør, og hvordan ser fremtiden ut?</a:t>
            </a:r>
          </a:p>
          <a:p>
            <a:r>
              <a:rPr lang="nb-NO" dirty="0"/>
              <a:t>Muligheter: Hva skal til for å oppnå målet vårt?</a:t>
            </a:r>
          </a:p>
        </p:txBody>
      </p:sp>
      <p:sp>
        <p:nvSpPr>
          <p:cNvPr id="4" name="Slide Number Placeholder 3"/>
          <p:cNvSpPr>
            <a:spLocks noGrp="1"/>
          </p:cNvSpPr>
          <p:nvPr>
            <p:ph type="sldNum" sz="quarter" idx="5"/>
          </p:nvPr>
        </p:nvSpPr>
        <p:spPr/>
        <p:txBody>
          <a:bodyPr/>
          <a:lstStyle/>
          <a:p>
            <a:fld id="{EA72985F-36CD-4D87-8C89-674A558E8057}" type="slidenum">
              <a:rPr lang="en-US" smtClean="0"/>
              <a:t>8</a:t>
            </a:fld>
            <a:endParaRPr lang="en-US"/>
          </a:p>
        </p:txBody>
      </p:sp>
    </p:spTree>
    <p:extLst>
      <p:ext uri="{BB962C8B-B14F-4D97-AF65-F5344CB8AC3E}">
        <p14:creationId xmlns:p14="http://schemas.microsoft.com/office/powerpoint/2010/main" val="271023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9</a:t>
            </a:fld>
            <a:endParaRPr lang="en-US"/>
          </a:p>
        </p:txBody>
      </p:sp>
    </p:spTree>
    <p:extLst>
      <p:ext uri="{BB962C8B-B14F-4D97-AF65-F5344CB8AC3E}">
        <p14:creationId xmlns:p14="http://schemas.microsoft.com/office/powerpoint/2010/main" val="34608350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5.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25.svg"/><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en-US"/>
              <a:t>Click to edit Master text styles</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ont page half UiO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7" name="Text Placeholder 10" descr="Logo university of oslo">
            <a:extLst>
              <a:ext uri="{FF2B5EF4-FFF2-40B4-BE49-F238E27FC236}">
                <a16:creationId xmlns:a16="http://schemas.microsoft.com/office/drawing/2014/main" id="{D507B65A-1446-438E-8EA0-9FE60E124E9F}"/>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35" name="addin_colorlist" hidden="1">
            <a:extLst>
              <a:ext uri="{FF2B5EF4-FFF2-40B4-BE49-F238E27FC236}">
                <a16:creationId xmlns:a16="http://schemas.microsoft.com/office/drawing/2014/main" id="{3621EE98-3D9F-48D9-A72D-25CA5E335EFE}"/>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1">
            <a:extLst>
              <a:ext uri="{FF2B5EF4-FFF2-40B4-BE49-F238E27FC236}">
                <a16:creationId xmlns:a16="http://schemas.microsoft.com/office/drawing/2014/main" id="{888B6312-D749-4A49-87B5-7BB5E4DE4E7B}"/>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28" name="Text Placeholder 3">
            <a:extLst>
              <a:ext uri="{FF2B5EF4-FFF2-40B4-BE49-F238E27FC236}">
                <a16:creationId xmlns:a16="http://schemas.microsoft.com/office/drawing/2014/main" id="{B1A70A77-97DE-4AAA-9196-3611C85DFB75}"/>
              </a:ext>
            </a:extLst>
          </p:cNvPr>
          <p:cNvSpPr>
            <a:spLocks noGrp="1"/>
          </p:cNvSpPr>
          <p:nvPr>
            <p:ph type="body" sz="quarter" idx="18" hasCustomPrompt="1"/>
          </p:nvPr>
        </p:nvSpPr>
        <p:spPr>
          <a:xfrm>
            <a:off x="379038" y="4237730"/>
            <a:ext cx="5716962" cy="757238"/>
          </a:xfrm>
        </p:spPr>
        <p:txBody>
          <a:bodyPr/>
          <a:lstStyle>
            <a:lvl1pPr marL="0" indent="0">
              <a:spcBef>
                <a:spcPts val="0"/>
              </a:spcBef>
              <a:buNone/>
              <a:defRPr/>
            </a:lvl1pPr>
          </a:lstStyle>
          <a:p>
            <a:pPr lvl="0"/>
            <a:r>
              <a:rPr lang="en-US" dirty="0"/>
              <a:t>Subtitle</a:t>
            </a:r>
          </a:p>
        </p:txBody>
      </p:sp>
      <p:sp>
        <p:nvSpPr>
          <p:cNvPr id="10" name="Subtitle 2">
            <a:extLst>
              <a:ext uri="{FF2B5EF4-FFF2-40B4-BE49-F238E27FC236}">
                <a16:creationId xmlns:a16="http://schemas.microsoft.com/office/drawing/2014/main" id="{E288C350-F124-4154-A973-DDEFBC6E46B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8" name="Text Placeholder 8">
            <a:extLst>
              <a:ext uri="{FF2B5EF4-FFF2-40B4-BE49-F238E27FC236}">
                <a16:creationId xmlns:a16="http://schemas.microsoft.com/office/drawing/2014/main" id="{B149F7A2-35A5-48A0-ADD9-71827D046022}"/>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err="1"/>
              <a:t>Title</a:t>
            </a:r>
            <a:endParaRPr lang="en-US" dirty="0"/>
          </a:p>
        </p:txBody>
      </p:sp>
      <p:sp>
        <p:nvSpPr>
          <p:cNvPr id="9" name="Text Placeholder 8">
            <a:extLst>
              <a:ext uri="{FF2B5EF4-FFF2-40B4-BE49-F238E27FC236}">
                <a16:creationId xmlns:a16="http://schemas.microsoft.com/office/drawing/2014/main" id="{6F7A7B3C-D68C-4449-B852-7B677FBDD45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02518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ront page half UiO Content">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1" name="Text Placeholder 10" descr="Logo university of oslo">
            <a:extLst>
              <a:ext uri="{FF2B5EF4-FFF2-40B4-BE49-F238E27FC236}">
                <a16:creationId xmlns:a16="http://schemas.microsoft.com/office/drawing/2014/main" id="{96999028-C41F-4383-938C-0AEE48CAEA40}"/>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40" name="addin_colorlist" hidden="1">
            <a:extLst>
              <a:ext uri="{FF2B5EF4-FFF2-40B4-BE49-F238E27FC236}">
                <a16:creationId xmlns:a16="http://schemas.microsoft.com/office/drawing/2014/main" id="{0CB79622-130F-4A1A-8EC5-70CBAAC9E9D8}"/>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0" name="Title 1">
            <a:extLst>
              <a:ext uri="{FF2B5EF4-FFF2-40B4-BE49-F238E27FC236}">
                <a16:creationId xmlns:a16="http://schemas.microsoft.com/office/drawing/2014/main" id="{C451D2CD-35CD-4A7B-BC9F-BFE7A1DB7EF0}"/>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21" name="Text Placeholder 3">
            <a:extLst>
              <a:ext uri="{FF2B5EF4-FFF2-40B4-BE49-F238E27FC236}">
                <a16:creationId xmlns:a16="http://schemas.microsoft.com/office/drawing/2014/main" id="{CD5E4F3D-E45B-4F29-8FB6-9397C493EE0F}"/>
              </a:ext>
            </a:extLst>
          </p:cNvPr>
          <p:cNvSpPr>
            <a:spLocks noGrp="1"/>
          </p:cNvSpPr>
          <p:nvPr>
            <p:ph type="body" sz="quarter" idx="22" hasCustomPrompt="1"/>
          </p:nvPr>
        </p:nvSpPr>
        <p:spPr>
          <a:xfrm>
            <a:off x="379038" y="4237773"/>
            <a:ext cx="5716962" cy="757238"/>
          </a:xfrm>
        </p:spPr>
        <p:txBody>
          <a:bodyPr/>
          <a:lstStyle>
            <a:lvl1pPr marL="0" indent="0">
              <a:spcBef>
                <a:spcPts val="0"/>
              </a:spcBef>
              <a:buNone/>
              <a:defRPr/>
            </a:lvl1pPr>
          </a:lstStyle>
          <a:p>
            <a:pPr lvl="0"/>
            <a:r>
              <a:rPr lang="en-US" dirty="0"/>
              <a:t>Subtitle</a:t>
            </a:r>
          </a:p>
        </p:txBody>
      </p:sp>
      <p:sp>
        <p:nvSpPr>
          <p:cNvPr id="12" name="Subtitle 2">
            <a:extLst>
              <a:ext uri="{FF2B5EF4-FFF2-40B4-BE49-F238E27FC236}">
                <a16:creationId xmlns:a16="http://schemas.microsoft.com/office/drawing/2014/main" id="{505C047C-D021-4993-8BCA-6B52BE3A402B}"/>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966D1AE6-D2B5-49B9-8C2A-EE3784123E04}"/>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err="1"/>
              <a:t>Title</a:t>
            </a:r>
            <a:endParaRPr lang="en-US" dirty="0"/>
          </a:p>
        </p:txBody>
      </p:sp>
      <p:sp>
        <p:nvSpPr>
          <p:cNvPr id="10" name="Text Placeholder 8">
            <a:extLst>
              <a:ext uri="{FF2B5EF4-FFF2-40B4-BE49-F238E27FC236}">
                <a16:creationId xmlns:a16="http://schemas.microsoft.com/office/drawing/2014/main" id="{D4C45229-2034-4A47-89E1-3DAB700E9655}"/>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0900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ont page full width UiO Pictur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bg1"/>
          </a:solidFill>
        </p:spPr>
        <p:txBody>
          <a:bodyPr/>
          <a:lstStyle>
            <a:lvl1pPr marL="0" indent="0">
              <a:buNone/>
              <a:defRPr sz="200">
                <a:solidFill>
                  <a:srgbClr val="010000"/>
                </a:solidFill>
              </a:defRPr>
            </a:lvl1pPr>
          </a:lstStyle>
          <a:p>
            <a:pPr lvl="0"/>
            <a:r>
              <a:rPr lang="en-US" dirty="0"/>
              <a:t> </a:t>
            </a:r>
          </a:p>
        </p:txBody>
      </p:sp>
      <p:sp>
        <p:nvSpPr>
          <p:cNvPr id="35" name="Picture Placeholder 2">
            <a:extLst>
              <a:ext uri="{FF2B5EF4-FFF2-40B4-BE49-F238E27FC236}">
                <a16:creationId xmlns:a16="http://schemas.microsoft.com/office/drawing/2014/main" id="{2CD0FF08-2E00-7EEE-60E0-42DE3FDFD0F9}"/>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dirty="0"/>
          </a:p>
        </p:txBody>
      </p:sp>
      <p:sp>
        <p:nvSpPr>
          <p:cNvPr id="13" name="Rectangle 12">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3" name="Text Placeholder 10" descr="Logo university of oslo">
            <a:extLst>
              <a:ext uri="{FF2B5EF4-FFF2-40B4-BE49-F238E27FC236}">
                <a16:creationId xmlns:a16="http://schemas.microsoft.com/office/drawing/2014/main" id="{855DB83D-7815-446A-9472-E7D6F3376D43}"/>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47" name="addin_colorlist" hidden="1">
            <a:extLst>
              <a:ext uri="{FF2B5EF4-FFF2-40B4-BE49-F238E27FC236}">
                <a16:creationId xmlns:a16="http://schemas.microsoft.com/office/drawing/2014/main" id="{1FCA16A7-EA16-45D3-8A2E-0D6324945E7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879"/>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42" name="Text Placeholder 3">
            <a:extLst>
              <a:ext uri="{FF2B5EF4-FFF2-40B4-BE49-F238E27FC236}">
                <a16:creationId xmlns:a16="http://schemas.microsoft.com/office/drawing/2014/main" id="{EF14B380-76DE-4173-B7D3-31E7A3665461}"/>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22" name="Subtitle 2">
            <a:extLst>
              <a:ext uri="{FF2B5EF4-FFF2-40B4-BE49-F238E27FC236}">
                <a16:creationId xmlns:a16="http://schemas.microsoft.com/office/drawing/2014/main" id="{0DB6EDC5-0DC0-49D7-8862-D897F60A38E8}"/>
              </a:ext>
            </a:extLst>
          </p:cNvPr>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24" name="Text Placeholder 8">
            <a:extLst>
              <a:ext uri="{FF2B5EF4-FFF2-40B4-BE49-F238E27FC236}">
                <a16:creationId xmlns:a16="http://schemas.microsoft.com/office/drawing/2014/main" id="{6E568436-D422-4A9F-A35E-6ECC932FCF72}"/>
              </a:ext>
            </a:extLst>
          </p:cNvPr>
          <p:cNvSpPr>
            <a:spLocks noGrp="1"/>
          </p:cNvSpPr>
          <p:nvPr>
            <p:ph type="body" sz="quarter" idx="16"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25" name="Text Placeholder 8">
            <a:extLst>
              <a:ext uri="{FF2B5EF4-FFF2-40B4-BE49-F238E27FC236}">
                <a16:creationId xmlns:a16="http://schemas.microsoft.com/office/drawing/2014/main" id="{8079B71B-2B27-4E24-9281-48B2C896ACEB}"/>
              </a:ext>
            </a:extLst>
          </p:cNvPr>
          <p:cNvSpPr>
            <a:spLocks noGrp="1"/>
          </p:cNvSpPr>
          <p:nvPr>
            <p:ph type="body" sz="quarter" idx="17"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23" name="Date Placeholder 3">
            <a:extLst>
              <a:ext uri="{FF2B5EF4-FFF2-40B4-BE49-F238E27FC236}">
                <a16:creationId xmlns:a16="http://schemas.microsoft.com/office/drawing/2014/main" id="{50DED61E-0C4F-472B-A28B-E496A1EE1419}"/>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53264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solidFill>
            <a:schemeClr val="accent4"/>
          </a:solidFill>
        </p:spPr>
        <p:txBody>
          <a:bodyPr lIns="0" tIns="0" rIns="0" bIns="0"/>
          <a:lstStyle>
            <a:lvl1pPr>
              <a:buNone/>
              <a:defRPr/>
            </a:lvl1pPr>
          </a:lstStyle>
          <a:p>
            <a:pPr lvl="0"/>
            <a:r>
              <a:rPr lang="nb-NO" dirty="0"/>
              <a:t> </a:t>
            </a:r>
            <a:endParaRPr lang="en-US" dirty="0"/>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1700757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8580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1999" cy="6858000"/>
          </a:xfrm>
          <a:prstGeom prst="rect">
            <a:avLst/>
          </a:prstGeom>
          <a:noFill/>
        </p:spPr>
        <p:txBody>
          <a:bodyPr lIns="0" tIns="0" rIns="0" bIns="0"/>
          <a:lstStyle>
            <a:lvl1pPr>
              <a:buNone/>
              <a:defRPr/>
            </a:lvl1pPr>
          </a:lstStyle>
          <a:p>
            <a:pPr lvl="0"/>
            <a:r>
              <a:rPr lang="nb-NO" dirty="0"/>
              <a:t> </a:t>
            </a:r>
            <a:endParaRPr lang="en-US" dirty="0"/>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628881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page faculty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l="-21892" r="-49642"/>
            </a:stretch>
          </a:blipFill>
        </p:spPr>
        <p:txBody>
          <a:bodyPr lIns="0" tIns="0" rIns="0" bIns="0"/>
          <a:lstStyle/>
          <a:p>
            <a:r>
              <a:rPr lang="nb-NO"/>
              <a:t>Klikk på ikonet for å legge til et bilde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2" name="Graphic 21" descr="UiO segl">
            <a:extLst>
              <a:ext uri="{FF2B5EF4-FFF2-40B4-BE49-F238E27FC236}">
                <a16:creationId xmlns:a16="http://schemas.microsoft.com/office/drawing/2014/main" id="{EC01DC75-D0B0-4B26-A9E0-4DA4332550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0" name="addin_colorlist" hidden="1">
            <a:extLst>
              <a:ext uri="{FF2B5EF4-FFF2-40B4-BE49-F238E27FC236}">
                <a16:creationId xmlns:a16="http://schemas.microsoft.com/office/drawing/2014/main" id="{7F0B4600-01AF-4489-BB06-80DDCB1334FF}"/>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dirty="0"/>
              <a:t>Choose faculty from the drop-down menu</a:t>
            </a:r>
          </a:p>
        </p:txBody>
      </p:sp>
      <p:sp>
        <p:nvSpPr>
          <p:cNvPr id="14" name="Text Placeholder 8">
            <a:extLst>
              <a:ext uri="{FF2B5EF4-FFF2-40B4-BE49-F238E27FC236}">
                <a16:creationId xmlns:a16="http://schemas.microsoft.com/office/drawing/2014/main" id="{E2797541-CC8A-4BF9-AD61-F95B5D424E7E}"/>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1" name="Text Placeholder 8">
            <a:extLst>
              <a:ext uri="{FF2B5EF4-FFF2-40B4-BE49-F238E27FC236}">
                <a16:creationId xmlns:a16="http://schemas.microsoft.com/office/drawing/2014/main" id="{57F9F285-7481-495A-B1F0-6CB04E7E3B91}"/>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2" name="Text Placeholder 8">
            <a:extLst>
              <a:ext uri="{FF2B5EF4-FFF2-40B4-BE49-F238E27FC236}">
                <a16:creationId xmlns:a16="http://schemas.microsoft.com/office/drawing/2014/main" id="{95D7F869-7DD8-42A9-BFA1-5DF06F572DD1}"/>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747208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1" name="addin_colorlist" hidden="1">
            <a:extLst>
              <a:ext uri="{FF2B5EF4-FFF2-40B4-BE49-F238E27FC236}">
                <a16:creationId xmlns:a16="http://schemas.microsoft.com/office/drawing/2014/main" id="{3B6997BB-B94A-40D6-A78C-AD58CB198E0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dirty="0"/>
              <a:t>Choose faculty from the drop-down menu</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74673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på ikonet for å legge til et bilde</a:t>
            </a:r>
            <a:endParaRPr lang="en-US" dirty="0"/>
          </a:p>
        </p:txBody>
      </p:sp>
      <p:pic>
        <p:nvPicPr>
          <p:cNvPr id="24" name="Graphic 23" descr="UiO segl">
            <a:extLst>
              <a:ext uri="{FF2B5EF4-FFF2-40B4-BE49-F238E27FC236}">
                <a16:creationId xmlns:a16="http://schemas.microsoft.com/office/drawing/2014/main" id="{7A13BE6F-3781-43DF-AA89-B8DEEDEF92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2" name="addin_colorlist" hidden="1">
            <a:extLst>
              <a:ext uri="{FF2B5EF4-FFF2-40B4-BE49-F238E27FC236}">
                <a16:creationId xmlns:a16="http://schemas.microsoft.com/office/drawing/2014/main" id="{F16A078A-965E-4FF3-B0E0-E928670830B3}"/>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9" name="Text Placeholder 8">
            <a:extLst>
              <a:ext uri="{FF2B5EF4-FFF2-40B4-BE49-F238E27FC236}">
                <a16:creationId xmlns:a16="http://schemas.microsoft.com/office/drawing/2014/main" id="{5A7D8FAB-5135-4ED0-ACB7-2739C6B82F8B}"/>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endParaRPr lang="nb-NO" noProof="0" dirty="0"/>
          </a:p>
        </p:txBody>
      </p:sp>
      <p:sp>
        <p:nvSpPr>
          <p:cNvPr id="18" name="Text Placeholder 8">
            <a:extLst>
              <a:ext uri="{FF2B5EF4-FFF2-40B4-BE49-F238E27FC236}">
                <a16:creationId xmlns:a16="http://schemas.microsoft.com/office/drawing/2014/main" id="{0C5E1721-C410-49BE-9F3F-24805109740D}"/>
              </a:ext>
            </a:extLst>
          </p:cNvPr>
          <p:cNvSpPr>
            <a:spLocks noGrp="1"/>
          </p:cNvSpPr>
          <p:nvPr>
            <p:ph type="body" sz="quarter" idx="18"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DAF0B331-B584-46FA-B290-ADD1C599DDB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9D579993-FE03-45A3-B1FB-C50D4B5D628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269455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3" name="addin_colorlist" hidden="1">
            <a:extLst>
              <a:ext uri="{FF2B5EF4-FFF2-40B4-BE49-F238E27FC236}">
                <a16:creationId xmlns:a16="http://schemas.microsoft.com/office/drawing/2014/main" id="{42E83DC4-A084-4DCE-BDE0-EDA5F5F7AB66}"/>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err="1">
                <a:solidFill>
                  <a:schemeClr val="tx1"/>
                </a:solidFill>
                <a:latin typeface="+mj-lt"/>
                <a:ea typeface="+mj-ea"/>
                <a:cs typeface="+mj-cs"/>
              </a:rPr>
              <a:t>Name</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of</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department</a:t>
            </a:r>
            <a:endParaRPr lang="en-US" dirty="0"/>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874757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2" name="addin_colorlist" hidden="1">
            <a:extLst>
              <a:ext uri="{FF2B5EF4-FFF2-40B4-BE49-F238E27FC236}">
                <a16:creationId xmlns:a16="http://schemas.microsoft.com/office/drawing/2014/main" id="{342FF409-8859-47BD-AEF8-65723D4F034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err="1">
                <a:solidFill>
                  <a:schemeClr val="tx1"/>
                </a:solidFill>
                <a:latin typeface="+mj-lt"/>
                <a:ea typeface="+mj-ea"/>
                <a:cs typeface="+mj-cs"/>
              </a:rPr>
              <a:t>Name</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of</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department</a:t>
            </a:r>
            <a:endParaRPr lang="en-US" dirty="0"/>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111526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på ikonet for å legge til et bilde</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4" name="addin_colorlist" hidden="1">
            <a:extLst>
              <a:ext uri="{FF2B5EF4-FFF2-40B4-BE49-F238E27FC236}">
                <a16:creationId xmlns:a16="http://schemas.microsoft.com/office/drawing/2014/main" id="{A71FA25B-B97C-4FCD-B086-2318080EAA0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err="1"/>
              <a:t>Name</a:t>
            </a:r>
            <a:r>
              <a:rPr lang="nb-NO" dirty="0"/>
              <a:t> </a:t>
            </a:r>
            <a:r>
              <a:rPr lang="nb-NO" dirty="0" err="1"/>
              <a:t>of</a:t>
            </a:r>
            <a:r>
              <a:rPr lang="nb-NO" dirty="0"/>
              <a:t> </a:t>
            </a:r>
            <a:r>
              <a:rPr lang="nb-NO" dirty="0" err="1"/>
              <a:t>department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Klikk for å redigere tekststiler i malen</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17473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01">
    <p:bg>
      <p:bgPr>
        <a:solidFill>
          <a:schemeClr val="accent4"/>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A1E855-477D-41E9-B0F8-7881ED26F55E}"/>
              </a:ext>
            </a:extLst>
          </p:cNvPr>
          <p:cNvSpPr>
            <a:spLocks noGrp="1"/>
          </p:cNvSpPr>
          <p:nvPr>
            <p:ph type="sldNum" sz="quarter" idx="16"/>
          </p:nvPr>
        </p:nvSpPr>
        <p:spPr/>
        <p:txBody>
          <a:bodyPr/>
          <a:lstStyle/>
          <a:p>
            <a:r>
              <a:rPr lang="en-US"/>
              <a:t>Page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06400"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Point A</a:t>
            </a:r>
          </a:p>
          <a:p>
            <a:pPr lvl="0"/>
            <a:r>
              <a:rPr lang="nb-NO" dirty="0"/>
              <a:t>Point B</a:t>
            </a:r>
          </a:p>
          <a:p>
            <a:pPr lvl="0"/>
            <a:r>
              <a:rPr lang="nb-NO" dirty="0"/>
              <a:t>Point C</a:t>
            </a:r>
          </a:p>
          <a:p>
            <a:pPr lvl="0"/>
            <a:r>
              <a:rPr lang="nb-NO" dirty="0"/>
              <a:t>Point D</a:t>
            </a:r>
            <a:endParaRPr lang="en-US" dirty="0"/>
          </a:p>
        </p:txBody>
      </p:sp>
    </p:spTree>
    <p:extLst>
      <p:ext uri="{BB962C8B-B14F-4D97-AF65-F5344CB8AC3E}">
        <p14:creationId xmlns:p14="http://schemas.microsoft.com/office/powerpoint/2010/main" val="334078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2">
              <a:extLst>
                <a:ext uri="{96DAC541-7B7A-43D3-8B79-37D633B846F1}">
                  <asvg:svgBlip xmlns:asvg="http://schemas.microsoft.com/office/drawing/2016/SVG/main"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8">
              <a:extLst>
                <a:ext uri="{96DAC541-7B7A-43D3-8B79-37D633B846F1}">
                  <asvg:svgBlip xmlns:asvg="http://schemas.microsoft.com/office/drawing/2016/SVG/main"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7"/>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6"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695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5" y="4173200"/>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3" y="416805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8" name="Slide Number Placeholder 7">
            <a:extLst>
              <a:ext uri="{FF2B5EF4-FFF2-40B4-BE49-F238E27FC236}">
                <a16:creationId xmlns:a16="http://schemas.microsoft.com/office/drawing/2014/main" id="{4FE7C183-1D0F-4BA0-AFD5-92D8F4D092D5}"/>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dirty="0"/>
          </a:p>
        </p:txBody>
      </p:sp>
    </p:spTree>
    <p:extLst>
      <p:ext uri="{BB962C8B-B14F-4D97-AF65-F5344CB8AC3E}">
        <p14:creationId xmlns:p14="http://schemas.microsoft.com/office/powerpoint/2010/main" val="195948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pag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err="1"/>
              <a:t>Click</a:t>
            </a:r>
            <a:r>
              <a:rPr lang="nb-NO" dirty="0"/>
              <a:t> </a:t>
            </a:r>
            <a:r>
              <a:rPr lang="nb-NO" dirty="0" err="1"/>
              <a:t>insert</a:t>
            </a:r>
            <a:r>
              <a:rPr lang="nb-NO" dirty="0"/>
              <a:t> – Picture – </a:t>
            </a:r>
            <a:r>
              <a:rPr lang="nb-NO" dirty="0" err="1"/>
              <a:t>this</a:t>
            </a:r>
            <a:r>
              <a:rPr lang="nb-NO" dirty="0"/>
              <a:t> </a:t>
            </a:r>
            <a:r>
              <a:rPr lang="nb-NO" dirty="0" err="1"/>
              <a:t>device</a:t>
            </a:r>
            <a:r>
              <a:rPr lang="nb-NO" dirty="0"/>
              <a:t>– to </a:t>
            </a:r>
            <a:r>
              <a:rPr lang="nb-NO" dirty="0" err="1"/>
              <a:t>add</a:t>
            </a:r>
            <a:r>
              <a:rPr lang="nb-NO" dirty="0"/>
              <a:t> or </a:t>
            </a:r>
            <a:r>
              <a:rPr lang="nb-NO" dirty="0" err="1"/>
              <a:t>change</a:t>
            </a:r>
            <a:r>
              <a:rPr lang="nb-NO" dirty="0"/>
              <a:t> </a:t>
            </a:r>
            <a:r>
              <a:rPr lang="nb-NO" dirty="0" err="1"/>
              <a:t>the</a:t>
            </a:r>
            <a:r>
              <a:rPr lang="nb-NO" dirty="0"/>
              <a:t> </a:t>
            </a:r>
            <a:r>
              <a:rPr lang="nb-NO" dirty="0" err="1"/>
              <a:t>picture</a:t>
            </a:r>
            <a:endParaRPr lang="en-US" dirty="0"/>
          </a:p>
        </p:txBody>
      </p:sp>
      <p:sp>
        <p:nvSpPr>
          <p:cNvPr id="3" name="Text Placeholder 2" descr="Logo university of oslo">
            <a:extLst>
              <a:ext uri="{FF2B5EF4-FFF2-40B4-BE49-F238E27FC236}">
                <a16:creationId xmlns:a16="http://schemas.microsoft.com/office/drawing/2014/main" id="{AB937A8A-0440-4FE6-AE50-0E37CD6CCD2D}"/>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8" name="Footer Placeholder 7">
            <a:extLst>
              <a:ext uri="{FF2B5EF4-FFF2-40B4-BE49-F238E27FC236}">
                <a16:creationId xmlns:a16="http://schemas.microsoft.com/office/drawing/2014/main" id="{D1538D53-9E40-4496-B5C8-0E242B7FF25D}"/>
              </a:ext>
            </a:extLst>
          </p:cNvPr>
          <p:cNvSpPr>
            <a:spLocks noGrp="1"/>
          </p:cNvSpPr>
          <p:nvPr>
            <p:ph type="ftr" sz="quarter" idx="18"/>
          </p:nvPr>
        </p:nvSpPr>
        <p:spPr/>
        <p:txBody>
          <a:bodyPr/>
          <a:lstStyle/>
          <a:p>
            <a:endParaRPr lang="nb-NO" dirty="0"/>
          </a:p>
        </p:txBody>
      </p:sp>
      <p:sp>
        <p:nvSpPr>
          <p:cNvPr id="13" name="Slide Number Placeholder 12">
            <a:extLst>
              <a:ext uri="{FF2B5EF4-FFF2-40B4-BE49-F238E27FC236}">
                <a16:creationId xmlns:a16="http://schemas.microsoft.com/office/drawing/2014/main" id="{36EC9E07-E46C-4C5E-8165-4D6A78601124}"/>
              </a:ext>
            </a:extLst>
          </p:cNvPr>
          <p:cNvSpPr>
            <a:spLocks noGrp="1"/>
          </p:cNvSpPr>
          <p:nvPr>
            <p:ph type="sldNum" sz="quarter" idx="19"/>
          </p:nvPr>
        </p:nvSpPr>
        <p:spPr/>
        <p:txBody>
          <a:bodyPr/>
          <a:lstStyle/>
          <a:p>
            <a:r>
              <a:rPr lang="en-US"/>
              <a:t>Page </a:t>
            </a:r>
            <a:fld id="{5251F420-7306-4E7C-A79E-F31A38F7D392}" type="slidenum">
              <a:rPr lang="en-US" smtClean="0"/>
              <a:pPr/>
              <a:t>‹#›</a:t>
            </a:fld>
            <a:endParaRPr lang="en-US"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endParaRPr lang="nb-NO" noProof="0" dirty="0"/>
          </a:p>
        </p:txBody>
      </p:sp>
    </p:spTree>
    <p:extLst>
      <p:ext uri="{BB962C8B-B14F-4D97-AF65-F5344CB8AC3E}">
        <p14:creationId xmlns:p14="http://schemas.microsoft.com/office/powerpoint/2010/main" val="3526266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err="1"/>
              <a:t>Click</a:t>
            </a:r>
            <a:r>
              <a:rPr lang="nb-NO" dirty="0"/>
              <a:t> </a:t>
            </a:r>
            <a:r>
              <a:rPr lang="nb-NO" dirty="0" err="1"/>
              <a:t>insert</a:t>
            </a:r>
            <a:r>
              <a:rPr lang="nb-NO" dirty="0"/>
              <a:t> – Picture – </a:t>
            </a:r>
            <a:r>
              <a:rPr lang="nb-NO" dirty="0" err="1"/>
              <a:t>this</a:t>
            </a:r>
            <a:r>
              <a:rPr lang="nb-NO" dirty="0"/>
              <a:t> </a:t>
            </a:r>
            <a:r>
              <a:rPr lang="nb-NO" dirty="0" err="1"/>
              <a:t>device</a:t>
            </a:r>
            <a:r>
              <a:rPr lang="nb-NO" dirty="0"/>
              <a:t>– to </a:t>
            </a:r>
            <a:r>
              <a:rPr lang="nb-NO" dirty="0" err="1"/>
              <a:t>add</a:t>
            </a:r>
            <a:r>
              <a:rPr lang="nb-NO" dirty="0"/>
              <a:t> or </a:t>
            </a:r>
            <a:r>
              <a:rPr lang="nb-NO" dirty="0" err="1"/>
              <a:t>change</a:t>
            </a:r>
            <a:r>
              <a:rPr lang="nb-NO" dirty="0"/>
              <a:t> </a:t>
            </a:r>
            <a:r>
              <a:rPr lang="nb-NO" dirty="0" err="1"/>
              <a:t>the</a:t>
            </a:r>
            <a:r>
              <a:rPr lang="nb-NO" dirty="0"/>
              <a:t> </a:t>
            </a:r>
            <a:r>
              <a:rPr lang="nb-NO" dirty="0" err="1"/>
              <a:t>picture</a:t>
            </a:r>
            <a:endParaRPr lang="en-US" dirty="0"/>
          </a:p>
          <a:p>
            <a:endParaRPr lang="en-US" dirty="0"/>
          </a:p>
        </p:txBody>
      </p:sp>
      <p:sp>
        <p:nvSpPr>
          <p:cNvPr id="20" name="Text Placeholder 2" descr="Logo university of oslo">
            <a:extLst>
              <a:ext uri="{FF2B5EF4-FFF2-40B4-BE49-F238E27FC236}">
                <a16:creationId xmlns:a16="http://schemas.microsoft.com/office/drawing/2014/main" id="{8BA44D8A-54F0-40B1-96F3-44DF956CC7EA}"/>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err="1"/>
              <a:t>Quote</a:t>
            </a:r>
            <a:endParaRPr lang="nb-NO" noProof="0" dirty="0"/>
          </a:p>
        </p:txBody>
      </p:sp>
    </p:spTree>
    <p:extLst>
      <p:ext uri="{BB962C8B-B14F-4D97-AF65-F5344CB8AC3E}">
        <p14:creationId xmlns:p14="http://schemas.microsoft.com/office/powerpoint/2010/main" val="66689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textbox with subheadin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47832A-C200-4F7E-AF3E-D40604841FC4}"/>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8B58FA56-4D7C-4979-BB98-B74CBD5F52E4}"/>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B7FE76BD-1D32-4FE8-AC91-B195070748A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577BCF49-E370-4191-A9D3-5E55520BEC0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64D7346C-42A8-4BF6-BD31-3EF03D696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1664CE25-C511-4C72-86B2-CD04C60CDC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3" name="addin_image" hidden="1">
            <a:extLst>
              <a:ext uri="{FF2B5EF4-FFF2-40B4-BE49-F238E27FC236}">
                <a16:creationId xmlns:a16="http://schemas.microsoft.com/office/drawing/2014/main" id="{1FDD2AD4-3CBB-4718-8708-A4ABD22FEE4F}"/>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4" name="addin_grouplist" hidden="1">
            <a:extLst>
              <a:ext uri="{FF2B5EF4-FFF2-40B4-BE49-F238E27FC236}">
                <a16:creationId xmlns:a16="http://schemas.microsoft.com/office/drawing/2014/main" id="{89CA383D-0F6C-4656-8C17-CCCA7960CDC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5" name="addin_logo" hidden="1">
            <a:extLst>
              <a:ext uri="{FF2B5EF4-FFF2-40B4-BE49-F238E27FC236}">
                <a16:creationId xmlns:a16="http://schemas.microsoft.com/office/drawing/2014/main" id="{574B200B-554A-44F6-A5CF-7E5E17C8547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E9F05AAF-95F2-4DEB-9E39-9C52A1AA2ECD}"/>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background" hidden="1">
            <a:extLst>
              <a:ext uri="{FF2B5EF4-FFF2-40B4-BE49-F238E27FC236}">
                <a16:creationId xmlns:a16="http://schemas.microsoft.com/office/drawing/2014/main" id="{A0564F8C-C50F-400D-BD2B-ED1C4763FC27}"/>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CCEC6402-B72B-43A7-AB55-858B3D9C7C2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8" name="Subtitle 2">
            <a:extLst>
              <a:ext uri="{FF2B5EF4-FFF2-40B4-BE49-F238E27FC236}">
                <a16:creationId xmlns:a16="http://schemas.microsoft.com/office/drawing/2014/main" id="{E3D099F6-7C77-4DBE-8B36-12B42A9CBF9B}"/>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E1884A91-9223-4B5D-BCF2-07CADE2A90D8}"/>
              </a:ext>
            </a:extLst>
          </p:cNvPr>
          <p:cNvSpPr>
            <a:spLocks noGrp="1"/>
          </p:cNvSpPr>
          <p:nvPr>
            <p:ph sz="quarter" idx="34"/>
          </p:nvPr>
        </p:nvSpPr>
        <p:spPr>
          <a:xfrm>
            <a:off x="360044" y="1757499"/>
            <a:ext cx="11471910"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3280634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textboxes with subhea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AB79B2-2B36-4C4F-8B4A-5CE97327C93B}"/>
              </a:ext>
            </a:extLst>
          </p:cNvPr>
          <p:cNvSpPr>
            <a:spLocks noGrp="1"/>
          </p:cNvSpPr>
          <p:nvPr>
            <p:ph type="ftr" sz="quarter" idx="34"/>
          </p:nvPr>
        </p:nvSpPr>
        <p:spPr/>
        <p:txBody>
          <a:bodyPr/>
          <a:lstStyle/>
          <a:p>
            <a:endParaRPr lang="nb-NO" dirty="0"/>
          </a:p>
        </p:txBody>
      </p:sp>
      <p:sp>
        <p:nvSpPr>
          <p:cNvPr id="6" name="Slide Number Placeholder 5">
            <a:extLst>
              <a:ext uri="{FF2B5EF4-FFF2-40B4-BE49-F238E27FC236}">
                <a16:creationId xmlns:a16="http://schemas.microsoft.com/office/drawing/2014/main" id="{BF91AEDF-947D-4C51-A230-4B0365289C62}"/>
              </a:ext>
            </a:extLst>
          </p:cNvPr>
          <p:cNvSpPr>
            <a:spLocks noGrp="1"/>
          </p:cNvSpPr>
          <p:nvPr>
            <p:ph type="sldNum" sz="quarter" idx="35"/>
          </p:nvPr>
        </p:nvSpPr>
        <p:spPr/>
        <p:txBody>
          <a:bodyPr/>
          <a:lstStyle/>
          <a:p>
            <a:r>
              <a:rPr lang="en-US"/>
              <a:t>Page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C2CE6A29-6246-4580-A5FA-2D5885A1539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98F27F19-D47F-495E-828B-1AF61ADC44C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2FF72899-ED59-44CD-BF9F-5023DE954F8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E5BE92ED-31F4-4F13-B1C7-BF448E3ACBCE}"/>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2113ADE0-F1CB-4DEC-B131-1685CCD7866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E4454965-3397-41CA-B1F5-35396BC493E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logo" hidden="1">
            <a:extLst>
              <a:ext uri="{FF2B5EF4-FFF2-40B4-BE49-F238E27FC236}">
                <a16:creationId xmlns:a16="http://schemas.microsoft.com/office/drawing/2014/main" id="{2CC695BA-6216-43EE-B964-1DB73F921FF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9" name="addin_fillplaceholders" hidden="1">
            <a:extLst>
              <a:ext uri="{FF2B5EF4-FFF2-40B4-BE49-F238E27FC236}">
                <a16:creationId xmlns:a16="http://schemas.microsoft.com/office/drawing/2014/main" id="{AAA7F7F0-C755-4553-AE18-0D94AC09AC7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0" name="addin_background" hidden="1">
            <a:extLst>
              <a:ext uri="{FF2B5EF4-FFF2-40B4-BE49-F238E27FC236}">
                <a16:creationId xmlns:a16="http://schemas.microsoft.com/office/drawing/2014/main" id="{B1D62193-3764-4D2E-AFE6-E6BA9714CD8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3" name="Title 1">
            <a:extLst>
              <a:ext uri="{FF2B5EF4-FFF2-40B4-BE49-F238E27FC236}">
                <a16:creationId xmlns:a16="http://schemas.microsoft.com/office/drawing/2014/main" id="{54403BB9-C6B8-4F3F-A5A4-C1B950E42922}"/>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5" name="Subtitle 2">
            <a:extLst>
              <a:ext uri="{FF2B5EF4-FFF2-40B4-BE49-F238E27FC236}">
                <a16:creationId xmlns:a16="http://schemas.microsoft.com/office/drawing/2014/main" id="{20C920D9-4935-4D73-B57C-ECC0E555683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872C0B99-C76A-4C57-8420-CE2C32240E21}"/>
              </a:ext>
            </a:extLst>
          </p:cNvPr>
          <p:cNvSpPr>
            <a:spLocks noGrp="1"/>
          </p:cNvSpPr>
          <p:nvPr>
            <p:ph sz="quarter" idx="36"/>
          </p:nvPr>
        </p:nvSpPr>
        <p:spPr>
          <a:xfrm>
            <a:off x="360046" y="1757499"/>
            <a:ext cx="5489213"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1" name="Text Placeholder 2">
            <a:extLst>
              <a:ext uri="{FF2B5EF4-FFF2-40B4-BE49-F238E27FC236}">
                <a16:creationId xmlns:a16="http://schemas.microsoft.com/office/drawing/2014/main" id="{3E3C3D9C-6063-4223-8367-D7A6F0AE0ED7}"/>
              </a:ext>
            </a:extLst>
          </p:cNvPr>
          <p:cNvSpPr>
            <a:spLocks noGrp="1"/>
          </p:cNvSpPr>
          <p:nvPr>
            <p:ph type="body" sz="quarter" idx="32"/>
          </p:nvPr>
        </p:nvSpPr>
        <p:spPr>
          <a:xfrm>
            <a:off x="6342741" y="1082726"/>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4" name="Content Placeholder 3">
            <a:extLst>
              <a:ext uri="{FF2B5EF4-FFF2-40B4-BE49-F238E27FC236}">
                <a16:creationId xmlns:a16="http://schemas.microsoft.com/office/drawing/2014/main" id="{8FB663A1-2629-4617-879F-3B81440FAA2E}"/>
              </a:ext>
            </a:extLst>
          </p:cNvPr>
          <p:cNvSpPr>
            <a:spLocks noGrp="1"/>
          </p:cNvSpPr>
          <p:nvPr>
            <p:ph sz="quarter" idx="37"/>
          </p:nvPr>
        </p:nvSpPr>
        <p:spPr>
          <a:xfrm>
            <a:off x="6342742" y="1757499"/>
            <a:ext cx="5489213" cy="4301395"/>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21706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8FC538-4B47-4FE9-9556-278912EBB00C}"/>
              </a:ext>
            </a:extLst>
          </p:cNvPr>
          <p:cNvSpPr>
            <a:spLocks noGrp="1"/>
          </p:cNvSpPr>
          <p:nvPr>
            <p:ph type="ftr" sz="quarter" idx="31"/>
          </p:nvPr>
        </p:nvSpPr>
        <p:spPr/>
        <p:txBody>
          <a:bodyPr/>
          <a:lstStyle/>
          <a:p>
            <a:endParaRPr lang="nb-NO" dirty="0"/>
          </a:p>
        </p:txBody>
      </p:sp>
      <p:sp>
        <p:nvSpPr>
          <p:cNvPr id="5" name="Slide Number Placeholder 4">
            <a:extLst>
              <a:ext uri="{FF2B5EF4-FFF2-40B4-BE49-F238E27FC236}">
                <a16:creationId xmlns:a16="http://schemas.microsoft.com/office/drawing/2014/main" id="{EB44E285-6038-4E35-AA24-93DE34576334}"/>
              </a:ext>
            </a:extLst>
          </p:cNvPr>
          <p:cNvSpPr>
            <a:spLocks noGrp="1"/>
          </p:cNvSpPr>
          <p:nvPr>
            <p:ph type="sldNum" sz="quarter" idx="32"/>
          </p:nvPr>
        </p:nvSpPr>
        <p:spPr/>
        <p:txBody>
          <a:bodyPr/>
          <a:lstStyle/>
          <a:p>
            <a:r>
              <a:rPr lang="en-US"/>
              <a:t>Page </a:t>
            </a:r>
            <a:fld id="{5251F420-7306-4E7C-A79E-F31A38F7D392}" type="slidenum">
              <a:rPr lang="en-US" smtClean="0"/>
              <a:pPr/>
              <a:t>‹#›</a:t>
            </a:fld>
            <a:endParaRPr lang="en-US" dirty="0"/>
          </a:p>
        </p:txBody>
      </p:sp>
      <p:sp>
        <p:nvSpPr>
          <p:cNvPr id="12" name="Text Placeholder 12">
            <a:extLst>
              <a:ext uri="{FF2B5EF4-FFF2-40B4-BE49-F238E27FC236}">
                <a16:creationId xmlns:a16="http://schemas.microsoft.com/office/drawing/2014/main" id="{CBAD15DC-962D-4644-943D-84A382CEF8F0}"/>
              </a:ext>
            </a:extLst>
          </p:cNvPr>
          <p:cNvSpPr>
            <a:spLocks noGrp="1"/>
          </p:cNvSpPr>
          <p:nvPr>
            <p:ph type="body" sz="quarter" idx="33" hasCustomPrompt="1"/>
          </p:nvPr>
        </p:nvSpPr>
        <p:spPr>
          <a:xfrm>
            <a:off x="7679218" y="5870278"/>
            <a:ext cx="4152735"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9" name="addin_colorlist" hidden="1">
            <a:extLst>
              <a:ext uri="{FF2B5EF4-FFF2-40B4-BE49-F238E27FC236}">
                <a16:creationId xmlns:a16="http://schemas.microsoft.com/office/drawing/2014/main" id="{0DE9C538-DDC1-48C5-8D5A-8807D5402793}"/>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3244FB41-C9AC-4D26-AFCB-CFC71E7BE09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E08E81ED-21CE-44CF-A8EF-06A08B47A5C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EE36E4C-1C72-4D3E-857D-C50FA456E80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879B8875-9C46-447E-AE47-D33CF53627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8" name="addin_grouplist" hidden="1">
            <a:extLst>
              <a:ext uri="{FF2B5EF4-FFF2-40B4-BE49-F238E27FC236}">
                <a16:creationId xmlns:a16="http://schemas.microsoft.com/office/drawing/2014/main" id="{DE421A5B-242F-4987-A4E4-97D981647AE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985F4FD-420C-4F49-AA8A-F408AEF26A1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0" name="addin_fillplaceholders" hidden="1">
            <a:extLst>
              <a:ext uri="{FF2B5EF4-FFF2-40B4-BE49-F238E27FC236}">
                <a16:creationId xmlns:a16="http://schemas.microsoft.com/office/drawing/2014/main" id="{5F7C7520-95E1-4F4E-B418-2FE19FCD540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1" name="addin_background" hidden="1">
            <a:extLst>
              <a:ext uri="{FF2B5EF4-FFF2-40B4-BE49-F238E27FC236}">
                <a16:creationId xmlns:a16="http://schemas.microsoft.com/office/drawing/2014/main" id="{241653B0-2067-4F33-844C-6C207770FD39}"/>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C1FDF87C-567D-4D61-B80A-2B0FAB9C5EEA}"/>
              </a:ext>
            </a:extLst>
          </p:cNvPr>
          <p:cNvSpPr>
            <a:spLocks noGrp="1"/>
          </p:cNvSpPr>
          <p:nvPr>
            <p:ph type="title"/>
          </p:nvPr>
        </p:nvSpPr>
        <p:spPr>
          <a:xfrm>
            <a:off x="360044" y="360045"/>
            <a:ext cx="5489214" cy="542658"/>
          </a:xfrm>
        </p:spPr>
        <p:txBody>
          <a:bodyPr/>
          <a:lstStyle>
            <a:lvl1pPr>
              <a:defRPr sz="3500"/>
            </a:lvl1pPr>
          </a:lstStyle>
          <a:p>
            <a:r>
              <a:rPr lang="nb-NO" noProof="0"/>
              <a:t>Klikk for å redigere tittelstil</a:t>
            </a:r>
            <a:endParaRPr lang="nb-NO" noProof="0" dirty="0"/>
          </a:p>
        </p:txBody>
      </p:sp>
      <p:sp>
        <p:nvSpPr>
          <p:cNvPr id="15" name="Subtitle 2">
            <a:extLst>
              <a:ext uri="{FF2B5EF4-FFF2-40B4-BE49-F238E27FC236}">
                <a16:creationId xmlns:a16="http://schemas.microsoft.com/office/drawing/2014/main" id="{784C3231-33DF-4ABD-AA6A-B1871500D64D}"/>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BE25A26B-A462-46A4-B17F-67CABD1A5747}"/>
              </a:ext>
            </a:extLst>
          </p:cNvPr>
          <p:cNvSpPr>
            <a:spLocks noGrp="1"/>
          </p:cNvSpPr>
          <p:nvPr>
            <p:ph sz="quarter" idx="34"/>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1" name="Picture Placeholder 4">
            <a:extLst>
              <a:ext uri="{FF2B5EF4-FFF2-40B4-BE49-F238E27FC236}">
                <a16:creationId xmlns:a16="http://schemas.microsoft.com/office/drawing/2014/main" id="{AFA7F80C-D0EF-4064-8ACA-92B713F9085B}"/>
              </a:ext>
            </a:extLst>
          </p:cNvPr>
          <p:cNvSpPr>
            <a:spLocks noGrp="1"/>
          </p:cNvSpPr>
          <p:nvPr>
            <p:ph type="pic" sz="quarter" idx="27"/>
          </p:nvPr>
        </p:nvSpPr>
        <p:spPr>
          <a:xfrm>
            <a:off x="7679219" y="360045"/>
            <a:ext cx="4152735" cy="5325998"/>
          </a:xfrm>
          <a:noFill/>
        </p:spPr>
        <p:txBody>
          <a:bodyPr/>
          <a:lstStyle>
            <a:lvl1pPr>
              <a:buNone/>
              <a:defRPr/>
            </a:lvl1pPr>
          </a:lstStyle>
          <a:p>
            <a:r>
              <a:rPr lang="nb-NO"/>
              <a:t>Klikk på ikonet for å legge til et bilde</a:t>
            </a:r>
            <a:endParaRPr lang="en-US" dirty="0"/>
          </a:p>
        </p:txBody>
      </p:sp>
    </p:spTree>
    <p:extLst>
      <p:ext uri="{BB962C8B-B14F-4D97-AF65-F5344CB8AC3E}">
        <p14:creationId xmlns:p14="http://schemas.microsoft.com/office/powerpoint/2010/main" val="1741257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F5C8A5-7299-4154-B01A-CDF5B7332751}"/>
              </a:ext>
            </a:extLst>
          </p:cNvPr>
          <p:cNvSpPr>
            <a:spLocks noGrp="1"/>
          </p:cNvSpPr>
          <p:nvPr>
            <p:ph type="ftr" sz="quarter" idx="29"/>
          </p:nvPr>
        </p:nvSpPr>
        <p:spPr/>
        <p:txBody>
          <a:bodyPr/>
          <a:lstStyle/>
          <a:p>
            <a:endParaRPr lang="nb-NO" dirty="0"/>
          </a:p>
        </p:txBody>
      </p:sp>
      <p:sp>
        <p:nvSpPr>
          <p:cNvPr id="5" name="Slide Number Placeholder 4">
            <a:extLst>
              <a:ext uri="{FF2B5EF4-FFF2-40B4-BE49-F238E27FC236}">
                <a16:creationId xmlns:a16="http://schemas.microsoft.com/office/drawing/2014/main" id="{CEE2439D-D17B-475A-8193-F8109FACE968}"/>
              </a:ext>
            </a:extLst>
          </p:cNvPr>
          <p:cNvSpPr>
            <a:spLocks noGrp="1"/>
          </p:cNvSpPr>
          <p:nvPr>
            <p:ph type="sldNum" sz="quarter" idx="30"/>
          </p:nvPr>
        </p:nvSpPr>
        <p:spPr/>
        <p:txBody>
          <a:bodyPr/>
          <a:lstStyle/>
          <a:p>
            <a:r>
              <a:rPr lang="en-US"/>
              <a:t>Page </a:t>
            </a:r>
            <a:fld id="{5251F420-7306-4E7C-A79E-F31A38F7D392}" type="slidenum">
              <a:rPr lang="en-US" smtClean="0"/>
              <a:pPr/>
              <a:t>‹#›</a:t>
            </a:fld>
            <a:endParaRPr lang="en-US" dirty="0"/>
          </a:p>
        </p:txBody>
      </p:sp>
      <p:sp>
        <p:nvSpPr>
          <p:cNvPr id="6" name="addin_colorlist" hidden="1">
            <a:extLst>
              <a:ext uri="{FF2B5EF4-FFF2-40B4-BE49-F238E27FC236}">
                <a16:creationId xmlns:a16="http://schemas.microsoft.com/office/drawing/2014/main" id="{56D50BD7-4B2C-45A9-A4A8-CD09667C2241}"/>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9" name="addin_colorbox" hidden="1">
            <a:extLst>
              <a:ext uri="{FF2B5EF4-FFF2-40B4-BE49-F238E27FC236}">
                <a16:creationId xmlns:a16="http://schemas.microsoft.com/office/drawing/2014/main" id="{ED7AC86C-E0C4-40C1-9970-E4FFA790590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D98AC88F-A26E-4CB1-B344-4D5083606FF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B30E7760-9EB2-4824-8490-521CB6A5DC6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19778B3C-AE55-4C1F-96D4-89E77FFEFB4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7689DE6A-399F-4F9E-BE8F-AB75D8AE61D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2D7A441A-9434-488E-8E7A-06B2DAD3BCB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addin_fillplaceholders" hidden="1">
            <a:extLst>
              <a:ext uri="{FF2B5EF4-FFF2-40B4-BE49-F238E27FC236}">
                <a16:creationId xmlns:a16="http://schemas.microsoft.com/office/drawing/2014/main" id="{48FD3B42-1D9C-4FB6-9DC4-7E69FC9CF38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6" name="addin_background" hidden="1">
            <a:extLst>
              <a:ext uri="{FF2B5EF4-FFF2-40B4-BE49-F238E27FC236}">
                <a16:creationId xmlns:a16="http://schemas.microsoft.com/office/drawing/2014/main" id="{E254A42F-FF0C-4C4B-97C3-6E091C71ACB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15032E34-F0A1-4B98-A1D4-074D7E12634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7" name="Content Placeholder 1">
            <a:extLst>
              <a:ext uri="{FF2B5EF4-FFF2-40B4-BE49-F238E27FC236}">
                <a16:creationId xmlns:a16="http://schemas.microsoft.com/office/drawing/2014/main" id="{28D3CC65-E828-4E6B-8A5D-06923E4A058E}"/>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nb-NO"/>
              <a:t>Klikk for å redigere tekststiler i malen</a:t>
            </a:r>
          </a:p>
        </p:txBody>
      </p:sp>
    </p:spTree>
    <p:extLst>
      <p:ext uri="{BB962C8B-B14F-4D97-AF65-F5344CB8AC3E}">
        <p14:creationId xmlns:p14="http://schemas.microsoft.com/office/powerpoint/2010/main" val="860221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textboxes with ingres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59CDE-097F-4AD1-8202-1C8557143B77}"/>
              </a:ext>
            </a:extLst>
          </p:cNvPr>
          <p:cNvSpPr>
            <a:spLocks noGrp="1"/>
          </p:cNvSpPr>
          <p:nvPr>
            <p:ph type="ftr" sz="quarter" idx="39"/>
          </p:nvPr>
        </p:nvSpPr>
        <p:spPr/>
        <p:txBody>
          <a:bodyPr/>
          <a:lstStyle/>
          <a:p>
            <a:endParaRPr lang="nb-NO" dirty="0"/>
          </a:p>
        </p:txBody>
      </p:sp>
      <p:sp>
        <p:nvSpPr>
          <p:cNvPr id="5" name="Slide Number Placeholder 4">
            <a:extLst>
              <a:ext uri="{FF2B5EF4-FFF2-40B4-BE49-F238E27FC236}">
                <a16:creationId xmlns:a16="http://schemas.microsoft.com/office/drawing/2014/main" id="{79DB0D35-1F56-48D2-95A5-1514CE438CB5}"/>
              </a:ext>
            </a:extLst>
          </p:cNvPr>
          <p:cNvSpPr>
            <a:spLocks noGrp="1"/>
          </p:cNvSpPr>
          <p:nvPr>
            <p:ph type="sldNum" sz="quarter" idx="40"/>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5FD3C014-9E5F-4D52-AFEA-9C349607CFC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5" name="addin_colorbox" hidden="1">
            <a:extLst>
              <a:ext uri="{FF2B5EF4-FFF2-40B4-BE49-F238E27FC236}">
                <a16:creationId xmlns:a16="http://schemas.microsoft.com/office/drawing/2014/main" id="{7027F98E-B41D-4718-9D7F-C82CACC5578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AC47F86E-2E0D-4B6F-B94E-693E0865AE0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EBBD227F-7704-4B8B-992A-E396C5C9BEE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FD65ED66-9D76-463A-9247-452FDF8FE9B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EDA4071-7A3D-45EF-8A0E-0C8B7CBF10E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609DAA4A-7252-4239-8860-0B50473F962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59168833-2E68-428A-8A6E-DA49825F139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D43D6145-200D-4A10-8317-8D44D52A214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0" name="Title 1">
            <a:extLst>
              <a:ext uri="{FF2B5EF4-FFF2-40B4-BE49-F238E27FC236}">
                <a16:creationId xmlns:a16="http://schemas.microsoft.com/office/drawing/2014/main" id="{A459DA60-25AC-4B9F-9907-8F39820B66C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34" name="Text Placeholder 21">
            <a:extLst>
              <a:ext uri="{FF2B5EF4-FFF2-40B4-BE49-F238E27FC236}">
                <a16:creationId xmlns:a16="http://schemas.microsoft.com/office/drawing/2014/main" id="{3DD13DAB-6AD9-4B6F-A8DC-1ACB28B9995B}"/>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5" name="Text Placeholder 7">
            <a:extLst>
              <a:ext uri="{FF2B5EF4-FFF2-40B4-BE49-F238E27FC236}">
                <a16:creationId xmlns:a16="http://schemas.microsoft.com/office/drawing/2014/main" id="{611BF262-7351-49AE-A83E-641151EDDA2F}"/>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1" name="Content Placeholder 1">
            <a:extLst>
              <a:ext uri="{FF2B5EF4-FFF2-40B4-BE49-F238E27FC236}">
                <a16:creationId xmlns:a16="http://schemas.microsoft.com/office/drawing/2014/main" id="{09E50BAE-F00A-4BCB-85AA-3D786FF0CCC3}"/>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6" name="Text Placeholder 21">
            <a:extLst>
              <a:ext uri="{FF2B5EF4-FFF2-40B4-BE49-F238E27FC236}">
                <a16:creationId xmlns:a16="http://schemas.microsoft.com/office/drawing/2014/main" id="{5AEA75ED-F545-4088-BCA2-805D7040EE37}"/>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7" name="Text Placeholder 10">
            <a:extLst>
              <a:ext uri="{FF2B5EF4-FFF2-40B4-BE49-F238E27FC236}">
                <a16:creationId xmlns:a16="http://schemas.microsoft.com/office/drawing/2014/main" id="{858F7701-C11C-4D9A-9E67-24E9EED80D1F}"/>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2" name="Content Placeholder 2">
            <a:extLst>
              <a:ext uri="{FF2B5EF4-FFF2-40B4-BE49-F238E27FC236}">
                <a16:creationId xmlns:a16="http://schemas.microsoft.com/office/drawing/2014/main" id="{BBBE916C-1538-4BB4-BBB6-32721527176C}"/>
              </a:ext>
            </a:extLst>
          </p:cNvPr>
          <p:cNvSpPr>
            <a:spLocks noGrp="1"/>
          </p:cNvSpPr>
          <p:nvPr>
            <p:ph sz="quarter" idx="41"/>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8" name="Text Placeholder 21">
            <a:extLst>
              <a:ext uri="{FF2B5EF4-FFF2-40B4-BE49-F238E27FC236}">
                <a16:creationId xmlns:a16="http://schemas.microsoft.com/office/drawing/2014/main" id="{4B4FECD9-5E4C-41DF-BF95-E9AEA8165DA5}"/>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9" name="Text Placeholder 11">
            <a:extLst>
              <a:ext uri="{FF2B5EF4-FFF2-40B4-BE49-F238E27FC236}">
                <a16:creationId xmlns:a16="http://schemas.microsoft.com/office/drawing/2014/main" id="{FC23A3F8-5F5B-4FEE-9D3E-DD23605A7601}"/>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3" name="Content Placeholder 3">
            <a:extLst>
              <a:ext uri="{FF2B5EF4-FFF2-40B4-BE49-F238E27FC236}">
                <a16:creationId xmlns:a16="http://schemas.microsoft.com/office/drawing/2014/main" id="{48DE5AEB-CFBE-4C32-B1AF-59BE54C49A22}"/>
              </a:ext>
            </a:extLst>
          </p:cNvPr>
          <p:cNvSpPr>
            <a:spLocks noGrp="1"/>
          </p:cNvSpPr>
          <p:nvPr>
            <p:ph sz="quarter" idx="42"/>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69448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13F8EC-435C-4B71-B75E-816E331B7403}"/>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73CC78E7-5B5A-4EE3-B029-42635C54C96B}"/>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43064328-310D-4B60-A376-3CC76BEA476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5" name="addin_colorbox" hidden="1">
            <a:extLst>
              <a:ext uri="{FF2B5EF4-FFF2-40B4-BE49-F238E27FC236}">
                <a16:creationId xmlns:a16="http://schemas.microsoft.com/office/drawing/2014/main" id="{BBE53A34-85F8-4E64-8AED-55FF99769A14}"/>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C39B4D58-EABC-4B56-92BC-EE42B94D2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DE6A2B87-5071-42B4-A792-74A28AE96A4D}"/>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DAB1A706-6027-4218-BA99-DB2D6263AC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24B1BBC-09BF-4EDD-819E-BABBAEB46F4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ACA01BE-C7CC-48BF-ABB4-0C92C5144BC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0A92121-FB1E-456F-B9C5-BACA09F076F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18C4AD3C-8DAE-4C36-A451-B0DC0DDE638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3" name="Title 1">
            <a:extLst>
              <a:ext uri="{FF2B5EF4-FFF2-40B4-BE49-F238E27FC236}">
                <a16:creationId xmlns:a16="http://schemas.microsoft.com/office/drawing/2014/main" id="{DE51AD55-8E29-4CA8-9662-66FF628F594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8" name="Picture Placeholder 4">
            <a:extLst>
              <a:ext uri="{FF2B5EF4-FFF2-40B4-BE49-F238E27FC236}">
                <a16:creationId xmlns:a16="http://schemas.microsoft.com/office/drawing/2014/main" id="{2F3BBBE9-00FB-4EB4-BA4B-4AEAFADE296A}"/>
              </a:ext>
            </a:extLst>
          </p:cNvPr>
          <p:cNvSpPr>
            <a:spLocks noGrp="1"/>
          </p:cNvSpPr>
          <p:nvPr>
            <p:ph type="pic" sz="quarter" idx="30"/>
          </p:nvPr>
        </p:nvSpPr>
        <p:spPr>
          <a:xfrm>
            <a:off x="360044" y="1085197"/>
            <a:ext cx="3576295" cy="1523583"/>
          </a:xfrm>
          <a:noFill/>
        </p:spPr>
        <p:txBody>
          <a:bodyPr/>
          <a:lstStyle>
            <a:lvl1pPr>
              <a:buNone/>
              <a:defRPr/>
            </a:lvl1pPr>
          </a:lstStyle>
          <a:p>
            <a:r>
              <a:rPr lang="nb-NO"/>
              <a:t>Klikk på ikonet for å legge til et bilde</a:t>
            </a:r>
            <a:endParaRPr lang="en-US" dirty="0"/>
          </a:p>
        </p:txBody>
      </p:sp>
      <p:sp>
        <p:nvSpPr>
          <p:cNvPr id="29" name="Text Placeholder 21">
            <a:extLst>
              <a:ext uri="{FF2B5EF4-FFF2-40B4-BE49-F238E27FC236}">
                <a16:creationId xmlns:a16="http://schemas.microsoft.com/office/drawing/2014/main" id="{F0147C48-CE7C-4ADC-B303-FF71AF51F417}"/>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2" name="Content Placeholder 1">
            <a:extLst>
              <a:ext uri="{FF2B5EF4-FFF2-40B4-BE49-F238E27FC236}">
                <a16:creationId xmlns:a16="http://schemas.microsoft.com/office/drawing/2014/main" id="{164CA119-676E-4CC0-B327-FD645BCE7FB5}"/>
              </a:ext>
            </a:extLst>
          </p:cNvPr>
          <p:cNvSpPr>
            <a:spLocks noGrp="1"/>
          </p:cNvSpPr>
          <p:nvPr>
            <p:ph sz="quarter" idx="34"/>
          </p:nvPr>
        </p:nvSpPr>
        <p:spPr>
          <a:xfrm>
            <a:off x="360045" y="3466046"/>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1" name="Picture Placeholder 4">
            <a:extLst>
              <a:ext uri="{FF2B5EF4-FFF2-40B4-BE49-F238E27FC236}">
                <a16:creationId xmlns:a16="http://schemas.microsoft.com/office/drawing/2014/main" id="{8BF1C4B3-671D-4B0B-9DC8-D7DF19163D42}"/>
              </a:ext>
            </a:extLst>
          </p:cNvPr>
          <p:cNvSpPr>
            <a:spLocks noGrp="1"/>
          </p:cNvSpPr>
          <p:nvPr>
            <p:ph type="pic" sz="quarter" idx="27"/>
          </p:nvPr>
        </p:nvSpPr>
        <p:spPr>
          <a:xfrm>
            <a:off x="4319317" y="1085197"/>
            <a:ext cx="3576295" cy="1523583"/>
          </a:xfrm>
          <a:noFill/>
        </p:spPr>
        <p:txBody>
          <a:bodyPr/>
          <a:lstStyle>
            <a:lvl1pPr>
              <a:buNone/>
              <a:defRPr/>
            </a:lvl1pPr>
          </a:lstStyle>
          <a:p>
            <a:r>
              <a:rPr lang="nb-NO"/>
              <a:t>Klikk på ikonet for å legge til et bilde</a:t>
            </a:r>
            <a:endParaRPr lang="en-US" dirty="0"/>
          </a:p>
        </p:txBody>
      </p:sp>
      <p:sp>
        <p:nvSpPr>
          <p:cNvPr id="38" name="Text Placeholder 21">
            <a:extLst>
              <a:ext uri="{FF2B5EF4-FFF2-40B4-BE49-F238E27FC236}">
                <a16:creationId xmlns:a16="http://schemas.microsoft.com/office/drawing/2014/main" id="{4DC95209-B9BF-4995-AB5C-F9DD50E9C57D}"/>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 name="Content Placeholder 2">
            <a:extLst>
              <a:ext uri="{FF2B5EF4-FFF2-40B4-BE49-F238E27FC236}">
                <a16:creationId xmlns:a16="http://schemas.microsoft.com/office/drawing/2014/main" id="{CC832CA4-30E1-4D48-8F75-1F661A371381}"/>
              </a:ext>
            </a:extLst>
          </p:cNvPr>
          <p:cNvSpPr>
            <a:spLocks noGrp="1"/>
          </p:cNvSpPr>
          <p:nvPr>
            <p:ph sz="quarter" idx="35"/>
          </p:nvPr>
        </p:nvSpPr>
        <p:spPr>
          <a:xfrm>
            <a:off x="4319319"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0" name="Picture Placeholder 4">
            <a:extLst>
              <a:ext uri="{FF2B5EF4-FFF2-40B4-BE49-F238E27FC236}">
                <a16:creationId xmlns:a16="http://schemas.microsoft.com/office/drawing/2014/main" id="{85CD4D0C-600A-44FB-B5E2-D61C2E19C7F0}"/>
              </a:ext>
            </a:extLst>
          </p:cNvPr>
          <p:cNvSpPr>
            <a:spLocks noGrp="1"/>
          </p:cNvSpPr>
          <p:nvPr>
            <p:ph type="pic" sz="quarter" idx="24"/>
          </p:nvPr>
        </p:nvSpPr>
        <p:spPr>
          <a:xfrm>
            <a:off x="8255658" y="1085197"/>
            <a:ext cx="3576295" cy="1523583"/>
          </a:xfrm>
          <a:noFill/>
        </p:spPr>
        <p:txBody>
          <a:bodyPr/>
          <a:lstStyle>
            <a:lvl1pPr>
              <a:buNone/>
              <a:defRPr/>
            </a:lvl1pPr>
          </a:lstStyle>
          <a:p>
            <a:r>
              <a:rPr lang="nb-NO"/>
              <a:t>Klikk på ikonet for å legge til et bilde</a:t>
            </a:r>
            <a:endParaRPr lang="en-US" dirty="0"/>
          </a:p>
        </p:txBody>
      </p:sp>
      <p:sp>
        <p:nvSpPr>
          <p:cNvPr id="41" name="Text Placeholder 21">
            <a:extLst>
              <a:ext uri="{FF2B5EF4-FFF2-40B4-BE49-F238E27FC236}">
                <a16:creationId xmlns:a16="http://schemas.microsoft.com/office/drawing/2014/main" id="{F7AD52F7-DF98-4872-9B20-339BCFCA63BF}"/>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6" name="Content Placeholder 5">
            <a:extLst>
              <a:ext uri="{FF2B5EF4-FFF2-40B4-BE49-F238E27FC236}">
                <a16:creationId xmlns:a16="http://schemas.microsoft.com/office/drawing/2014/main" id="{40F57475-031F-4C3C-8037-D9E91900C86D}"/>
              </a:ext>
            </a:extLst>
          </p:cNvPr>
          <p:cNvSpPr>
            <a:spLocks noGrp="1"/>
          </p:cNvSpPr>
          <p:nvPr>
            <p:ph sz="quarter" idx="36"/>
          </p:nvPr>
        </p:nvSpPr>
        <p:spPr>
          <a:xfrm>
            <a:off x="8255660"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521451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textbox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42304F-BB43-4D12-B83D-02C5FD8197FE}"/>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67E62047-812A-4356-A8E0-D0CA23D39A48}"/>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4E9A2930-F5F3-416C-9EC0-FD52769E1D1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7" name="addin_colorbox" hidden="1">
            <a:extLst>
              <a:ext uri="{FF2B5EF4-FFF2-40B4-BE49-F238E27FC236}">
                <a16:creationId xmlns:a16="http://schemas.microsoft.com/office/drawing/2014/main" id="{A1E8602A-8D5C-48AA-AA18-68AFE330C38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5" name="addin_title" hidden="1">
            <a:extLst>
              <a:ext uri="{FF2B5EF4-FFF2-40B4-BE49-F238E27FC236}">
                <a16:creationId xmlns:a16="http://schemas.microsoft.com/office/drawing/2014/main" id="{E226E046-A302-48B4-B28C-9CD7E32BBC0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7" name="addin_text" hidden="1">
            <a:extLst>
              <a:ext uri="{FF2B5EF4-FFF2-40B4-BE49-F238E27FC236}">
                <a16:creationId xmlns:a16="http://schemas.microsoft.com/office/drawing/2014/main" id="{B54B55EC-2D73-44B1-A1DB-E2EBBC5BAF4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8" name="addin_image" hidden="1">
            <a:extLst>
              <a:ext uri="{FF2B5EF4-FFF2-40B4-BE49-F238E27FC236}">
                <a16:creationId xmlns:a16="http://schemas.microsoft.com/office/drawing/2014/main" id="{6A3A5B56-7A3C-4AFA-AAF9-E1AC8EF3092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9" name="addin_grouplist" hidden="1">
            <a:extLst>
              <a:ext uri="{FF2B5EF4-FFF2-40B4-BE49-F238E27FC236}">
                <a16:creationId xmlns:a16="http://schemas.microsoft.com/office/drawing/2014/main" id="{EE57E959-417E-44F7-AFC1-2F2F190A0E3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0" name="addin_logo" hidden="1">
            <a:extLst>
              <a:ext uri="{FF2B5EF4-FFF2-40B4-BE49-F238E27FC236}">
                <a16:creationId xmlns:a16="http://schemas.microsoft.com/office/drawing/2014/main" id="{C76EE1D2-EA46-47F9-B6F4-D148F8E8C5F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1" name="addin_fillplaceholders" hidden="1">
            <a:extLst>
              <a:ext uri="{FF2B5EF4-FFF2-40B4-BE49-F238E27FC236}">
                <a16:creationId xmlns:a16="http://schemas.microsoft.com/office/drawing/2014/main" id="{806A214F-E939-4F0F-B574-1E61FA6B218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2" name="addin_background" hidden="1">
            <a:extLst>
              <a:ext uri="{FF2B5EF4-FFF2-40B4-BE49-F238E27FC236}">
                <a16:creationId xmlns:a16="http://schemas.microsoft.com/office/drawing/2014/main" id="{7732CAD8-F361-4B4D-8E20-B548127CBB2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4" name="Title 1">
            <a:extLst>
              <a:ext uri="{FF2B5EF4-FFF2-40B4-BE49-F238E27FC236}">
                <a16:creationId xmlns:a16="http://schemas.microsoft.com/office/drawing/2014/main" id="{3CCF55CC-547D-4387-8DEA-0224CA9558C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6" name="Subtitle 2">
            <a:extLst>
              <a:ext uri="{FF2B5EF4-FFF2-40B4-BE49-F238E27FC236}">
                <a16:creationId xmlns:a16="http://schemas.microsoft.com/office/drawing/2014/main" id="{D80A3C0F-1FF6-4AA9-9D13-8BC50F7AEB0C}"/>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5" name="Text Placeholder 21">
            <a:extLst>
              <a:ext uri="{FF2B5EF4-FFF2-40B4-BE49-F238E27FC236}">
                <a16:creationId xmlns:a16="http://schemas.microsoft.com/office/drawing/2014/main" id="{80EA39FA-C4EF-4D9F-9F5D-6ED462DC6CBB}"/>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6" name="Content Placeholder 3">
            <a:extLst>
              <a:ext uri="{FF2B5EF4-FFF2-40B4-BE49-F238E27FC236}">
                <a16:creationId xmlns:a16="http://schemas.microsoft.com/office/drawing/2014/main" id="{F7DD4DF5-C61D-4B1A-A800-6A909C0139E3}"/>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18" name="Text Placeholder 21">
            <a:extLst>
              <a:ext uri="{FF2B5EF4-FFF2-40B4-BE49-F238E27FC236}">
                <a16:creationId xmlns:a16="http://schemas.microsoft.com/office/drawing/2014/main" id="{F80DA054-9B3F-47C7-B4F8-B9556EED120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9" name="Content Placeholder 3">
            <a:extLst>
              <a:ext uri="{FF2B5EF4-FFF2-40B4-BE49-F238E27FC236}">
                <a16:creationId xmlns:a16="http://schemas.microsoft.com/office/drawing/2014/main" id="{8C22F697-45AB-4216-91D4-AA7398A489B6}"/>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0" name="Text Placeholder 21">
            <a:extLst>
              <a:ext uri="{FF2B5EF4-FFF2-40B4-BE49-F238E27FC236}">
                <a16:creationId xmlns:a16="http://schemas.microsoft.com/office/drawing/2014/main" id="{E268EC8F-07B4-46BD-919B-7D31E2120CD6}"/>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1" name="Content Placeholder 3">
            <a:extLst>
              <a:ext uri="{FF2B5EF4-FFF2-40B4-BE49-F238E27FC236}">
                <a16:creationId xmlns:a16="http://schemas.microsoft.com/office/drawing/2014/main" id="{95091368-E7A0-4333-8802-809A3D440785}"/>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2" name="Text Placeholder 21">
            <a:extLst>
              <a:ext uri="{FF2B5EF4-FFF2-40B4-BE49-F238E27FC236}">
                <a16:creationId xmlns:a16="http://schemas.microsoft.com/office/drawing/2014/main" id="{4A0263E7-08FD-4560-BD3B-C5D1C739A944}"/>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3" name="Content Placeholder 3">
            <a:extLst>
              <a:ext uri="{FF2B5EF4-FFF2-40B4-BE49-F238E27FC236}">
                <a16:creationId xmlns:a16="http://schemas.microsoft.com/office/drawing/2014/main" id="{A2AB67B8-76C6-48BA-9D05-277FF29D0BEB}"/>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78623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080474-3338-40C3-87FC-F73889A04CD0}"/>
              </a:ext>
            </a:extLst>
          </p:cNvPr>
          <p:cNvSpPr>
            <a:spLocks noGrp="1"/>
          </p:cNvSpPr>
          <p:nvPr>
            <p:ph type="ftr" sz="quarter" idx="32"/>
          </p:nvPr>
        </p:nvSpPr>
        <p:spPr/>
        <p:txBody>
          <a:bodyPr/>
          <a:lstStyle/>
          <a:p>
            <a:endParaRPr lang="nb-NO" dirty="0"/>
          </a:p>
        </p:txBody>
      </p:sp>
      <p:sp>
        <p:nvSpPr>
          <p:cNvPr id="6" name="Slide Number Placeholder 5">
            <a:extLst>
              <a:ext uri="{FF2B5EF4-FFF2-40B4-BE49-F238E27FC236}">
                <a16:creationId xmlns:a16="http://schemas.microsoft.com/office/drawing/2014/main" id="{42511102-D50C-4D40-87C3-107C3022CF1E}"/>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7" name="addin_colorlist" hidden="1">
            <a:extLst>
              <a:ext uri="{FF2B5EF4-FFF2-40B4-BE49-F238E27FC236}">
                <a16:creationId xmlns:a16="http://schemas.microsoft.com/office/drawing/2014/main" id="{A4C5798D-61DD-49BE-B726-2DBA0927DC28}"/>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colorbox" hidden="1">
            <a:extLst>
              <a:ext uri="{FF2B5EF4-FFF2-40B4-BE49-F238E27FC236}">
                <a16:creationId xmlns:a16="http://schemas.microsoft.com/office/drawing/2014/main" id="{9E076A75-E078-4AEB-B115-BB2D26D7443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55AD33A6-E3EC-428F-959C-EF0BF557FC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A1A3D91E-F2F2-4F6A-A44B-01BBB12A5BB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8BCF0FF1-759F-4CAE-BF12-A505B67B4C3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045DAFFC-A617-42D3-803F-9873671E7FCB}"/>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4F1C7AB2-FEE3-4AF0-A47C-C7FCC3023B9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3DB4D7B-A021-45CF-8785-009D2691C359}"/>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background" hidden="1">
            <a:extLst>
              <a:ext uri="{FF2B5EF4-FFF2-40B4-BE49-F238E27FC236}">
                <a16:creationId xmlns:a16="http://schemas.microsoft.com/office/drawing/2014/main" id="{EB8E98F1-16E5-40E7-86DF-2FC4C5A6770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0" name="Title 1">
            <a:extLst>
              <a:ext uri="{FF2B5EF4-FFF2-40B4-BE49-F238E27FC236}">
                <a16:creationId xmlns:a16="http://schemas.microsoft.com/office/drawing/2014/main" id="{1D3436F9-D3EE-48BA-8DF3-69C2FF9C4DC1}"/>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9" name="Picture Placeholder 4">
            <a:extLst>
              <a:ext uri="{FF2B5EF4-FFF2-40B4-BE49-F238E27FC236}">
                <a16:creationId xmlns:a16="http://schemas.microsoft.com/office/drawing/2014/main" id="{0FD8CF49-0AA3-4291-B6C2-1870C9FD9BB5}"/>
              </a:ext>
            </a:extLst>
          </p:cNvPr>
          <p:cNvSpPr>
            <a:spLocks noGrp="1"/>
          </p:cNvSpPr>
          <p:nvPr>
            <p:ph type="pic" sz="quarter" idx="23"/>
          </p:nvPr>
        </p:nvSpPr>
        <p:spPr>
          <a:xfrm>
            <a:off x="360043" y="1081366"/>
            <a:ext cx="2736980" cy="1523583"/>
          </a:xfrm>
          <a:noFill/>
        </p:spPr>
        <p:txBody>
          <a:bodyPr/>
          <a:lstStyle>
            <a:lvl1pPr>
              <a:buNone/>
              <a:defRPr/>
            </a:lvl1pPr>
          </a:lstStyle>
          <a:p>
            <a:r>
              <a:rPr lang="nb-NO"/>
              <a:t>Klikk på ikonet for å legge til et bilde</a:t>
            </a:r>
            <a:endParaRPr lang="en-US" dirty="0"/>
          </a:p>
        </p:txBody>
      </p:sp>
      <p:sp>
        <p:nvSpPr>
          <p:cNvPr id="23" name="Subtitle 2">
            <a:extLst>
              <a:ext uri="{FF2B5EF4-FFF2-40B4-BE49-F238E27FC236}">
                <a16:creationId xmlns:a16="http://schemas.microsoft.com/office/drawing/2014/main" id="{CC02D407-5621-40EF-92C8-0B18E559BA3C}"/>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4" name="Content Placeholder 3">
            <a:extLst>
              <a:ext uri="{FF2B5EF4-FFF2-40B4-BE49-F238E27FC236}">
                <a16:creationId xmlns:a16="http://schemas.microsoft.com/office/drawing/2014/main" id="{4C3E651D-DB87-4F87-BD30-F61551131089}"/>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1" name="Picture Placeholder 4">
            <a:extLst>
              <a:ext uri="{FF2B5EF4-FFF2-40B4-BE49-F238E27FC236}">
                <a16:creationId xmlns:a16="http://schemas.microsoft.com/office/drawing/2014/main" id="{69951CE8-6BE0-46B7-A197-CE746DC07800}"/>
              </a:ext>
            </a:extLst>
          </p:cNvPr>
          <p:cNvSpPr>
            <a:spLocks noGrp="1"/>
          </p:cNvSpPr>
          <p:nvPr>
            <p:ph type="pic" sz="quarter" idx="22"/>
          </p:nvPr>
        </p:nvSpPr>
        <p:spPr>
          <a:xfrm>
            <a:off x="3286576" y="1081366"/>
            <a:ext cx="2736980" cy="1523583"/>
          </a:xfrm>
          <a:noFill/>
        </p:spPr>
        <p:txBody>
          <a:bodyPr/>
          <a:lstStyle>
            <a:lvl1pPr>
              <a:buNone/>
              <a:defRPr/>
            </a:lvl1pPr>
          </a:lstStyle>
          <a:p>
            <a:r>
              <a:rPr lang="nb-NO"/>
              <a:t>Klikk på ikonet for å legge til et bilde</a:t>
            </a:r>
            <a:endParaRPr lang="en-US" dirty="0"/>
          </a:p>
        </p:txBody>
      </p:sp>
      <p:sp>
        <p:nvSpPr>
          <p:cNvPr id="32" name="Text Placeholder 21">
            <a:extLst>
              <a:ext uri="{FF2B5EF4-FFF2-40B4-BE49-F238E27FC236}">
                <a16:creationId xmlns:a16="http://schemas.microsoft.com/office/drawing/2014/main" id="{924DDBEE-7F9A-4AB6-B190-AE8C11BC5706}"/>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D3071F5-7810-4E1A-8C97-32551E36FE1C}"/>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4" name="Picture Placeholder 4">
            <a:extLst>
              <a:ext uri="{FF2B5EF4-FFF2-40B4-BE49-F238E27FC236}">
                <a16:creationId xmlns:a16="http://schemas.microsoft.com/office/drawing/2014/main" id="{033332F7-AA1A-4861-973F-29492AA959A9}"/>
              </a:ext>
            </a:extLst>
          </p:cNvPr>
          <p:cNvSpPr>
            <a:spLocks noGrp="1"/>
          </p:cNvSpPr>
          <p:nvPr>
            <p:ph type="pic" sz="quarter" idx="25"/>
          </p:nvPr>
        </p:nvSpPr>
        <p:spPr>
          <a:xfrm>
            <a:off x="6192987" y="1081366"/>
            <a:ext cx="2736980" cy="1523583"/>
          </a:xfrm>
          <a:noFill/>
        </p:spPr>
        <p:txBody>
          <a:bodyPr/>
          <a:lstStyle>
            <a:lvl1pPr>
              <a:buNone/>
              <a:defRPr/>
            </a:lvl1pPr>
          </a:lstStyle>
          <a:p>
            <a:r>
              <a:rPr lang="nb-NO"/>
              <a:t>Klikk på ikonet for å legge til et bilde</a:t>
            </a:r>
            <a:endParaRPr lang="en-US" dirty="0"/>
          </a:p>
        </p:txBody>
      </p:sp>
      <p:sp>
        <p:nvSpPr>
          <p:cNvPr id="35" name="Text Placeholder 21">
            <a:extLst>
              <a:ext uri="{FF2B5EF4-FFF2-40B4-BE49-F238E27FC236}">
                <a16:creationId xmlns:a16="http://schemas.microsoft.com/office/drawing/2014/main" id="{7850785E-9E17-43E3-BEAC-4E4A79F7DEAF}"/>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131B474A-19AA-4CC8-8BE0-C96DFB2CF19D}"/>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7" name="Picture Placeholder 4">
            <a:extLst>
              <a:ext uri="{FF2B5EF4-FFF2-40B4-BE49-F238E27FC236}">
                <a16:creationId xmlns:a16="http://schemas.microsoft.com/office/drawing/2014/main" id="{A7C980ED-5FB3-4496-A760-8F04D14B7B32}"/>
              </a:ext>
            </a:extLst>
          </p:cNvPr>
          <p:cNvSpPr>
            <a:spLocks noGrp="1"/>
          </p:cNvSpPr>
          <p:nvPr>
            <p:ph type="pic" sz="quarter" idx="27"/>
          </p:nvPr>
        </p:nvSpPr>
        <p:spPr>
          <a:xfrm>
            <a:off x="9094974" y="1081366"/>
            <a:ext cx="2736980" cy="1523583"/>
          </a:xfrm>
          <a:noFill/>
        </p:spPr>
        <p:txBody>
          <a:bodyPr/>
          <a:lstStyle>
            <a:lvl1pPr>
              <a:buNone/>
              <a:defRPr/>
            </a:lvl1pPr>
          </a:lstStyle>
          <a:p>
            <a:r>
              <a:rPr lang="nb-NO"/>
              <a:t>Klikk på ikonet for å legge til et bilde</a:t>
            </a:r>
            <a:endParaRPr lang="en-US" dirty="0"/>
          </a:p>
        </p:txBody>
      </p:sp>
      <p:sp>
        <p:nvSpPr>
          <p:cNvPr id="38" name="Text Placeholder 21">
            <a:extLst>
              <a:ext uri="{FF2B5EF4-FFF2-40B4-BE49-F238E27FC236}">
                <a16:creationId xmlns:a16="http://schemas.microsoft.com/office/drawing/2014/main" id="{92485FC4-776F-4842-9B1B-54EF34BD59FD}"/>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9" name="Content Placeholder 3">
            <a:extLst>
              <a:ext uri="{FF2B5EF4-FFF2-40B4-BE49-F238E27FC236}">
                <a16:creationId xmlns:a16="http://schemas.microsoft.com/office/drawing/2014/main" id="{BF9C007C-1EF8-4322-ACF8-6B3FFD3566B0}"/>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299758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72DED8-733B-4015-A7CA-A05638F7AA32}"/>
              </a:ext>
            </a:extLst>
          </p:cNvPr>
          <p:cNvSpPr>
            <a:spLocks noGrp="1"/>
          </p:cNvSpPr>
          <p:nvPr>
            <p:ph type="ftr" sz="quarter" idx="23"/>
          </p:nvPr>
        </p:nvSpPr>
        <p:spPr/>
        <p:txBody>
          <a:bodyPr/>
          <a:lstStyle/>
          <a:p>
            <a:endParaRPr lang="nb-NO" dirty="0"/>
          </a:p>
        </p:txBody>
      </p:sp>
      <p:sp>
        <p:nvSpPr>
          <p:cNvPr id="7" name="Slide Number Placeholder 6">
            <a:extLst>
              <a:ext uri="{FF2B5EF4-FFF2-40B4-BE49-F238E27FC236}">
                <a16:creationId xmlns:a16="http://schemas.microsoft.com/office/drawing/2014/main" id="{A5B8E388-3742-4614-842F-C221FF66F72A}"/>
              </a:ext>
            </a:extLst>
          </p:cNvPr>
          <p:cNvSpPr>
            <a:spLocks noGrp="1"/>
          </p:cNvSpPr>
          <p:nvPr>
            <p:ph type="sldNum" sz="quarter" idx="24"/>
          </p:nvPr>
        </p:nvSpPr>
        <p:spPr/>
        <p:txBody>
          <a:bodyPr/>
          <a:lstStyle/>
          <a:p>
            <a:r>
              <a:rPr lang="en-US"/>
              <a:t>Page </a:t>
            </a:r>
            <a:fld id="{5251F420-7306-4E7C-A79E-F31A38F7D392}" type="slidenum">
              <a:rPr lang="en-US" smtClean="0"/>
              <a:pPr/>
              <a:t>‹#›</a:t>
            </a:fld>
            <a:endParaRPr lang="en-US" dirty="0"/>
          </a:p>
        </p:txBody>
      </p:sp>
      <p:sp>
        <p:nvSpPr>
          <p:cNvPr id="16" name="Title 1">
            <a:extLst>
              <a:ext uri="{FF2B5EF4-FFF2-40B4-BE49-F238E27FC236}">
                <a16:creationId xmlns:a16="http://schemas.microsoft.com/office/drawing/2014/main" id="{7ADB0A71-ABBE-4212-8203-0B0EA60374B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7" name="Subtitle 2">
            <a:extLst>
              <a:ext uri="{FF2B5EF4-FFF2-40B4-BE49-F238E27FC236}">
                <a16:creationId xmlns:a16="http://schemas.microsoft.com/office/drawing/2014/main" id="{74737768-15D0-4A86-BF76-1E9CC0CBDC31}"/>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0" name="Picture Placeholder 1">
            <a:extLst>
              <a:ext uri="{FF2B5EF4-FFF2-40B4-BE49-F238E27FC236}">
                <a16:creationId xmlns:a16="http://schemas.microsoft.com/office/drawing/2014/main" id="{E4A8320A-E0D5-4F63-AC6D-204A0CC807FD}"/>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1" name="Text Placeholder 12">
            <a:extLst>
              <a:ext uri="{FF2B5EF4-FFF2-40B4-BE49-F238E27FC236}">
                <a16:creationId xmlns:a16="http://schemas.microsoft.com/office/drawing/2014/main" id="{A9D9C903-9404-41AF-92C3-86557E0BE922}"/>
              </a:ext>
            </a:extLst>
          </p:cNvPr>
          <p:cNvSpPr>
            <a:spLocks noGrp="1"/>
          </p:cNvSpPr>
          <p:nvPr>
            <p:ph type="body" sz="quarter" idx="25" hasCustomPrompt="1"/>
          </p:nvPr>
        </p:nvSpPr>
        <p:spPr>
          <a:xfrm>
            <a:off x="360045"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12" name="Picture Placeholder 2">
            <a:extLst>
              <a:ext uri="{FF2B5EF4-FFF2-40B4-BE49-F238E27FC236}">
                <a16:creationId xmlns:a16="http://schemas.microsoft.com/office/drawing/2014/main" id="{A2A4B3A1-7BE8-4922-989D-1E1D844535FA}"/>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5" name="Text Placeholder 12">
            <a:extLst>
              <a:ext uri="{FF2B5EF4-FFF2-40B4-BE49-F238E27FC236}">
                <a16:creationId xmlns:a16="http://schemas.microsoft.com/office/drawing/2014/main" id="{154D52BE-21A6-4970-B805-9214FE851910}"/>
              </a:ext>
            </a:extLst>
          </p:cNvPr>
          <p:cNvSpPr>
            <a:spLocks noGrp="1"/>
          </p:cNvSpPr>
          <p:nvPr>
            <p:ph type="body" sz="quarter" idx="26" hasCustomPrompt="1"/>
          </p:nvPr>
        </p:nvSpPr>
        <p:spPr>
          <a:xfrm>
            <a:off x="6220199"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13" name="addin_colorlist" hidden="1">
            <a:extLst>
              <a:ext uri="{FF2B5EF4-FFF2-40B4-BE49-F238E27FC236}">
                <a16:creationId xmlns:a16="http://schemas.microsoft.com/office/drawing/2014/main" id="{047E2F4C-17D1-4893-96FE-B54EA6D17734}"/>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4" name="addin_background" hidden="1">
            <a:extLst>
              <a:ext uri="{FF2B5EF4-FFF2-40B4-BE49-F238E27FC236}">
                <a16:creationId xmlns:a16="http://schemas.microsoft.com/office/drawing/2014/main" id="{7B8E7794-EE6A-4458-9940-E2D4F2803F41}"/>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75397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A5FD81-8099-440B-91E9-2813AE814045}"/>
              </a:ext>
            </a:extLst>
          </p:cNvPr>
          <p:cNvSpPr>
            <a:spLocks noGrp="1"/>
          </p:cNvSpPr>
          <p:nvPr>
            <p:ph type="ftr" sz="quarter" idx="30"/>
          </p:nvPr>
        </p:nvSpPr>
        <p:spPr/>
        <p:txBody>
          <a:bodyPr/>
          <a:lstStyle/>
          <a:p>
            <a:endParaRPr lang="nb-NO" dirty="0"/>
          </a:p>
        </p:txBody>
      </p:sp>
      <p:sp>
        <p:nvSpPr>
          <p:cNvPr id="5" name="Slide Number Placeholder 4">
            <a:extLst>
              <a:ext uri="{FF2B5EF4-FFF2-40B4-BE49-F238E27FC236}">
                <a16:creationId xmlns:a16="http://schemas.microsoft.com/office/drawing/2014/main" id="{89632972-1288-4890-888F-5A648DC46ABE}"/>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44053FB2-BAC4-4472-A1A8-426A1DAADF3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BC2A0472-EAC0-4C16-BD58-9BDF1BD9D27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7" name="Title 1">
            <a:extLst>
              <a:ext uri="{FF2B5EF4-FFF2-40B4-BE49-F238E27FC236}">
                <a16:creationId xmlns:a16="http://schemas.microsoft.com/office/drawing/2014/main" id="{D3A44EB5-FE74-45E2-ADDB-62AC6A3982A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4" name="Text Placeholder 21">
            <a:extLst>
              <a:ext uri="{FF2B5EF4-FFF2-40B4-BE49-F238E27FC236}">
                <a16:creationId xmlns:a16="http://schemas.microsoft.com/office/drawing/2014/main" id="{39FF8439-61D0-476B-B464-B7C77500F34E}"/>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1" name="Picture Placeholder 7">
            <a:extLst>
              <a:ext uri="{FF2B5EF4-FFF2-40B4-BE49-F238E27FC236}">
                <a16:creationId xmlns:a16="http://schemas.microsoft.com/office/drawing/2014/main" id="{A611D51E-61D6-4739-81A1-ABD06097336B}"/>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nb-NO"/>
              <a:t>Klikk på ikonet for å legge til et bilde</a:t>
            </a:r>
            <a:endParaRPr lang="en-US" dirty="0"/>
          </a:p>
        </p:txBody>
      </p:sp>
      <p:sp>
        <p:nvSpPr>
          <p:cNvPr id="15" name="Text Placeholder 21">
            <a:extLst>
              <a:ext uri="{FF2B5EF4-FFF2-40B4-BE49-F238E27FC236}">
                <a16:creationId xmlns:a16="http://schemas.microsoft.com/office/drawing/2014/main" id="{159A782C-C3AD-46DF-8016-2F6CABBEE626}"/>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2" name="Picture Placeholder 8">
            <a:extLst>
              <a:ext uri="{FF2B5EF4-FFF2-40B4-BE49-F238E27FC236}">
                <a16:creationId xmlns:a16="http://schemas.microsoft.com/office/drawing/2014/main" id="{4CEFF368-F3D3-4208-93C5-E76ED06BFE63}"/>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nb-NO"/>
              <a:t>Klikk på ikonet for å legge til et bilde</a:t>
            </a:r>
            <a:endParaRPr lang="en-US" dirty="0"/>
          </a:p>
        </p:txBody>
      </p:sp>
      <p:sp>
        <p:nvSpPr>
          <p:cNvPr id="16" name="Text Placeholder 21">
            <a:extLst>
              <a:ext uri="{FF2B5EF4-FFF2-40B4-BE49-F238E27FC236}">
                <a16:creationId xmlns:a16="http://schemas.microsoft.com/office/drawing/2014/main" id="{F85C0E5A-BD14-477B-BD8D-DC0021607051}"/>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3" name="Picture Placeholder 9">
            <a:extLst>
              <a:ext uri="{FF2B5EF4-FFF2-40B4-BE49-F238E27FC236}">
                <a16:creationId xmlns:a16="http://schemas.microsoft.com/office/drawing/2014/main" id="{576D9D91-30ED-442E-AA61-3F5065C0A6B1}"/>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nb-NO"/>
              <a:t>Klikk på ikonet for å legge til et bilde</a:t>
            </a:r>
            <a:endParaRPr lang="en-US" dirty="0"/>
          </a:p>
        </p:txBody>
      </p:sp>
    </p:spTree>
    <p:extLst>
      <p:ext uri="{BB962C8B-B14F-4D97-AF65-F5344CB8AC3E}">
        <p14:creationId xmlns:p14="http://schemas.microsoft.com/office/powerpoint/2010/main" val="2024953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arge picture ">
    <p:spTree>
      <p:nvGrpSpPr>
        <p:cNvPr id="1" name=""/>
        <p:cNvGrpSpPr/>
        <p:nvPr/>
      </p:nvGrpSpPr>
      <p:grpSpPr>
        <a:xfrm>
          <a:off x="0" y="0"/>
          <a:ext cx="0" cy="0"/>
          <a:chOff x="0" y="0"/>
          <a:chExt cx="0" cy="0"/>
        </a:xfrm>
      </p:grpSpPr>
      <p:sp>
        <p:nvSpPr>
          <p:cNvPr id="6" name="addin_colorlist" hidden="1">
            <a:extLst>
              <a:ext uri="{FF2B5EF4-FFF2-40B4-BE49-F238E27FC236}">
                <a16:creationId xmlns:a16="http://schemas.microsoft.com/office/drawing/2014/main" id="{4C54C5EF-FA46-4C08-B3D9-B43A5483B345}"/>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3E1D8884-C1B5-4005-BC18-B67DAD11909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5" name="Picture Placeholder 4">
            <a:extLst>
              <a:ext uri="{FF2B5EF4-FFF2-40B4-BE49-F238E27FC236}">
                <a16:creationId xmlns:a16="http://schemas.microsoft.com/office/drawing/2014/main" id="{E11890ED-EDFF-4F97-A73E-852CAB10C6FA}"/>
              </a:ext>
            </a:extLst>
          </p:cNvPr>
          <p:cNvSpPr>
            <a:spLocks noGrp="1"/>
          </p:cNvSpPr>
          <p:nvPr>
            <p:ph type="pic" sz="quarter" idx="27"/>
          </p:nvPr>
        </p:nvSpPr>
        <p:spPr>
          <a:xfrm>
            <a:off x="0" y="1262748"/>
            <a:ext cx="12192000" cy="5595252"/>
          </a:xfrm>
          <a:noFill/>
        </p:spPr>
        <p:txBody>
          <a:bodyPr/>
          <a:lstStyle>
            <a:lvl1pPr>
              <a:buNone/>
              <a:defRPr/>
            </a:lvl1pPr>
          </a:lstStyle>
          <a:p>
            <a:r>
              <a:rPr lang="nb-NO"/>
              <a:t>Klikk på ikonet for å legge til et bilde</a:t>
            </a:r>
            <a:endParaRPr lang="en-US" dirty="0"/>
          </a:p>
        </p:txBody>
      </p:sp>
      <p:sp>
        <p:nvSpPr>
          <p:cNvPr id="3" name="Text Placeholder 2" descr="Logo university of oslo">
            <a:extLst>
              <a:ext uri="{FF2B5EF4-FFF2-40B4-BE49-F238E27FC236}">
                <a16:creationId xmlns:a16="http://schemas.microsoft.com/office/drawing/2014/main" id="{0F362B01-572E-40F1-A00C-F460165626C5}"/>
              </a:ext>
            </a:extLst>
          </p:cNvPr>
          <p:cNvSpPr>
            <a:spLocks noGrp="1"/>
          </p:cNvSpPr>
          <p:nvPr>
            <p:ph type="body" sz="quarter" idx="28"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7" name="Title 1">
            <a:extLst>
              <a:ext uri="{FF2B5EF4-FFF2-40B4-BE49-F238E27FC236}">
                <a16:creationId xmlns:a16="http://schemas.microsoft.com/office/drawing/2014/main" id="{313CD586-6E66-4AC8-B5DE-964E9FAFFF17}"/>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Tree>
    <p:extLst>
      <p:ext uri="{BB962C8B-B14F-4D97-AF65-F5344CB8AC3E}">
        <p14:creationId xmlns:p14="http://schemas.microsoft.com/office/powerpoint/2010/main" val="209119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D3EEEF-D5D4-41E6-81E7-1D9E527B7796}"/>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CC6F4316-7482-4098-A234-A83B220FD64E}"/>
              </a:ext>
            </a:extLst>
          </p:cNvPr>
          <p:cNvSpPr>
            <a:spLocks noGrp="1"/>
          </p:cNvSpPr>
          <p:nvPr>
            <p:ph type="sldNum" sz="quarter" idx="12"/>
          </p:nvPr>
        </p:nvSpPr>
        <p:spPr/>
        <p:txBody>
          <a:bodyPr/>
          <a:lstStyle/>
          <a:p>
            <a:r>
              <a:rPr lang="en-US"/>
              <a:t>Page </a:t>
            </a:r>
            <a:fld id="{5251F420-7306-4E7C-A79E-F31A38F7D392}" type="slidenum">
              <a:rPr lang="en-US" smtClean="0"/>
              <a:pPr/>
              <a:t>‹#›</a:t>
            </a:fld>
            <a:endParaRPr lang="en-US" dirty="0"/>
          </a:p>
        </p:txBody>
      </p:sp>
      <p:sp>
        <p:nvSpPr>
          <p:cNvPr id="6" name="addin_colorlist" hidden="1">
            <a:extLst>
              <a:ext uri="{FF2B5EF4-FFF2-40B4-BE49-F238E27FC236}">
                <a16:creationId xmlns:a16="http://schemas.microsoft.com/office/drawing/2014/main" id="{576E5AEC-489F-4AAC-9D27-09C4600603C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7" name="addin_background" hidden="1">
            <a:extLst>
              <a:ext uri="{FF2B5EF4-FFF2-40B4-BE49-F238E27FC236}">
                <a16:creationId xmlns:a16="http://schemas.microsoft.com/office/drawing/2014/main" id="{52F5D15A-B48F-4597-B76A-3B8EB8C1A5A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236628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B409-3BE6-D153-0639-483A442C5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F0446F-4C34-1C58-3F27-84A111B76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77365-AD18-1651-06A1-2D95A15EEE01}"/>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813B4392-38D9-0805-A71B-2CFBB2C60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DFBC9-4318-4F27-4656-68491F816330}"/>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561130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6BEC-64DA-52D8-D921-E445F4FF9C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2E456F-3441-F184-FB0A-42C365E62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CB2B4-24FD-4B36-2897-1C31BE5C6634}"/>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4B6BEE3C-86F1-7294-FC2B-7419E3FAC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C1757-6E0C-DCB7-68DB-2FB6D65EE135}"/>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3814905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226B-2A45-6883-7784-30FCAF4452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290DB1-D26F-EAE4-C65E-3E8461041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2A35F-E525-D295-F2C6-AE14C782F7A3}"/>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98C1FF0E-B661-7A3F-D905-9EED4CC7B9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47E0E-B71D-D731-E767-C078619FA3DD}"/>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3264093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F825-8268-D4BA-1583-E8042D101C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E4FF78-D54B-94B4-2DF6-4C06AE342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8FE9A-B4A1-BBB7-075E-7947D0644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E47370-3E3E-0A34-3017-FCFF2126FCC2}"/>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6" name="Footer Placeholder 5">
            <a:extLst>
              <a:ext uri="{FF2B5EF4-FFF2-40B4-BE49-F238E27FC236}">
                <a16:creationId xmlns:a16="http://schemas.microsoft.com/office/drawing/2014/main" id="{9CDDFE32-06D8-1C49-9CC3-22C6C6A95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0D1FB-8470-33F5-5EA5-B6CDB2128598}"/>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2493079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0E-2281-05E8-B423-6CE557E27B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138879-F0CB-B030-FB22-ACC7734DE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1B9DB-8247-F746-F31C-F236FFE84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FFFF27-683E-0042-C8DE-4314DD25A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3C5B93-6B2E-1A03-4BEA-300390B1A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5B7CB-F7B3-9B60-A566-4C5144AA83EA}"/>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8" name="Footer Placeholder 7">
            <a:extLst>
              <a:ext uri="{FF2B5EF4-FFF2-40B4-BE49-F238E27FC236}">
                <a16:creationId xmlns:a16="http://schemas.microsoft.com/office/drawing/2014/main" id="{178A72FA-8A33-5D57-FC4D-E8E274FEE7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5F98F0-B8B3-971E-E33D-BC0B7C68E175}"/>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35917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3">
              <a:extLst>
                <a:ext uri="{28A0092B-C50C-407E-A947-70E740481C1C}">
                  <a14:useLocalDpi xmlns:a14="http://schemas.microsoft.com/office/drawing/2010/main" val="0"/>
                </a:ext>
              </a:extLst>
            </a:blip>
            <a:srcRect/>
            <a:stretch>
              <a:fillRect l="-21892" r="-49642"/>
            </a:stretch>
          </a:blipFill>
        </p:spPr>
        <p:txBody>
          <a:bodyPr lIns="0" tIns="0" rIns="0" bIns="0"/>
          <a:lstStyle/>
          <a:p>
            <a:r>
              <a:rPr lang="en-US"/>
              <a:t>Click icon to add picture</a:t>
            </a:r>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9" imgH="343" progId="TCLayout.ActiveDocument.1">
                  <p:embed/>
                </p:oleObj>
              </mc:Choice>
              <mc:Fallback>
                <p:oleObj name="think-cell Slide" r:id="rId4"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C8F3-60B0-7048-3F2E-0AF8BBF74A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EDFDC-DF67-90CA-42C8-152BF5A7386B}"/>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4" name="Footer Placeholder 3">
            <a:extLst>
              <a:ext uri="{FF2B5EF4-FFF2-40B4-BE49-F238E27FC236}">
                <a16:creationId xmlns:a16="http://schemas.microsoft.com/office/drawing/2014/main" id="{D98B2818-0F49-E0F5-97B0-05CECF857D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587F34-5406-6571-2AB2-0E060428632E}"/>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23971558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4F590-B928-59D5-0B9C-88A8179180E0}"/>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3" name="Footer Placeholder 2">
            <a:extLst>
              <a:ext uri="{FF2B5EF4-FFF2-40B4-BE49-F238E27FC236}">
                <a16:creationId xmlns:a16="http://schemas.microsoft.com/office/drawing/2014/main" id="{25A89DBE-5876-FE0A-1CBC-A65311DEC9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029FCB-69C0-5288-CC8C-569A06BCCEAF}"/>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3301358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CAE5-C7A6-9757-E1BC-025182E9B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5F1CC8-CB38-C5DF-3B3E-1E515EA6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40893F-D00B-6741-19A5-69650893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7F6D2-FB12-3EFB-661E-85F2A018F942}"/>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6" name="Footer Placeholder 5">
            <a:extLst>
              <a:ext uri="{FF2B5EF4-FFF2-40B4-BE49-F238E27FC236}">
                <a16:creationId xmlns:a16="http://schemas.microsoft.com/office/drawing/2014/main" id="{53A474C3-5FB4-371A-9FCA-A8BF0DFD5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633C7-14AA-747F-3581-B5966AC3F353}"/>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3999828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903B-3BB2-BE1D-7E7E-2DE6B1EFC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90063B-0A28-9A64-24C0-A443184C8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D78C53-2AE3-2866-66D9-122DEAA18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9FB5C-DED3-FF80-53D2-2B0B88BC5292}"/>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6" name="Footer Placeholder 5">
            <a:extLst>
              <a:ext uri="{FF2B5EF4-FFF2-40B4-BE49-F238E27FC236}">
                <a16:creationId xmlns:a16="http://schemas.microsoft.com/office/drawing/2014/main" id="{A4CAF57B-B612-40D1-CCF1-1BDEB76BA3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83A62-040E-0B0B-6D6B-B45086FAA9EB}"/>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666080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9EAE-A56D-E82D-A9A3-AD7DE00562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3195AF-9A5D-2763-8D06-B0C01A719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94228-5715-FE06-59C3-5B6DB5EF0CA1}"/>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F584B010-7805-B208-6B63-1898CBE1C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C657B-CCC6-504C-8440-90FD77D7DF71}"/>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78593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0C595-EEB6-D0A2-DE84-6FE8723CC6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68B0FA-75D0-C227-1CD0-2592AA2F1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A661E6-CBDB-8B27-9D68-07BD595AD1F3}"/>
              </a:ext>
            </a:extLst>
          </p:cNvPr>
          <p:cNvSpPr>
            <a:spLocks noGrp="1"/>
          </p:cNvSpPr>
          <p:nvPr>
            <p:ph type="dt" sz="half" idx="10"/>
          </p:nvPr>
        </p:nvSpPr>
        <p:spPr/>
        <p:txBody>
          <a:body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5D8DF0DE-E981-AE53-24C3-9ADF51FE5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AB886-6C30-B27C-55B6-555DB6C413D2}"/>
              </a:ext>
            </a:extLst>
          </p:cNvPr>
          <p:cNvSpPr>
            <a:spLocks noGrp="1"/>
          </p:cNvSpPr>
          <p:nvPr>
            <p:ph type="sldNum" sz="quarter" idx="12"/>
          </p:nvPr>
        </p:nvSpPr>
        <p:spPr/>
        <p:txBody>
          <a:bodyPr/>
          <a:lstStyle/>
          <a:p>
            <a:fld id="{90EE96C0-8222-4D31-9B8D-DA067B811960}" type="slidenum">
              <a:rPr lang="en-GB" smtClean="0"/>
              <a:t>‹#›</a:t>
            </a:fld>
            <a:endParaRPr lang="en-GB"/>
          </a:p>
        </p:txBody>
      </p:sp>
    </p:spTree>
    <p:extLst>
      <p:ext uri="{BB962C8B-B14F-4D97-AF65-F5344CB8AC3E}">
        <p14:creationId xmlns:p14="http://schemas.microsoft.com/office/powerpoint/2010/main" val="15744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2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29"/>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39" imgH="343" progId="TCLayout.ActiveDocument.1">
                  <p:embed/>
                </p:oleObj>
              </mc:Choice>
              <mc:Fallback>
                <p:oleObj name="think-cell Slide" r:id="rId30"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Page </a:t>
            </a:r>
            <a:fld id="{5251F420-7306-4E7C-A79E-F31A38F7D392}" type="slidenum">
              <a:rPr lang="en-US" smtClean="0"/>
              <a:pPr/>
              <a:t>‹#›</a:t>
            </a:fld>
            <a:endParaRPr lang="en-US" dirty="0"/>
          </a:p>
        </p:txBody>
      </p:sp>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pic>
        <p:nvPicPr>
          <p:cNvPr id="5" name="Graphic 4" descr="Logo university of oslo">
            <a:extLst>
              <a:ext uri="{FF2B5EF4-FFF2-40B4-BE49-F238E27FC236}">
                <a16:creationId xmlns:a16="http://schemas.microsoft.com/office/drawing/2014/main" id="{FC22999A-40AC-4186-8730-BF6B9FCCF0E0}"/>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81001" y="6280142"/>
            <a:ext cx="767518" cy="202980"/>
          </a:xfrm>
          <a:prstGeom prst="rect">
            <a:avLst/>
          </a:prstGeom>
        </p:spPr>
      </p:pic>
    </p:spTree>
    <p:extLst>
      <p:ext uri="{BB962C8B-B14F-4D97-AF65-F5344CB8AC3E}">
        <p14:creationId xmlns:p14="http://schemas.microsoft.com/office/powerpoint/2010/main" val="133408761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ABD35-4711-C913-2F04-C7FE55BD9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4179B9-00A9-9494-E418-C954643AD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A2E442-CD98-C369-BC57-3C4876C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64FB6-EB72-47D3-B640-8F92995DCF8B}" type="datetimeFigureOut">
              <a:rPr lang="en-GB" smtClean="0"/>
              <a:t>14/03/2024</a:t>
            </a:fld>
            <a:endParaRPr lang="en-GB"/>
          </a:p>
        </p:txBody>
      </p:sp>
      <p:sp>
        <p:nvSpPr>
          <p:cNvPr id="5" name="Footer Placeholder 4">
            <a:extLst>
              <a:ext uri="{FF2B5EF4-FFF2-40B4-BE49-F238E27FC236}">
                <a16:creationId xmlns:a16="http://schemas.microsoft.com/office/drawing/2014/main" id="{D3FF9205-0F85-E135-EF86-715589038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EDE33F-AAF9-9A9D-AF6E-D4B628B9F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6C0-8222-4D31-9B8D-DA067B811960}" type="slidenum">
              <a:rPr lang="en-GB" smtClean="0"/>
              <a:t>‹#›</a:t>
            </a:fld>
            <a:endParaRPr lang="en-GB"/>
          </a:p>
        </p:txBody>
      </p:sp>
    </p:spTree>
    <p:extLst>
      <p:ext uri="{BB962C8B-B14F-4D97-AF65-F5344CB8AC3E}">
        <p14:creationId xmlns:p14="http://schemas.microsoft.com/office/powerpoint/2010/main" val="275156666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creativecommons.org/licenses/by-nc-nd/3.0/" TargetMode="External"/><Relationship Id="rId4" Type="http://schemas.openxmlformats.org/officeDocument/2006/relationships/hyperlink" Target="https://uppsalas.se/allmant/dags-att-flytta-vasteru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hyperlink" Target="https://creativecommons.org/licenses/by-nc-nd/3.0/" TargetMode="External"/><Relationship Id="rId5" Type="http://schemas.openxmlformats.org/officeDocument/2006/relationships/hyperlink" Target="https://www.weloveteachingenglish.com/en/free-lessons/elementary/verbs/future.html" TargetMode="External"/><Relationship Id="rId4" Type="http://schemas.openxmlformats.org/officeDocument/2006/relationships/image" Target="../media/image3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8BFEB17E-0F6F-EDAA-53C8-FE310B100961}"/>
              </a:ext>
            </a:extLst>
          </p:cNvPr>
          <p:cNvSpPr>
            <a:spLocks noGrp="1"/>
          </p:cNvSpPr>
          <p:nvPr>
            <p:ph type="body" sz="quarter" idx="18"/>
          </p:nvPr>
        </p:nvSpPr>
        <p:spPr>
          <a:xfrm>
            <a:off x="0" y="0"/>
            <a:ext cx="12188597" cy="6946900"/>
          </a:xfrm>
        </p:spPr>
        <p:txBody>
          <a:bodyPr/>
          <a:lstStyle/>
          <a:p>
            <a:endParaRPr lang="en-US"/>
          </a:p>
        </p:txBody>
      </p:sp>
      <p:pic>
        <p:nvPicPr>
          <p:cNvPr id="8" name="Picture Placeholder 7" descr="A fountain in a park&#10;&#10;Description automatically generated">
            <a:extLst>
              <a:ext uri="{FF2B5EF4-FFF2-40B4-BE49-F238E27FC236}">
                <a16:creationId xmlns:a16="http://schemas.microsoft.com/office/drawing/2014/main" id="{54797C08-9C7F-4B93-B195-B645DEAC3E6C}"/>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1280"/>
          <a:stretch/>
        </p:blipFill>
        <p:spPr>
          <a:xfrm>
            <a:off x="-3383" y="0"/>
            <a:ext cx="12191980" cy="6946890"/>
          </a:xfrm>
          <a:noFill/>
        </p:spPr>
      </p:pic>
      <p:sp>
        <p:nvSpPr>
          <p:cNvPr id="26" name="Text Placeholder 4">
            <a:extLst>
              <a:ext uri="{FF2B5EF4-FFF2-40B4-BE49-F238E27FC236}">
                <a16:creationId xmlns:a16="http://schemas.microsoft.com/office/drawing/2014/main" id="{4017DC8A-FD06-E5BA-6731-7C7D60E7D6FE}"/>
              </a:ext>
            </a:extLst>
          </p:cNvPr>
          <p:cNvSpPr>
            <a:spLocks noGrp="1"/>
          </p:cNvSpPr>
          <p:nvPr>
            <p:ph type="body" sz="quarter" idx="14"/>
          </p:nvPr>
        </p:nvSpPr>
        <p:spPr>
          <a:xfrm>
            <a:off x="10785613" y="5457092"/>
            <a:ext cx="1025436" cy="1025421"/>
          </a:xfrm>
        </p:spPr>
        <p:txBody>
          <a:bodyPr/>
          <a:lstStyle/>
          <a:p>
            <a:endParaRPr lang="en-US" dirty="0"/>
          </a:p>
        </p:txBody>
      </p:sp>
      <p:sp>
        <p:nvSpPr>
          <p:cNvPr id="12" name="Title 11">
            <a:extLst>
              <a:ext uri="{FF2B5EF4-FFF2-40B4-BE49-F238E27FC236}">
                <a16:creationId xmlns:a16="http://schemas.microsoft.com/office/drawing/2014/main" id="{88D6712D-C227-04CA-E16B-98A2C89443F4}"/>
              </a:ext>
            </a:extLst>
          </p:cNvPr>
          <p:cNvSpPr>
            <a:spLocks noGrp="1"/>
          </p:cNvSpPr>
          <p:nvPr>
            <p:ph type="title"/>
          </p:nvPr>
        </p:nvSpPr>
        <p:spPr>
          <a:xfrm>
            <a:off x="2046628" y="1304230"/>
            <a:ext cx="6863286" cy="1797779"/>
          </a:xfrm>
        </p:spPr>
        <p:txBody>
          <a:bodyPr anchor="t">
            <a:normAutofit/>
          </a:bodyPr>
          <a:lstStyle/>
          <a:p>
            <a:r>
              <a:rPr lang="en-US" dirty="0"/>
              <a:t>ISVs strategi og </a:t>
            </a:r>
            <a:r>
              <a:rPr lang="en-US" dirty="0" err="1"/>
              <a:t>satsninger</a:t>
            </a:r>
            <a:r>
              <a:rPr lang="en-US" dirty="0"/>
              <a:t> (</a:t>
            </a:r>
            <a:r>
              <a:rPr lang="en-US" dirty="0" err="1"/>
              <a:t>årsplan</a:t>
            </a:r>
            <a:r>
              <a:rPr lang="en-US" dirty="0"/>
              <a:t>)</a:t>
            </a:r>
          </a:p>
        </p:txBody>
      </p:sp>
      <p:sp>
        <p:nvSpPr>
          <p:cNvPr id="19" name="Text Placeholder 18">
            <a:extLst>
              <a:ext uri="{FF2B5EF4-FFF2-40B4-BE49-F238E27FC236}">
                <a16:creationId xmlns:a16="http://schemas.microsoft.com/office/drawing/2014/main" id="{000F2CA8-0297-22D4-991B-54FECD14FF6E}"/>
              </a:ext>
            </a:extLst>
          </p:cNvPr>
          <p:cNvSpPr>
            <a:spLocks noGrp="1"/>
          </p:cNvSpPr>
          <p:nvPr>
            <p:ph type="body" sz="quarter" idx="20"/>
          </p:nvPr>
        </p:nvSpPr>
        <p:spPr>
          <a:xfrm>
            <a:off x="2046628" y="3628489"/>
            <a:ext cx="5716962" cy="757238"/>
          </a:xfrm>
        </p:spPr>
        <p:txBody>
          <a:bodyPr>
            <a:normAutofit/>
          </a:bodyPr>
          <a:lstStyle/>
          <a:p>
            <a:pPr>
              <a:spcAft>
                <a:spcPts val="600"/>
              </a:spcAft>
            </a:pPr>
            <a:r>
              <a:rPr lang="en-US" dirty="0" err="1"/>
              <a:t>Presentasjon</a:t>
            </a:r>
            <a:r>
              <a:rPr lang="en-US" dirty="0"/>
              <a:t> </a:t>
            </a:r>
            <a:r>
              <a:rPr lang="en-US" dirty="0" err="1"/>
              <a:t>på</a:t>
            </a:r>
            <a:r>
              <a:rPr lang="en-US" dirty="0"/>
              <a:t> </a:t>
            </a:r>
            <a:r>
              <a:rPr lang="en-US" dirty="0" err="1"/>
              <a:t>fakultetsstyreseminar</a:t>
            </a:r>
            <a:endParaRPr lang="en-US" dirty="0"/>
          </a:p>
        </p:txBody>
      </p:sp>
      <p:sp>
        <p:nvSpPr>
          <p:cNvPr id="13" name="Subtitle 12">
            <a:extLst>
              <a:ext uri="{FF2B5EF4-FFF2-40B4-BE49-F238E27FC236}">
                <a16:creationId xmlns:a16="http://schemas.microsoft.com/office/drawing/2014/main" id="{9EB75878-E9BE-6CFD-8E63-BA93D64A7F27}"/>
              </a:ext>
            </a:extLst>
          </p:cNvPr>
          <p:cNvSpPr>
            <a:spLocks noGrp="1"/>
          </p:cNvSpPr>
          <p:nvPr>
            <p:ph type="subTitle" idx="1"/>
          </p:nvPr>
        </p:nvSpPr>
        <p:spPr>
          <a:xfrm>
            <a:off x="2103436" y="4568250"/>
            <a:ext cx="1584852" cy="269304"/>
          </a:xfrm>
        </p:spPr>
        <p:txBody>
          <a:bodyPr wrap="none">
            <a:normAutofit/>
          </a:bodyPr>
          <a:lstStyle/>
          <a:p>
            <a:pPr>
              <a:spcAft>
                <a:spcPts val="600"/>
              </a:spcAft>
            </a:pPr>
            <a:r>
              <a:rPr lang="en-US" dirty="0"/>
              <a:t>Elin Haugsgjerd Allern</a:t>
            </a:r>
          </a:p>
        </p:txBody>
      </p:sp>
      <p:sp>
        <p:nvSpPr>
          <p:cNvPr id="28" name="Text Placeholder 8">
            <a:extLst>
              <a:ext uri="{FF2B5EF4-FFF2-40B4-BE49-F238E27FC236}">
                <a16:creationId xmlns:a16="http://schemas.microsoft.com/office/drawing/2014/main" id="{FD37DFD9-F341-83D9-DAF2-6345074181C2}"/>
              </a:ext>
            </a:extLst>
          </p:cNvPr>
          <p:cNvSpPr>
            <a:spLocks noGrp="1"/>
          </p:cNvSpPr>
          <p:nvPr>
            <p:ph type="body" sz="quarter" idx="16"/>
          </p:nvPr>
        </p:nvSpPr>
        <p:spPr>
          <a:xfrm>
            <a:off x="2103436" y="4829918"/>
            <a:ext cx="1224694" cy="269304"/>
          </a:xfrm>
        </p:spPr>
        <p:txBody>
          <a:bodyPr/>
          <a:lstStyle/>
          <a:p>
            <a:r>
              <a:rPr lang="en-US" dirty="0" err="1"/>
              <a:t>Instituttleder</a:t>
            </a:r>
            <a:endParaRPr lang="en-US" dirty="0"/>
          </a:p>
        </p:txBody>
      </p:sp>
      <p:sp>
        <p:nvSpPr>
          <p:cNvPr id="7" name="Date Placeholder 6">
            <a:extLst>
              <a:ext uri="{FF2B5EF4-FFF2-40B4-BE49-F238E27FC236}">
                <a16:creationId xmlns:a16="http://schemas.microsoft.com/office/drawing/2014/main" id="{1FE0839F-7AF7-4025-2280-C28576AD398B}"/>
              </a:ext>
            </a:extLst>
          </p:cNvPr>
          <p:cNvSpPr>
            <a:spLocks noGrp="1"/>
          </p:cNvSpPr>
          <p:nvPr>
            <p:ph type="dt" sz="half" idx="10"/>
          </p:nvPr>
        </p:nvSpPr>
        <p:spPr>
          <a:xfrm>
            <a:off x="2103436" y="5103569"/>
            <a:ext cx="1161660" cy="269304"/>
          </a:xfrm>
        </p:spPr>
        <p:txBody>
          <a:bodyPr wrap="none" anchor="ctr">
            <a:normAutofit/>
          </a:bodyPr>
          <a:lstStyle/>
          <a:p>
            <a:pPr>
              <a:spcAft>
                <a:spcPts val="600"/>
              </a:spcAft>
            </a:pPr>
            <a:r>
              <a:rPr lang="en-US" dirty="0"/>
              <a:t>14.03.24</a:t>
            </a:r>
          </a:p>
        </p:txBody>
      </p:sp>
    </p:spTree>
    <p:extLst>
      <p:ext uri="{BB962C8B-B14F-4D97-AF65-F5344CB8AC3E}">
        <p14:creationId xmlns:p14="http://schemas.microsoft.com/office/powerpoint/2010/main" val="133613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D5ABD-08A6-4230-B6C1-03266B75945C}"/>
              </a:ext>
            </a:extLst>
          </p:cNvPr>
          <p:cNvSpPr>
            <a:spLocks noGrp="1"/>
          </p:cNvSpPr>
          <p:nvPr>
            <p:ph type="sldNum" sz="quarter" idx="12"/>
          </p:nvPr>
        </p:nvSpPr>
        <p:spPr/>
        <p:txBody>
          <a:bodyPr/>
          <a:lstStyle/>
          <a:p>
            <a:r>
              <a:rPr lang="en-US"/>
              <a:t>Side </a:t>
            </a:r>
            <a:fld id="{5251F420-7306-4E7C-A79E-F31A38F7D392}" type="slidenum">
              <a:rPr lang="en-US" smtClean="0"/>
              <a:pPr/>
              <a:t>10</a:t>
            </a:fld>
            <a:endParaRPr lang="en-US" dirty="0"/>
          </a:p>
        </p:txBody>
      </p:sp>
      <p:sp>
        <p:nvSpPr>
          <p:cNvPr id="5" name="Content Placeholder 4">
            <a:extLst>
              <a:ext uri="{FF2B5EF4-FFF2-40B4-BE49-F238E27FC236}">
                <a16:creationId xmlns:a16="http://schemas.microsoft.com/office/drawing/2014/main" id="{A7F26F72-F0D2-4CFD-9B7F-1770858B637C}"/>
              </a:ext>
            </a:extLst>
          </p:cNvPr>
          <p:cNvSpPr>
            <a:spLocks noGrp="1"/>
          </p:cNvSpPr>
          <p:nvPr>
            <p:ph sz="quarter" idx="28"/>
          </p:nvPr>
        </p:nvSpPr>
        <p:spPr/>
        <p:txBody>
          <a:bodyPr/>
          <a:lstStyle/>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endParaRPr lang="nb-NO" dirty="0"/>
          </a:p>
        </p:txBody>
      </p:sp>
      <p:graphicFrame>
        <p:nvGraphicFramePr>
          <p:cNvPr id="2" name="Table 5">
            <a:extLst>
              <a:ext uri="{FF2B5EF4-FFF2-40B4-BE49-F238E27FC236}">
                <a16:creationId xmlns:a16="http://schemas.microsoft.com/office/drawing/2014/main" id="{B1804977-5844-4B83-B65B-667C778986D0}"/>
              </a:ext>
            </a:extLst>
          </p:cNvPr>
          <p:cNvGraphicFramePr>
            <a:graphicFrameLocks noGrp="1"/>
          </p:cNvGraphicFramePr>
          <p:nvPr>
            <p:extLst>
              <p:ext uri="{D42A27DB-BD31-4B8C-83A1-F6EECF244321}">
                <p14:modId xmlns:p14="http://schemas.microsoft.com/office/powerpoint/2010/main" val="510027794"/>
              </p:ext>
            </p:extLst>
          </p:nvPr>
        </p:nvGraphicFramePr>
        <p:xfrm>
          <a:off x="78346" y="0"/>
          <a:ext cx="12035307" cy="6753777"/>
        </p:xfrm>
        <a:graphic>
          <a:graphicData uri="http://schemas.openxmlformats.org/drawingml/2006/table">
            <a:tbl>
              <a:tblPr firstRow="1" bandRow="1">
                <a:tableStyleId>{F5AB1C69-6EDB-4FF4-983F-18BD219EF322}</a:tableStyleId>
              </a:tblPr>
              <a:tblGrid>
                <a:gridCol w="5448102">
                  <a:extLst>
                    <a:ext uri="{9D8B030D-6E8A-4147-A177-3AD203B41FA5}">
                      <a16:colId xmlns:a16="http://schemas.microsoft.com/office/drawing/2014/main" val="1102397360"/>
                    </a:ext>
                  </a:extLst>
                </a:gridCol>
                <a:gridCol w="6587205">
                  <a:extLst>
                    <a:ext uri="{9D8B030D-6E8A-4147-A177-3AD203B41FA5}">
                      <a16:colId xmlns:a16="http://schemas.microsoft.com/office/drawing/2014/main" val="3495786801"/>
                    </a:ext>
                  </a:extLst>
                </a:gridCol>
              </a:tblGrid>
              <a:tr h="374226">
                <a:tc>
                  <a:txBody>
                    <a:bodyPr/>
                    <a:lstStyle/>
                    <a:p>
                      <a:pPr algn="ctr"/>
                      <a:r>
                        <a:rPr lang="nb-NO" dirty="0"/>
                        <a:t>Mål langsiktig utvikling: ISV skal…. </a:t>
                      </a:r>
                    </a:p>
                  </a:txBody>
                  <a:tcPr/>
                </a:tc>
                <a:tc>
                  <a:txBody>
                    <a:bodyPr/>
                    <a:lstStyle/>
                    <a:p>
                      <a:pPr algn="ctr"/>
                      <a:r>
                        <a:rPr lang="nb-NO" dirty="0"/>
                        <a:t>Tiltak langsiktig utvikling</a:t>
                      </a:r>
                    </a:p>
                  </a:txBody>
                  <a:tcPr/>
                </a:tc>
                <a:extLst>
                  <a:ext uri="{0D108BD9-81ED-4DB2-BD59-A6C34878D82A}">
                    <a16:rowId xmlns:a16="http://schemas.microsoft.com/office/drawing/2014/main" val="2273193343"/>
                  </a:ext>
                </a:extLst>
              </a:tr>
              <a:tr h="876394">
                <a:tc>
                  <a:txBody>
                    <a:bodyPr/>
                    <a:lstStyle/>
                    <a:p>
                      <a:r>
                        <a:rPr lang="nb-NO" sz="1800" b="1" dirty="0"/>
                        <a:t>Anerkjennes som et av de mest attraktive statsvitenskapelig miljøene i Europa.</a:t>
                      </a:r>
                    </a:p>
                    <a:p>
                      <a:endParaRPr lang="nb-NO" sz="1800" dirty="0"/>
                    </a:p>
                  </a:txBody>
                  <a:tcPr/>
                </a:tc>
                <a:tc>
                  <a:txBody>
                    <a:bodyPr/>
                    <a:lstStyle/>
                    <a:p>
                      <a:pPr marL="285750" indent="-285750">
                        <a:buFont typeface="Arial" panose="020B0604020202020204" pitchFamily="34" charset="0"/>
                        <a:buChar char="•"/>
                      </a:pPr>
                      <a:r>
                        <a:rPr lang="nb-NO" sz="1800" dirty="0"/>
                        <a:t>Summen av mange tiltak (nevnt under og ift. forskning, undervisning og organisasjon)</a:t>
                      </a:r>
                    </a:p>
                  </a:txBody>
                  <a:tcPr/>
                </a:tc>
                <a:extLst>
                  <a:ext uri="{0D108BD9-81ED-4DB2-BD59-A6C34878D82A}">
                    <a16:rowId xmlns:a16="http://schemas.microsoft.com/office/drawing/2014/main" val="3676992649"/>
                  </a:ext>
                </a:extLst>
              </a:tr>
              <a:tr h="876394">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dirty="0"/>
                        <a:t>Bevare bredden i det faglige miljøet (altså ikke bli et institutt som kun dekker noen få fagfelt innen statsvitenskap).</a:t>
                      </a:r>
                    </a:p>
                  </a:txBody>
                  <a:tcPr/>
                </a:tc>
                <a:tc>
                  <a:txBody>
                    <a:bodyPr/>
                    <a:lstStyle/>
                    <a:p>
                      <a:pPr marL="285750" indent="-285750">
                        <a:buFont typeface="Arial" panose="020B0604020202020204" pitchFamily="34" charset="0"/>
                        <a:buChar char="•"/>
                      </a:pPr>
                      <a:r>
                        <a:rPr lang="nb-NO" sz="1800" dirty="0"/>
                        <a:t>(Ta hensyn til bredde vs. konsentrasjon ved utlysning av (faste) stillinger?)</a:t>
                      </a:r>
                    </a:p>
                  </a:txBody>
                  <a:tcPr/>
                </a:tc>
                <a:extLst>
                  <a:ext uri="{0D108BD9-81ED-4DB2-BD59-A6C34878D82A}">
                    <a16:rowId xmlns:a16="http://schemas.microsoft.com/office/drawing/2014/main" val="4195644775"/>
                  </a:ext>
                </a:extLst>
              </a:tr>
              <a:tr h="1643358">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dirty="0"/>
                        <a:t>Sikre et vedvarende høyt nivå på forskningsprosjektaktivitet (dvs. det står: «ha nok prosjektstillinger over tid til å sikre minst like mange rekrutteringsstillinger som fast vitenskapelig ansatte»).</a:t>
                      </a:r>
                    </a:p>
                    <a:p>
                      <a:endParaRPr lang="nb-NO" sz="1800" dirty="0"/>
                    </a:p>
                  </a:txBody>
                  <a:tcPr/>
                </a:tc>
                <a:tc>
                  <a:txBody>
                    <a:bodyPr/>
                    <a:lstStyle/>
                    <a:p>
                      <a:pPr marL="285750" indent="-285750">
                        <a:buFont typeface="Arial" panose="020B0604020202020204" pitchFamily="34" charset="0"/>
                        <a:buChar char="•"/>
                      </a:pPr>
                      <a:r>
                        <a:rPr lang="nb-NO" sz="1800" dirty="0"/>
                        <a:t>Prioritere stipendiat- og postdoktorstillinger av minst tre års varighet i søknader om ekstern finansiering. (ved behov legge til et fjerde </a:t>
                      </a:r>
                      <a:r>
                        <a:rPr lang="nb-NO" sz="1800" dirty="0" err="1"/>
                        <a:t>undervisningsår</a:t>
                      </a:r>
                      <a:r>
                        <a:rPr lang="nb-NO" sz="1800" dirty="0"/>
                        <a:t>).</a:t>
                      </a:r>
                    </a:p>
                    <a:p>
                      <a:pPr marL="0" indent="0">
                        <a:buFont typeface="Arial" panose="020B0604020202020204" pitchFamily="34" charset="0"/>
                        <a:buNone/>
                      </a:pPr>
                      <a:endParaRPr lang="nb-NO" sz="1800" dirty="0"/>
                    </a:p>
                  </a:txBody>
                  <a:tcPr/>
                </a:tc>
                <a:extLst>
                  <a:ext uri="{0D108BD9-81ED-4DB2-BD59-A6C34878D82A}">
                    <a16:rowId xmlns:a16="http://schemas.microsoft.com/office/drawing/2014/main" val="1826462310"/>
                  </a:ext>
                </a:extLst>
              </a:tr>
              <a:tr h="86492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b="1" dirty="0"/>
                        <a:t>Tilby forskningsbasert undervisning på høyt nivå innenfor alle fagområder.</a:t>
                      </a:r>
                    </a:p>
                  </a:txBody>
                  <a:tcPr/>
                </a:tc>
                <a:tc>
                  <a:txBody>
                    <a:bodyPr/>
                    <a:lstStyle/>
                    <a:p>
                      <a:pPr marL="285750" indent="-285750">
                        <a:buFont typeface="Arial" panose="020B0604020202020204" pitchFamily="34" charset="0"/>
                        <a:buChar char="•"/>
                      </a:pPr>
                      <a:r>
                        <a:rPr lang="nb-NO" sz="1800" dirty="0"/>
                        <a:t>Prioritere delte stillinger (forskning og undervisning) ved faste ansettelser.</a:t>
                      </a:r>
                    </a:p>
                    <a:p>
                      <a:pPr marL="285750" indent="-285750">
                        <a:buFont typeface="Arial" panose="020B0604020202020204" pitchFamily="34" charset="0"/>
                        <a:buChar char="•"/>
                      </a:pPr>
                      <a:r>
                        <a:rPr lang="nb-NO" sz="1800" dirty="0"/>
                        <a:t>Utrede konsekvensene av nytt finansieringssystem.</a:t>
                      </a:r>
                    </a:p>
                  </a:txBody>
                  <a:tcPr/>
                </a:tc>
                <a:extLst>
                  <a:ext uri="{0D108BD9-81ED-4DB2-BD59-A6C34878D82A}">
                    <a16:rowId xmlns:a16="http://schemas.microsoft.com/office/drawing/2014/main" val="915478874"/>
                  </a:ext>
                </a:extLst>
              </a:tr>
              <a:tr h="1898991">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b="1" dirty="0"/>
                        <a:t>Få en god kjønnsbalanse i alle stillingskategorier.</a:t>
                      </a:r>
                    </a:p>
                    <a:p>
                      <a:endParaRPr lang="nb-NO" sz="1800" dirty="0"/>
                    </a:p>
                  </a:txBody>
                  <a:tcPr/>
                </a:tc>
                <a:tc>
                  <a:txBody>
                    <a:bodyPr/>
                    <a:lstStyle/>
                    <a:p>
                      <a:pPr marL="285750" indent="-285750">
                        <a:buFont typeface="Arial" panose="020B0604020202020204" pitchFamily="34" charset="0"/>
                        <a:buChar char="•"/>
                      </a:pPr>
                      <a:r>
                        <a:rPr lang="nb-NO" sz="1800" dirty="0"/>
                        <a:t>Utvikle kunnskapsbaserte tiltak for å bedre kjønnsbalansen i faste og midlertidige vitenskapelige stillinger, og vurdere ansettelsesprosessene i tråd med dette</a:t>
                      </a:r>
                    </a:p>
                    <a:p>
                      <a:pPr marL="285750" indent="-285750">
                        <a:buFont typeface="Arial" panose="020B0604020202020204" pitchFamily="34" charset="0"/>
                        <a:buChar char="•"/>
                      </a:pPr>
                      <a:r>
                        <a:rPr lang="nb-NO" sz="1800" dirty="0"/>
                        <a:t>Understreke instituttets likestillingsmål i møter med alle ledere av bedømmelses- og innstillingskomiteer</a:t>
                      </a:r>
                    </a:p>
                  </a:txBody>
                  <a:tcPr/>
                </a:tc>
                <a:extLst>
                  <a:ext uri="{0D108BD9-81ED-4DB2-BD59-A6C34878D82A}">
                    <a16:rowId xmlns:a16="http://schemas.microsoft.com/office/drawing/2014/main" val="4198004718"/>
                  </a:ext>
                </a:extLst>
              </a:tr>
            </a:tbl>
          </a:graphicData>
        </a:graphic>
      </p:graphicFrame>
    </p:spTree>
    <p:extLst>
      <p:ext uri="{BB962C8B-B14F-4D97-AF65-F5344CB8AC3E}">
        <p14:creationId xmlns:p14="http://schemas.microsoft.com/office/powerpoint/2010/main" val="47260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E1BEDCD1-CC4B-6545-3906-A8D97050538B}"/>
              </a:ext>
            </a:extLst>
          </p:cNvPr>
          <p:cNvSpPr>
            <a:spLocks noGrp="1"/>
          </p:cNvSpPr>
          <p:nvPr>
            <p:ph type="sldNum" sz="quarter" idx="35"/>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11</a:t>
            </a:fld>
            <a:endParaRPr lang="en-US"/>
          </a:p>
        </p:txBody>
      </p:sp>
      <p:sp>
        <p:nvSpPr>
          <p:cNvPr id="5" name="Plassholder for innhold 4">
            <a:extLst>
              <a:ext uri="{FF2B5EF4-FFF2-40B4-BE49-F238E27FC236}">
                <a16:creationId xmlns:a16="http://schemas.microsoft.com/office/drawing/2014/main" id="{1F52F1BB-FF8E-CC11-9DAC-B912078194E6}"/>
              </a:ext>
            </a:extLst>
          </p:cNvPr>
          <p:cNvSpPr>
            <a:spLocks noGrp="1"/>
          </p:cNvSpPr>
          <p:nvPr>
            <p:ph sz="half" idx="29"/>
          </p:nvPr>
        </p:nvSpPr>
        <p:spPr>
          <a:xfrm>
            <a:off x="664846" y="1005840"/>
            <a:ext cx="7016114" cy="5440250"/>
          </a:xfrm>
        </p:spPr>
        <p:txBody>
          <a:bodyPr>
            <a:normAutofit/>
          </a:bodyPr>
          <a:lstStyle/>
          <a:p>
            <a:pPr marL="0" indent="0">
              <a:spcAft>
                <a:spcPts val="600"/>
              </a:spcAft>
              <a:buNone/>
            </a:pPr>
            <a:r>
              <a:rPr lang="nb-NO" sz="3200" i="1" dirty="0"/>
              <a:t>ISV skal være et forskningsintensivt statsvitenskapinstitutt på høyt internasjonalt nivå som tilbyr forskningsbasert utdanning av svært god kvalitet, uteksaminerer sterke kandidater til relevante jobber i ulike sektorer både hjemme og ute, og bidrar med forskningsbasert kunnskap til både norsk og internasjonal offentlighet.</a:t>
            </a:r>
          </a:p>
          <a:p>
            <a:pPr>
              <a:spcAft>
                <a:spcPts val="600"/>
              </a:spcAft>
            </a:pPr>
            <a:endParaRPr lang="nb-NO" dirty="0"/>
          </a:p>
        </p:txBody>
      </p:sp>
      <p:pic>
        <p:nvPicPr>
          <p:cNvPr id="9" name="Bilde 8" descr="Et bilde som inneholder logo, Grafikk, design&#10;&#10;Automatisk generert beskrivelse">
            <a:extLst>
              <a:ext uri="{FF2B5EF4-FFF2-40B4-BE49-F238E27FC236}">
                <a16:creationId xmlns:a16="http://schemas.microsoft.com/office/drawing/2014/main" id="{58BA8F88-CAD4-8DDE-A57E-09597FF76E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27235" y="1641273"/>
            <a:ext cx="4542845" cy="3065148"/>
          </a:xfrm>
          <a:prstGeom prst="rect">
            <a:avLst/>
          </a:prstGeom>
          <a:noFill/>
          <a:effectLst>
            <a:outerShdw blurRad="50800" dist="50800" dir="5400000" algn="ctr" rotWithShape="0">
              <a:srgbClr val="010000">
                <a:alpha val="0"/>
              </a:srgbClr>
            </a:outerShdw>
          </a:effectLst>
        </p:spPr>
      </p:pic>
      <p:sp>
        <p:nvSpPr>
          <p:cNvPr id="11" name="TekstSylinder 10">
            <a:extLst>
              <a:ext uri="{FF2B5EF4-FFF2-40B4-BE49-F238E27FC236}">
                <a16:creationId xmlns:a16="http://schemas.microsoft.com/office/drawing/2014/main" id="{206C4BDB-FB18-9B23-DF46-1A483B972B90}"/>
              </a:ext>
            </a:extLst>
          </p:cNvPr>
          <p:cNvSpPr txBox="1"/>
          <p:nvPr/>
        </p:nvSpPr>
        <p:spPr>
          <a:xfrm>
            <a:off x="9101719" y="5354904"/>
            <a:ext cx="2730235"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4" tooltip="https://uppsalas.se/allmant/dags-att-flytta-vasterut/">
                  <a:extLst>
                    <a:ext uri="{A12FA001-AC4F-418D-AE19-62706E023703}">
                      <ahyp:hlinkClr xmlns:ahyp="http://schemas.microsoft.com/office/drawing/2018/hyperlinkcolor" val="tx"/>
                    </a:ext>
                  </a:extLst>
                </a:hlinkClick>
              </a:rPr>
              <a:t>Dette bildet</a:t>
            </a:r>
            <a:r>
              <a:rPr lang="nb-NO" sz="700">
                <a:solidFill>
                  <a:srgbClr val="FFFFFF"/>
                </a:solidFill>
              </a:rPr>
              <a:t> av Ukjent forfatter er lisensiert under </a:t>
            </a:r>
            <a:r>
              <a:rPr lang="nb-NO"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nb-NO" sz="700">
              <a:solidFill>
                <a:srgbClr val="FFFFFF"/>
              </a:solidFill>
            </a:endParaRPr>
          </a:p>
        </p:txBody>
      </p:sp>
      <p:sp>
        <p:nvSpPr>
          <p:cNvPr id="12" name="TekstSylinder 11">
            <a:extLst>
              <a:ext uri="{FF2B5EF4-FFF2-40B4-BE49-F238E27FC236}">
                <a16:creationId xmlns:a16="http://schemas.microsoft.com/office/drawing/2014/main" id="{5A75B58F-7481-7E8C-228F-5802EEF46F3B}"/>
              </a:ext>
            </a:extLst>
          </p:cNvPr>
          <p:cNvSpPr txBox="1"/>
          <p:nvPr/>
        </p:nvSpPr>
        <p:spPr>
          <a:xfrm>
            <a:off x="573405" y="238522"/>
            <a:ext cx="8528313" cy="584775"/>
          </a:xfrm>
          <a:prstGeom prst="rect">
            <a:avLst/>
          </a:prstGeom>
          <a:noFill/>
        </p:spPr>
        <p:txBody>
          <a:bodyPr wrap="square" rtlCol="0">
            <a:spAutoFit/>
          </a:bodyPr>
          <a:lstStyle/>
          <a:p>
            <a:r>
              <a:rPr lang="nb-NO" sz="3200" b="1" dirty="0"/>
              <a:t>Kan delvis omformuleres til følgende?</a:t>
            </a:r>
          </a:p>
        </p:txBody>
      </p:sp>
    </p:spTree>
    <p:extLst>
      <p:ext uri="{BB962C8B-B14F-4D97-AF65-F5344CB8AC3E}">
        <p14:creationId xmlns:p14="http://schemas.microsoft.com/office/powerpoint/2010/main" val="266055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2B1180-E422-4F23-ABC1-2400930F0470}"/>
              </a:ext>
            </a:extLst>
          </p:cNvPr>
          <p:cNvSpPr>
            <a:spLocks noGrp="1"/>
          </p:cNvSpPr>
          <p:nvPr>
            <p:ph type="sldNum" sz="quarter" idx="12"/>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12</a:t>
            </a:fld>
            <a:endParaRPr lang="en-US"/>
          </a:p>
        </p:txBody>
      </p:sp>
      <p:sp>
        <p:nvSpPr>
          <p:cNvPr id="6" name="Content Placeholder 5">
            <a:extLst>
              <a:ext uri="{FF2B5EF4-FFF2-40B4-BE49-F238E27FC236}">
                <a16:creationId xmlns:a16="http://schemas.microsoft.com/office/drawing/2014/main" id="{F7459B6E-5697-40C8-9AEB-12ABDCE61B67}"/>
              </a:ext>
            </a:extLst>
          </p:cNvPr>
          <p:cNvSpPr>
            <a:spLocks noGrp="1"/>
          </p:cNvSpPr>
          <p:nvPr>
            <p:ph sz="half" idx="4294967295"/>
          </p:nvPr>
        </p:nvSpPr>
        <p:spPr>
          <a:xfrm>
            <a:off x="1527048" y="1124712"/>
            <a:ext cx="9144000" cy="2386584"/>
          </a:xfrm>
          <a:noFill/>
        </p:spPr>
        <p:txBody>
          <a:bodyPr anchor="b">
            <a:normAutofit/>
          </a:bodyPr>
          <a:lstStyle/>
          <a:p>
            <a:pPr marL="0" indent="0" algn="ctr" defTabSz="228600">
              <a:buNone/>
            </a:pPr>
            <a:r>
              <a:rPr lang="nb-NO" sz="4800" dirty="0"/>
              <a:t>Forskning: Mål, delmål og tiltak</a:t>
            </a:r>
            <a:endParaRPr lang="en-US" sz="3600" kern="1200" dirty="0"/>
          </a:p>
        </p:txBody>
      </p:sp>
    </p:spTree>
    <p:extLst>
      <p:ext uri="{BB962C8B-B14F-4D97-AF65-F5344CB8AC3E}">
        <p14:creationId xmlns:p14="http://schemas.microsoft.com/office/powerpoint/2010/main" val="46069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19BB2-4038-4529-BDD3-61B470931A0A}"/>
              </a:ext>
            </a:extLst>
          </p:cNvPr>
          <p:cNvSpPr>
            <a:spLocks noGrp="1"/>
          </p:cNvSpPr>
          <p:nvPr>
            <p:ph type="sldNum" sz="quarter" idx="12"/>
          </p:nvPr>
        </p:nvSpPr>
        <p:spPr/>
        <p:txBody>
          <a:bodyPr/>
          <a:lstStyle/>
          <a:p>
            <a:r>
              <a:rPr lang="en-US"/>
              <a:t>Side </a:t>
            </a:r>
            <a:fld id="{5251F420-7306-4E7C-A79E-F31A38F7D392}" type="slidenum">
              <a:rPr lang="en-US" smtClean="0"/>
              <a:pPr/>
              <a:t>13</a:t>
            </a:fld>
            <a:endParaRPr lang="en-US" dirty="0"/>
          </a:p>
        </p:txBody>
      </p:sp>
      <p:sp>
        <p:nvSpPr>
          <p:cNvPr id="5" name="Content Placeholder 4">
            <a:extLst>
              <a:ext uri="{FF2B5EF4-FFF2-40B4-BE49-F238E27FC236}">
                <a16:creationId xmlns:a16="http://schemas.microsoft.com/office/drawing/2014/main" id="{CECB41D9-51A9-45A0-B597-8A571F8A1477}"/>
              </a:ext>
            </a:extLst>
          </p:cNvPr>
          <p:cNvSpPr>
            <a:spLocks noGrp="1"/>
          </p:cNvSpPr>
          <p:nvPr>
            <p:ph sz="quarter" idx="28"/>
          </p:nvPr>
        </p:nvSpPr>
        <p:spPr>
          <a:xfrm>
            <a:off x="525780" y="1085682"/>
            <a:ext cx="11306174" cy="4817312"/>
          </a:xfrm>
        </p:spPr>
        <p:txBody>
          <a:bodyPr/>
          <a:lstStyle/>
          <a:p>
            <a:pPr algn="l" fontAlgn="base"/>
            <a:r>
              <a:rPr lang="nb-NO" b="0" i="0" dirty="0">
                <a:solidFill>
                  <a:srgbClr val="000000"/>
                </a:solidFill>
                <a:effectLst/>
                <a:latin typeface="Helvetica" panose="020B0604020202020204" pitchFamily="34" charset="0"/>
              </a:rPr>
              <a:t> </a:t>
            </a:r>
          </a:p>
          <a:p>
            <a:endParaRPr lang="nb-NO" dirty="0"/>
          </a:p>
        </p:txBody>
      </p:sp>
      <p:graphicFrame>
        <p:nvGraphicFramePr>
          <p:cNvPr id="6" name="Table 6">
            <a:extLst>
              <a:ext uri="{FF2B5EF4-FFF2-40B4-BE49-F238E27FC236}">
                <a16:creationId xmlns:a16="http://schemas.microsoft.com/office/drawing/2014/main" id="{A4F8ED7C-DAB0-4FCD-A066-FC2F2F10DF5B}"/>
              </a:ext>
            </a:extLst>
          </p:cNvPr>
          <p:cNvGraphicFramePr>
            <a:graphicFrameLocks noGrp="1"/>
          </p:cNvGraphicFramePr>
          <p:nvPr>
            <p:extLst>
              <p:ext uri="{D42A27DB-BD31-4B8C-83A1-F6EECF244321}">
                <p14:modId xmlns:p14="http://schemas.microsoft.com/office/powerpoint/2010/main" val="2309343965"/>
              </p:ext>
            </p:extLst>
          </p:nvPr>
        </p:nvGraphicFramePr>
        <p:xfrm>
          <a:off x="105032" y="66746"/>
          <a:ext cx="12086968" cy="6773644"/>
        </p:xfrm>
        <a:graphic>
          <a:graphicData uri="http://schemas.openxmlformats.org/drawingml/2006/table">
            <a:tbl>
              <a:tblPr firstRow="1" bandRow="1">
                <a:tableStyleId>{5C22544A-7EE6-4342-B048-85BDC9FD1C3A}</a:tableStyleId>
              </a:tblPr>
              <a:tblGrid>
                <a:gridCol w="6043484">
                  <a:extLst>
                    <a:ext uri="{9D8B030D-6E8A-4147-A177-3AD203B41FA5}">
                      <a16:colId xmlns:a16="http://schemas.microsoft.com/office/drawing/2014/main" val="3585183304"/>
                    </a:ext>
                  </a:extLst>
                </a:gridCol>
                <a:gridCol w="6043484">
                  <a:extLst>
                    <a:ext uri="{9D8B030D-6E8A-4147-A177-3AD203B41FA5}">
                      <a16:colId xmlns:a16="http://schemas.microsoft.com/office/drawing/2014/main" val="3536538787"/>
                    </a:ext>
                  </a:extLst>
                </a:gridCol>
              </a:tblGrid>
              <a:tr h="357173">
                <a:tc>
                  <a:txBody>
                    <a:bodyPr/>
                    <a:lstStyle/>
                    <a:p>
                      <a:r>
                        <a:rPr lang="nb-NO" sz="1600" dirty="0"/>
                        <a:t>Mål for forskning: ISV skal….  </a:t>
                      </a:r>
                    </a:p>
                  </a:txBody>
                  <a:tcPr/>
                </a:tc>
                <a:tc>
                  <a:txBody>
                    <a:bodyPr/>
                    <a:lstStyle/>
                    <a:p>
                      <a:r>
                        <a:rPr lang="nb-NO" sz="1600" dirty="0"/>
                        <a:t>Tiltak forskning </a:t>
                      </a:r>
                    </a:p>
                  </a:txBody>
                  <a:tcPr/>
                </a:tc>
                <a:extLst>
                  <a:ext uri="{0D108BD9-81ED-4DB2-BD59-A6C34878D82A}">
                    <a16:rowId xmlns:a16="http://schemas.microsoft.com/office/drawing/2014/main" val="4023186428"/>
                  </a:ext>
                </a:extLst>
              </a:tr>
              <a:tr h="1753393">
                <a:tc>
                  <a:txBody>
                    <a:bodyPr/>
                    <a:lstStyle/>
                    <a:p>
                      <a:r>
                        <a:rPr lang="nb-NO" sz="1600" b="1" dirty="0"/>
                        <a:t>Være blant de beste statsvitenskapelige forskningsmiljøene i Europa:</a:t>
                      </a:r>
                    </a:p>
                    <a:p>
                      <a:pPr marL="285750" indent="-285750">
                        <a:buFont typeface="Arial" panose="020B0604020202020204" pitchFamily="34" charset="0"/>
                        <a:buChar char="•"/>
                      </a:pPr>
                      <a:r>
                        <a:rPr lang="nb-NO" sz="1400" dirty="0"/>
                        <a:t>Skal bidra med teoretisk og empirisk forskning av høy kvalitet og relevans.</a:t>
                      </a:r>
                    </a:p>
                    <a:p>
                      <a:pPr marL="285750" indent="-285750">
                        <a:buFont typeface="Arial" panose="020B0604020202020204" pitchFamily="34" charset="0"/>
                        <a:buChar char="•"/>
                      </a:pPr>
                      <a:r>
                        <a:rPr lang="nb-NO" sz="1400" dirty="0"/>
                        <a:t>Skal publisere på høyt nivå innen alle områder av faget. </a:t>
                      </a:r>
                    </a:p>
                    <a:p>
                      <a:pPr marL="285750" indent="-285750">
                        <a:buFont typeface="Arial" panose="020B0604020202020204" pitchFamily="34" charset="0"/>
                        <a:buChar char="•"/>
                      </a:pPr>
                      <a:r>
                        <a:rPr lang="nb-NO" sz="1400" dirty="0"/>
                        <a:t>Skal verne om akademisk frihet, troverdighet og vitenskapelig uavhengighet.</a:t>
                      </a:r>
                    </a:p>
                  </a:txBody>
                  <a:tcPr/>
                </a:tc>
                <a:tc>
                  <a:txBody>
                    <a:bodyPr/>
                    <a:lstStyle/>
                    <a:p>
                      <a:pPr marL="285750" indent="-285750">
                        <a:buFont typeface="Arial" panose="020B0604020202020204" pitchFamily="34" charset="0"/>
                        <a:buChar char="•"/>
                      </a:pPr>
                      <a:r>
                        <a:rPr lang="nb-NO" sz="1600" dirty="0"/>
                        <a:t>Etablere faste driftsmidler for interne forskergrupper (med forskningsseminarrekker).</a:t>
                      </a:r>
                    </a:p>
                    <a:p>
                      <a:pPr marL="285750" indent="-285750">
                        <a:buFont typeface="Arial" panose="020B0604020202020204" pitchFamily="34" charset="0"/>
                        <a:buChar char="•"/>
                      </a:pPr>
                      <a:r>
                        <a:rPr lang="nb-NO" sz="1600" dirty="0"/>
                        <a:t>Stimulere til forskermobilitet blant stipendiatene (internasjonaliseringsmidlene).</a:t>
                      </a:r>
                    </a:p>
                    <a:p>
                      <a:pPr marL="285750" indent="-285750">
                        <a:buFont typeface="Arial" panose="020B0604020202020204" pitchFamily="34" charset="0"/>
                        <a:buChar char="•"/>
                      </a:pPr>
                      <a:r>
                        <a:rPr lang="nb-NO" sz="1600" dirty="0"/>
                        <a:t>(Styrke lokal struktur for forskningsetikk og personvern)</a:t>
                      </a:r>
                    </a:p>
                    <a:p>
                      <a:pPr marL="285750" indent="-285750">
                        <a:buFont typeface="Arial" panose="020B0604020202020204" pitchFamily="34" charset="0"/>
                        <a:buChar char="•"/>
                      </a:pPr>
                      <a:r>
                        <a:rPr lang="nb-NO" sz="1600" dirty="0"/>
                        <a:t>Se også under</a:t>
                      </a:r>
                    </a:p>
                  </a:txBody>
                  <a:tcPr/>
                </a:tc>
                <a:extLst>
                  <a:ext uri="{0D108BD9-81ED-4DB2-BD59-A6C34878D82A}">
                    <a16:rowId xmlns:a16="http://schemas.microsoft.com/office/drawing/2014/main" val="391046644"/>
                  </a:ext>
                </a:extLst>
              </a:tr>
              <a:tr h="1902749">
                <a:tc>
                  <a:txBody>
                    <a:bodyPr/>
                    <a:lstStyle/>
                    <a:p>
                      <a:pPr marL="0" indent="0">
                        <a:buFont typeface="Arial" panose="020B0604020202020204" pitchFamily="34" charset="0"/>
                        <a:buNone/>
                      </a:pPr>
                      <a:r>
                        <a:rPr lang="nb-NO" sz="1600" b="1" dirty="0"/>
                        <a:t>Sikre den enkelte medarbeiders tid til og mulighet for konsentrasjon om egen forskning.</a:t>
                      </a:r>
                    </a:p>
                    <a:p>
                      <a:pPr marL="0" indent="0">
                        <a:buFont typeface="Arial" panose="020B0604020202020204" pitchFamily="34" charset="0"/>
                        <a:buNone/>
                      </a:pPr>
                      <a:endParaRPr lang="nb-NO" sz="1600" dirty="0"/>
                    </a:p>
                    <a:p>
                      <a:pPr marL="0" indent="0">
                        <a:buFont typeface="Arial" panose="020B0604020202020204" pitchFamily="34" charset="0"/>
                        <a:buNone/>
                      </a:pPr>
                      <a:r>
                        <a:rPr lang="nb-NO" sz="1600" b="1" dirty="0"/>
                        <a:t>Stimulere til internt forskningssamarbeid.</a:t>
                      </a:r>
                    </a:p>
                  </a:txBody>
                  <a:tcPr/>
                </a:tc>
                <a:tc>
                  <a:txBody>
                    <a:bodyPr/>
                    <a:lstStyle/>
                    <a:p>
                      <a:pPr marL="285750" indent="-285750">
                        <a:buFont typeface="Arial" panose="020B0604020202020204" pitchFamily="34" charset="0"/>
                        <a:buChar char="•"/>
                      </a:pPr>
                      <a:r>
                        <a:rPr lang="nb-NO" sz="1600" dirty="0"/>
                        <a:t>Øke driftsmidler til vitenskapelig ansatte for å styrke den enkeltes forskning.</a:t>
                      </a:r>
                    </a:p>
                    <a:p>
                      <a:pPr marL="285750" indent="-285750">
                        <a:buFont typeface="Arial" panose="020B0604020202020204" pitchFamily="34" charset="0"/>
                        <a:buChar char="•"/>
                      </a:pPr>
                      <a:r>
                        <a:rPr lang="nb-NO" sz="1600" dirty="0"/>
                        <a:t>Styrke «</a:t>
                      </a:r>
                      <a:r>
                        <a:rPr lang="nb-NO" sz="1600" dirty="0" err="1"/>
                        <a:t>Småforsk</a:t>
                      </a:r>
                      <a:r>
                        <a:rPr lang="nb-NO" sz="1600" dirty="0"/>
                        <a:t>»-ordningen med egne midler så lenge budsjettsituasjonen tillater det (med krav om samarbeid internt).</a:t>
                      </a:r>
                    </a:p>
                    <a:p>
                      <a:pPr marL="285750" indent="-285750">
                        <a:buFont typeface="Arial" panose="020B0604020202020204" pitchFamily="34" charset="0"/>
                        <a:buChar char="•"/>
                      </a:pPr>
                      <a:r>
                        <a:rPr lang="nb-NO" sz="1600" dirty="0"/>
                        <a:t>(Forbedre organisering og planleggingen av forholdet forskningstid/undervisningstid).</a:t>
                      </a:r>
                    </a:p>
                  </a:txBody>
                  <a:tcPr/>
                </a:tc>
                <a:extLst>
                  <a:ext uri="{0D108BD9-81ED-4DB2-BD59-A6C34878D82A}">
                    <a16:rowId xmlns:a16="http://schemas.microsoft.com/office/drawing/2014/main" val="195048710"/>
                  </a:ext>
                </a:extLst>
              </a:tr>
              <a:tr h="1915744">
                <a:tc>
                  <a:txBody>
                    <a:bodyPr/>
                    <a:lstStyle/>
                    <a:p>
                      <a:r>
                        <a:rPr lang="nb-NO" sz="1600" b="1" dirty="0"/>
                        <a:t>Sikre tilslag på forskningsmidler som finansierer forskning av spesielt høy kvalitet </a:t>
                      </a:r>
                      <a:r>
                        <a:rPr lang="nb-NO" sz="1600" dirty="0"/>
                        <a:t>(et mål å til enhver tid ha to operative prosjekter finansiert av ERC).</a:t>
                      </a:r>
                    </a:p>
                    <a:p>
                      <a:endParaRPr lang="nb-NO" sz="1600" dirty="0"/>
                    </a:p>
                  </a:txBody>
                  <a:tcPr/>
                </a:tc>
                <a:tc>
                  <a:txBody>
                    <a:bodyPr/>
                    <a:lstStyle/>
                    <a:p>
                      <a:pPr marL="285750" indent="-285750">
                        <a:buFont typeface="Arial" panose="020B0604020202020204" pitchFamily="34" charset="0"/>
                        <a:buChar char="•"/>
                      </a:pPr>
                      <a:r>
                        <a:rPr lang="nb-NO" sz="1600" dirty="0"/>
                        <a:t>Bistå i utformingen av søknader til eksterne finansieringskilder som Norges Forskningsråd (NFR) og Det europeiske forskningsrådet (ERC).</a:t>
                      </a:r>
                    </a:p>
                    <a:p>
                      <a:pPr marL="285750" indent="-285750">
                        <a:buFont typeface="Arial" panose="020B0604020202020204" pitchFamily="34" charset="0"/>
                        <a:buChar char="•"/>
                      </a:pPr>
                      <a:r>
                        <a:rPr lang="nb-NO" sz="1600" dirty="0"/>
                        <a:t>Styrke søknader til ERC, samt Senter for fremragende forskning (SFF) fra NFR, ved å legge inn egenfinansiering i form av en basisfinansiert stipendiat- eller postdoktorstilling i slike søknader.</a:t>
                      </a:r>
                    </a:p>
                  </a:txBody>
                  <a:tcPr/>
                </a:tc>
                <a:extLst>
                  <a:ext uri="{0D108BD9-81ED-4DB2-BD59-A6C34878D82A}">
                    <a16:rowId xmlns:a16="http://schemas.microsoft.com/office/drawing/2014/main" val="1297098003"/>
                  </a:ext>
                </a:extLst>
              </a:tr>
              <a:tr h="844585">
                <a:tc>
                  <a:txBody>
                    <a:bodyPr/>
                    <a:lstStyle/>
                    <a:p>
                      <a:r>
                        <a:rPr lang="nb-NO" sz="1600" dirty="0"/>
                        <a:t>Vi har ingen prioriterte tematiske «satsningsområder» (jfr. mål om bredde i faget pluss </a:t>
                      </a:r>
                      <a:r>
                        <a:rPr lang="nb-NO" sz="1600" dirty="0" err="1"/>
                        <a:t>bottom</a:t>
                      </a:r>
                      <a:r>
                        <a:rPr lang="nb-NO" sz="1600" dirty="0"/>
                        <a:t>-up grunnforskning).</a:t>
                      </a:r>
                    </a:p>
                  </a:txBody>
                  <a:tcPr/>
                </a:tc>
                <a:tc>
                  <a:txBody>
                    <a:bodyPr/>
                    <a:lstStyle/>
                    <a:p>
                      <a:pPr marL="285750" indent="-285750">
                        <a:buFont typeface="Arial" panose="020B0604020202020204" pitchFamily="34" charset="0"/>
                        <a:buChar char="•"/>
                      </a:pPr>
                      <a:r>
                        <a:rPr lang="nb-NO" sz="1600" dirty="0"/>
                        <a:t>(Fortsette å utlyse stillinger internasjonalt)</a:t>
                      </a:r>
                    </a:p>
                    <a:p>
                      <a:pPr marL="285750" indent="-285750">
                        <a:buFont typeface="Arial" panose="020B0604020202020204" pitchFamily="34" charset="0"/>
                        <a:buChar char="•"/>
                      </a:pPr>
                      <a:r>
                        <a:rPr lang="nb-NO" sz="1600" dirty="0"/>
                        <a:t>(Vektlegge forskningseksellense ved rekruttering?)</a:t>
                      </a:r>
                    </a:p>
                  </a:txBody>
                  <a:tcPr/>
                </a:tc>
                <a:extLst>
                  <a:ext uri="{0D108BD9-81ED-4DB2-BD59-A6C34878D82A}">
                    <a16:rowId xmlns:a16="http://schemas.microsoft.com/office/drawing/2014/main" val="1128077087"/>
                  </a:ext>
                </a:extLst>
              </a:tr>
            </a:tbl>
          </a:graphicData>
        </a:graphic>
      </p:graphicFrame>
    </p:spTree>
    <p:extLst>
      <p:ext uri="{BB962C8B-B14F-4D97-AF65-F5344CB8AC3E}">
        <p14:creationId xmlns:p14="http://schemas.microsoft.com/office/powerpoint/2010/main" val="340894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6A87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2B1180-E422-4F23-ABC1-2400930F0470}"/>
              </a:ext>
            </a:extLst>
          </p:cNvPr>
          <p:cNvSpPr>
            <a:spLocks noGrp="1"/>
          </p:cNvSpPr>
          <p:nvPr>
            <p:ph type="sldNum" sz="quarter" idx="12"/>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14</a:t>
            </a:fld>
            <a:endParaRPr lang="en-US"/>
          </a:p>
        </p:txBody>
      </p:sp>
      <p:sp>
        <p:nvSpPr>
          <p:cNvPr id="6" name="Content Placeholder 5">
            <a:extLst>
              <a:ext uri="{FF2B5EF4-FFF2-40B4-BE49-F238E27FC236}">
                <a16:creationId xmlns:a16="http://schemas.microsoft.com/office/drawing/2014/main" id="{F7459B6E-5697-40C8-9AEB-12ABDCE61B67}"/>
              </a:ext>
            </a:extLst>
          </p:cNvPr>
          <p:cNvSpPr>
            <a:spLocks noGrp="1"/>
          </p:cNvSpPr>
          <p:nvPr>
            <p:ph sz="half" idx="4294967295"/>
          </p:nvPr>
        </p:nvSpPr>
        <p:spPr>
          <a:xfrm>
            <a:off x="1527048" y="1124712"/>
            <a:ext cx="9144000" cy="2386584"/>
          </a:xfrm>
          <a:noFill/>
        </p:spPr>
        <p:txBody>
          <a:bodyPr anchor="b">
            <a:normAutofit/>
          </a:bodyPr>
          <a:lstStyle/>
          <a:p>
            <a:pPr marL="0" indent="0" algn="ctr" defTabSz="228600">
              <a:buNone/>
            </a:pPr>
            <a:r>
              <a:rPr lang="nb-NO" sz="4800" dirty="0"/>
              <a:t>Utdanning: Mål, delmål og tiltak</a:t>
            </a:r>
            <a:endParaRPr lang="en-US" sz="3600" kern="1200" dirty="0"/>
          </a:p>
        </p:txBody>
      </p:sp>
    </p:spTree>
    <p:extLst>
      <p:ext uri="{BB962C8B-B14F-4D97-AF65-F5344CB8AC3E}">
        <p14:creationId xmlns:p14="http://schemas.microsoft.com/office/powerpoint/2010/main" val="332520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00F28E-C8A7-4ABB-8EEB-31DC2C69A946}"/>
              </a:ext>
            </a:extLst>
          </p:cNvPr>
          <p:cNvSpPr>
            <a:spLocks noGrp="1"/>
          </p:cNvSpPr>
          <p:nvPr>
            <p:ph type="sldNum" sz="quarter" idx="12"/>
          </p:nvPr>
        </p:nvSpPr>
        <p:spPr/>
        <p:txBody>
          <a:bodyPr/>
          <a:lstStyle/>
          <a:p>
            <a:r>
              <a:rPr lang="en-US"/>
              <a:t>Side </a:t>
            </a:r>
            <a:fld id="{5251F420-7306-4E7C-A79E-F31A38F7D392}" type="slidenum">
              <a:rPr lang="en-US" smtClean="0"/>
              <a:pPr/>
              <a:t>15</a:t>
            </a:fld>
            <a:endParaRPr lang="en-US" dirty="0"/>
          </a:p>
        </p:txBody>
      </p:sp>
      <p:sp>
        <p:nvSpPr>
          <p:cNvPr id="5" name="Content Placeholder 4">
            <a:extLst>
              <a:ext uri="{FF2B5EF4-FFF2-40B4-BE49-F238E27FC236}">
                <a16:creationId xmlns:a16="http://schemas.microsoft.com/office/drawing/2014/main" id="{49DA198A-0C45-41CF-A28D-9ADD3E5E0649}"/>
              </a:ext>
            </a:extLst>
          </p:cNvPr>
          <p:cNvSpPr>
            <a:spLocks noGrp="1"/>
          </p:cNvSpPr>
          <p:nvPr>
            <p:ph sz="quarter" idx="28"/>
          </p:nvPr>
        </p:nvSpPr>
        <p:spPr>
          <a:xfrm>
            <a:off x="395525" y="1097356"/>
            <a:ext cx="11471910" cy="4817312"/>
          </a:xfrm>
        </p:spPr>
        <p:txBody>
          <a:bodyPr/>
          <a:lstStyle/>
          <a:p>
            <a:endParaRPr lang="nb-NO" dirty="0"/>
          </a:p>
        </p:txBody>
      </p:sp>
      <p:graphicFrame>
        <p:nvGraphicFramePr>
          <p:cNvPr id="2" name="Table 5">
            <a:extLst>
              <a:ext uri="{FF2B5EF4-FFF2-40B4-BE49-F238E27FC236}">
                <a16:creationId xmlns:a16="http://schemas.microsoft.com/office/drawing/2014/main" id="{E338F203-7568-4254-97C4-BC36CEA2B47B}"/>
              </a:ext>
            </a:extLst>
          </p:cNvPr>
          <p:cNvGraphicFramePr>
            <a:graphicFrameLocks noGrp="1"/>
          </p:cNvGraphicFramePr>
          <p:nvPr>
            <p:extLst>
              <p:ext uri="{D42A27DB-BD31-4B8C-83A1-F6EECF244321}">
                <p14:modId xmlns:p14="http://schemas.microsoft.com/office/powerpoint/2010/main" val="1743082203"/>
              </p:ext>
            </p:extLst>
          </p:nvPr>
        </p:nvGraphicFramePr>
        <p:xfrm>
          <a:off x="143301" y="-2"/>
          <a:ext cx="11990854" cy="6816644"/>
        </p:xfrm>
        <a:graphic>
          <a:graphicData uri="http://schemas.openxmlformats.org/drawingml/2006/table">
            <a:tbl>
              <a:tblPr firstRow="1" bandRow="1">
                <a:tableStyleId>{5C22544A-7EE6-4342-B048-85BDC9FD1C3A}</a:tableStyleId>
              </a:tblPr>
              <a:tblGrid>
                <a:gridCol w="4632831">
                  <a:extLst>
                    <a:ext uri="{9D8B030D-6E8A-4147-A177-3AD203B41FA5}">
                      <a16:colId xmlns:a16="http://schemas.microsoft.com/office/drawing/2014/main" val="3601728014"/>
                    </a:ext>
                  </a:extLst>
                </a:gridCol>
                <a:gridCol w="7358023">
                  <a:extLst>
                    <a:ext uri="{9D8B030D-6E8A-4147-A177-3AD203B41FA5}">
                      <a16:colId xmlns:a16="http://schemas.microsoft.com/office/drawing/2014/main" val="346391777"/>
                    </a:ext>
                  </a:extLst>
                </a:gridCol>
              </a:tblGrid>
              <a:tr h="410216">
                <a:tc>
                  <a:txBody>
                    <a:bodyPr/>
                    <a:lstStyle/>
                    <a:p>
                      <a:r>
                        <a:rPr lang="nb-NO" sz="2000" dirty="0"/>
                        <a:t>Mål for utdanning: </a:t>
                      </a:r>
                    </a:p>
                  </a:txBody>
                  <a:tcPr>
                    <a:solidFill>
                      <a:srgbClr val="86A878"/>
                    </a:solidFill>
                  </a:tcPr>
                </a:tc>
                <a:tc>
                  <a:txBody>
                    <a:bodyPr/>
                    <a:lstStyle/>
                    <a:p>
                      <a:r>
                        <a:rPr lang="nb-NO" dirty="0"/>
                        <a:t>Tiltak utdanning</a:t>
                      </a:r>
                    </a:p>
                  </a:txBody>
                  <a:tcPr>
                    <a:solidFill>
                      <a:srgbClr val="86A878"/>
                    </a:solidFill>
                  </a:tcPr>
                </a:tc>
                <a:extLst>
                  <a:ext uri="{0D108BD9-81ED-4DB2-BD59-A6C34878D82A}">
                    <a16:rowId xmlns:a16="http://schemas.microsoft.com/office/drawing/2014/main" val="587999671"/>
                  </a:ext>
                </a:extLst>
              </a:tr>
              <a:tr h="1931884">
                <a:tc>
                  <a:txBody>
                    <a:bodyPr/>
                    <a:lstStyle/>
                    <a:p>
                      <a:r>
                        <a:rPr lang="nb-NO" sz="1600" b="1" dirty="0"/>
                        <a:t>Å tilby forskningsbasert undervisning av høy faglig og pedagogisk kvalitet på både norsk og engelsk</a:t>
                      </a:r>
                    </a:p>
                  </a:txBody>
                  <a:tcPr>
                    <a:solidFill>
                      <a:srgbClr val="C9DFC3"/>
                    </a:solidFill>
                  </a:tcPr>
                </a:tc>
                <a:tc>
                  <a:txBody>
                    <a:bodyPr/>
                    <a:lstStyle/>
                    <a:p>
                      <a:pPr marL="285750" indent="-285750">
                        <a:buFont typeface="Arial" panose="020B0604020202020204" pitchFamily="34" charset="0"/>
                        <a:buChar char="•"/>
                      </a:pPr>
                      <a:r>
                        <a:rPr lang="nb-NO" sz="1400" dirty="0"/>
                        <a:t>Stimulere til systematisk bruk av relevante studentaktive læringsformer, herunder utnytte muligheter for bruk av digitale løsninger og særskilt finansiering der det er behov for det.</a:t>
                      </a:r>
                    </a:p>
                    <a:p>
                      <a:pPr marL="285750" indent="-285750">
                        <a:buFont typeface="Arial" panose="020B0604020202020204" pitchFamily="34" charset="0"/>
                        <a:buChar char="•"/>
                      </a:pPr>
                      <a:r>
                        <a:rPr lang="nb-NO" sz="1400" dirty="0"/>
                        <a:t>Videreføre forum for utveksling av undervisningserfaringer og beste praksis.</a:t>
                      </a:r>
                    </a:p>
                    <a:p>
                      <a:pPr marL="285750" indent="-285750">
                        <a:buFont typeface="Arial" panose="020B0604020202020204" pitchFamily="34" charset="0"/>
                        <a:buChar char="•"/>
                      </a:pPr>
                      <a:r>
                        <a:rPr lang="nb-NO" sz="1400" dirty="0"/>
                        <a:t>Vurdere tiltak for å styrke veilederrollen.</a:t>
                      </a:r>
                    </a:p>
                    <a:p>
                      <a:pPr marL="285750" indent="-285750">
                        <a:buFont typeface="Arial" panose="020B0604020202020204" pitchFamily="34" charset="0"/>
                        <a:buChar char="•"/>
                      </a:pPr>
                      <a:r>
                        <a:rPr lang="nb-NO" sz="1400" dirty="0"/>
                        <a:t>Benytte seg av muligheter som ligger i </a:t>
                      </a:r>
                      <a:r>
                        <a:rPr lang="nb-NO" sz="1400" dirty="0" err="1"/>
                        <a:t>Circle</a:t>
                      </a:r>
                      <a:r>
                        <a:rPr lang="nb-NO" sz="1400" dirty="0"/>
                        <a:t> U-samarbeidet, særlig innen studentutveksling og bruk av gjesteforelesere.</a:t>
                      </a:r>
                    </a:p>
                    <a:p>
                      <a:pPr marL="285750" indent="-285750">
                        <a:buFont typeface="Arial" panose="020B0604020202020204" pitchFamily="34" charset="0"/>
                        <a:buChar char="•"/>
                      </a:pPr>
                      <a:r>
                        <a:rPr lang="nb-NO" sz="1400" dirty="0"/>
                        <a:t>(Vektlegge fremdragende undervisningskompetanse ved ansettelser)</a:t>
                      </a:r>
                    </a:p>
                    <a:p>
                      <a:endParaRPr lang="nb-NO" sz="1400" dirty="0"/>
                    </a:p>
                  </a:txBody>
                  <a:tcPr>
                    <a:solidFill>
                      <a:srgbClr val="C9DFC3"/>
                    </a:solidFill>
                  </a:tcPr>
                </a:tc>
                <a:extLst>
                  <a:ext uri="{0D108BD9-81ED-4DB2-BD59-A6C34878D82A}">
                    <a16:rowId xmlns:a16="http://schemas.microsoft.com/office/drawing/2014/main" val="201683226"/>
                  </a:ext>
                </a:extLst>
              </a:tr>
              <a:tr h="2003179">
                <a:tc>
                  <a:txBody>
                    <a:body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1" dirty="0"/>
                        <a:t>Styrke rekrutteringen til alle studieprogrammene våre.  </a:t>
                      </a:r>
                    </a:p>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dirty="0"/>
                        <a:t>Påse en hensiktsmessig dimensjonering i lys av endringer i finansiering.</a:t>
                      </a:r>
                    </a:p>
                    <a:p>
                      <a:endParaRPr lang="nb-NO" sz="1600" dirty="0"/>
                    </a:p>
                  </a:txBody>
                  <a:tcPr>
                    <a:solidFill>
                      <a:srgbClr val="EDF5EB"/>
                    </a:solidFill>
                  </a:tcPr>
                </a:tc>
                <a:tc>
                  <a:txBody>
                    <a:bodyPr/>
                    <a:lstStyle/>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Utarbeide en helhetlig strategi for rekruttering for alle nivåer, herunder vurdere hvordan vi bedre kan bruke instituttets skolebesøkere i arbeidet med god og strategisk rekruttering på bachelornivå.</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Gjennomgå programsidene på nett for å fremheve praksismulighetene og vise hvordan vi jobber med arbeidslivsrelevans.</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Gjennomgå innretning og dimensjonering av vårt studietilbud i lys av endringer i studiefinansieringen.</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(Fortsette karlegging og analyse av frafall fra studieprogrammer).</a:t>
                      </a:r>
                    </a:p>
                    <a:p>
                      <a:endParaRPr lang="nb-NO" sz="1400" dirty="0"/>
                    </a:p>
                  </a:txBody>
                  <a:tcPr>
                    <a:solidFill>
                      <a:srgbClr val="EDF5EB"/>
                    </a:solidFill>
                  </a:tcPr>
                </a:tc>
                <a:extLst>
                  <a:ext uri="{0D108BD9-81ED-4DB2-BD59-A6C34878D82A}">
                    <a16:rowId xmlns:a16="http://schemas.microsoft.com/office/drawing/2014/main" val="1342267777"/>
                  </a:ext>
                </a:extLst>
              </a:tr>
              <a:tr h="2383068">
                <a:tc>
                  <a:txBody>
                    <a:bodyPr/>
                    <a:lstStyle/>
                    <a:p>
                      <a:r>
                        <a:rPr lang="nb-NO" sz="1600" b="1" dirty="0"/>
                        <a:t>Tilby undervisning med arbeidslivsrelevans som sikrer ferdige kandidater gode muligheter for en faglig relevant yrkeskarriere etter studiene.</a:t>
                      </a:r>
                    </a:p>
                    <a:p>
                      <a:pPr marL="0" marR="0" lvl="0" indent="0" algn="l" defTabSz="914446" rtl="0" eaLnBrk="1" fontAlgn="auto" latinLnBrk="0" hangingPunct="1">
                        <a:lnSpc>
                          <a:spcPct val="100000"/>
                        </a:lnSpc>
                        <a:spcBef>
                          <a:spcPts val="0"/>
                        </a:spcBef>
                        <a:spcAft>
                          <a:spcPts val="0"/>
                        </a:spcAft>
                        <a:buClrTx/>
                        <a:buSzTx/>
                        <a:buFontTx/>
                        <a:buNone/>
                        <a:tabLst/>
                        <a:defRPr/>
                      </a:pPr>
                      <a:endParaRPr lang="nb-NO" sz="1600" dirty="0"/>
                    </a:p>
                    <a:p>
                      <a:pPr marL="0" marR="0" lvl="0" indent="0" algn="l" defTabSz="914446" rtl="0" eaLnBrk="1" fontAlgn="auto" latinLnBrk="0" hangingPunct="1">
                        <a:lnSpc>
                          <a:spcPct val="100000"/>
                        </a:lnSpc>
                        <a:spcBef>
                          <a:spcPts val="0"/>
                        </a:spcBef>
                        <a:spcAft>
                          <a:spcPts val="0"/>
                        </a:spcAft>
                        <a:buClrTx/>
                        <a:buSzTx/>
                        <a:buFontTx/>
                        <a:buNone/>
                        <a:tabLst/>
                        <a:defRPr/>
                      </a:pPr>
                      <a:r>
                        <a:rPr lang="nb-NO" sz="1600" dirty="0"/>
                        <a:t>Knytte flere studenter til pågående forskning ved instituttet.</a:t>
                      </a:r>
                    </a:p>
                    <a:p>
                      <a:endParaRPr lang="nb-NO" sz="1600" dirty="0"/>
                    </a:p>
                  </a:txBody>
                  <a:tcPr>
                    <a:solidFill>
                      <a:srgbClr val="C9DFC3"/>
                    </a:solidFill>
                  </a:tcPr>
                </a:tc>
                <a:tc>
                  <a:txBody>
                    <a:bodyPr/>
                    <a:lstStyle/>
                    <a:p>
                      <a:pPr marL="285750" indent="-285750">
                        <a:buFont typeface="Arial" panose="020B0604020202020204" pitchFamily="34" charset="0"/>
                        <a:buChar char="•"/>
                      </a:pPr>
                      <a:r>
                        <a:rPr lang="nb-NO" sz="1400" dirty="0"/>
                        <a:t>Synliggjøre arbeidslivsrelevans i alle studieprogrammene (hva arbeidslivsrelevans er og refleksjon rundt egen kompetanse).</a:t>
                      </a:r>
                    </a:p>
                    <a:p>
                      <a:pPr marL="285750" indent="-285750">
                        <a:buFont typeface="Arial" panose="020B0604020202020204" pitchFamily="34" charset="0"/>
                        <a:buChar char="•"/>
                      </a:pPr>
                      <a:r>
                        <a:rPr lang="nb-NO" sz="1400" dirty="0"/>
                        <a:t>Fortsette arbeidet med å etablere et varig og aktivt </a:t>
                      </a:r>
                      <a:r>
                        <a:rPr lang="nb-NO" sz="1400" dirty="0" err="1"/>
                        <a:t>alumni</a:t>
                      </a:r>
                      <a:r>
                        <a:rPr lang="nb-NO" sz="1400" dirty="0"/>
                        <a:t>-nettverk (inkl. arrangementet «Metode og arbeidsliv», og høsten 2024 prøve ut et «</a:t>
                      </a:r>
                      <a:r>
                        <a:rPr lang="nb-NO" sz="1400" dirty="0" err="1"/>
                        <a:t>Alumnipanel</a:t>
                      </a:r>
                      <a:r>
                        <a:rPr lang="nb-NO" sz="1400" dirty="0"/>
                        <a:t>» som et studiestarttiltak).</a:t>
                      </a:r>
                    </a:p>
                    <a:p>
                      <a:pPr marL="285750" indent="-285750">
                        <a:buFont typeface="Arial" panose="020B0604020202020204" pitchFamily="34" charset="0"/>
                        <a:buChar char="•"/>
                      </a:pPr>
                      <a:r>
                        <a:rPr lang="nb-NO" sz="1400" dirty="0"/>
                        <a:t>Videreføre tiltak for å stimulere våre egne studenter til å søke stipendiatstillinger ved ISV.</a:t>
                      </a:r>
                    </a:p>
                    <a:p>
                      <a:pPr marL="285750" indent="-285750">
                        <a:buFont typeface="Arial" panose="020B0604020202020204" pitchFamily="34" charset="0"/>
                        <a:buChar char="•"/>
                      </a:pPr>
                      <a:r>
                        <a:rPr lang="nb-NO" sz="1400" dirty="0"/>
                        <a:t>Legge til rette for at flere studenter involveres i instituttets forskning.</a:t>
                      </a:r>
                    </a:p>
                    <a:p>
                      <a:pPr marL="285750" indent="-285750">
                        <a:buFont typeface="Arial" panose="020B0604020202020204" pitchFamily="34" charset="0"/>
                        <a:buChar char="•"/>
                      </a:pPr>
                      <a:r>
                        <a:rPr lang="nb-NO" sz="1400" dirty="0"/>
                        <a:t>(Fortsette å prioritere ressurser på metodeundervisningen)</a:t>
                      </a:r>
                    </a:p>
                  </a:txBody>
                  <a:tcPr>
                    <a:solidFill>
                      <a:srgbClr val="C9DFC3"/>
                    </a:solidFill>
                  </a:tcPr>
                </a:tc>
                <a:extLst>
                  <a:ext uri="{0D108BD9-81ED-4DB2-BD59-A6C34878D82A}">
                    <a16:rowId xmlns:a16="http://schemas.microsoft.com/office/drawing/2014/main" val="2147469163"/>
                  </a:ext>
                </a:extLst>
              </a:tr>
            </a:tbl>
          </a:graphicData>
        </a:graphic>
      </p:graphicFrame>
    </p:spTree>
    <p:extLst>
      <p:ext uri="{BB962C8B-B14F-4D97-AF65-F5344CB8AC3E}">
        <p14:creationId xmlns:p14="http://schemas.microsoft.com/office/powerpoint/2010/main" val="69546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00F28E-C8A7-4ABB-8EEB-31DC2C69A946}"/>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524B48"/>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750" b="0" i="0" u="none" strike="noStrike" kern="1200" cap="none" spc="0" normalizeH="0" baseline="0" noProof="0" dirty="0">
              <a:ln>
                <a:noFill/>
              </a:ln>
              <a:solidFill>
                <a:srgbClr val="524B48"/>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49DA198A-0C45-41CF-A28D-9ADD3E5E0649}"/>
              </a:ext>
            </a:extLst>
          </p:cNvPr>
          <p:cNvSpPr>
            <a:spLocks noGrp="1"/>
          </p:cNvSpPr>
          <p:nvPr>
            <p:ph sz="quarter" idx="28"/>
          </p:nvPr>
        </p:nvSpPr>
        <p:spPr>
          <a:xfrm>
            <a:off x="395525" y="1097356"/>
            <a:ext cx="11471910" cy="4817312"/>
          </a:xfrm>
        </p:spPr>
        <p:txBody>
          <a:bodyPr/>
          <a:lstStyle/>
          <a:p>
            <a:endParaRPr lang="nb-NO" dirty="0"/>
          </a:p>
        </p:txBody>
      </p:sp>
      <p:graphicFrame>
        <p:nvGraphicFramePr>
          <p:cNvPr id="2" name="Table 5">
            <a:extLst>
              <a:ext uri="{FF2B5EF4-FFF2-40B4-BE49-F238E27FC236}">
                <a16:creationId xmlns:a16="http://schemas.microsoft.com/office/drawing/2014/main" id="{E338F203-7568-4254-97C4-BC36CEA2B47B}"/>
              </a:ext>
            </a:extLst>
          </p:cNvPr>
          <p:cNvGraphicFramePr>
            <a:graphicFrameLocks noGrp="1"/>
          </p:cNvGraphicFramePr>
          <p:nvPr>
            <p:extLst>
              <p:ext uri="{D42A27DB-BD31-4B8C-83A1-F6EECF244321}">
                <p14:modId xmlns:p14="http://schemas.microsoft.com/office/powerpoint/2010/main" val="4580983"/>
              </p:ext>
            </p:extLst>
          </p:nvPr>
        </p:nvGraphicFramePr>
        <p:xfrm>
          <a:off x="60070" y="1328"/>
          <a:ext cx="12071860" cy="6856672"/>
        </p:xfrm>
        <a:graphic>
          <a:graphicData uri="http://schemas.openxmlformats.org/drawingml/2006/table">
            <a:tbl>
              <a:tblPr firstRow="1" bandRow="1">
                <a:tableStyleId>{5C22544A-7EE6-4342-B048-85BDC9FD1C3A}</a:tableStyleId>
              </a:tblPr>
              <a:tblGrid>
                <a:gridCol w="5212900">
                  <a:extLst>
                    <a:ext uri="{9D8B030D-6E8A-4147-A177-3AD203B41FA5}">
                      <a16:colId xmlns:a16="http://schemas.microsoft.com/office/drawing/2014/main" val="3601728014"/>
                    </a:ext>
                  </a:extLst>
                </a:gridCol>
                <a:gridCol w="6858960">
                  <a:extLst>
                    <a:ext uri="{9D8B030D-6E8A-4147-A177-3AD203B41FA5}">
                      <a16:colId xmlns:a16="http://schemas.microsoft.com/office/drawing/2014/main" val="346391777"/>
                    </a:ext>
                  </a:extLst>
                </a:gridCol>
              </a:tblGrid>
              <a:tr h="361161">
                <a:tc>
                  <a:txBody>
                    <a:bodyPr/>
                    <a:lstStyle/>
                    <a:p>
                      <a:r>
                        <a:rPr lang="nb-NO" dirty="0"/>
                        <a:t>Mål for utdanning: </a:t>
                      </a:r>
                    </a:p>
                  </a:txBody>
                  <a:tcPr>
                    <a:solidFill>
                      <a:srgbClr val="86A878"/>
                    </a:solidFill>
                  </a:tcPr>
                </a:tc>
                <a:tc>
                  <a:txBody>
                    <a:bodyPr/>
                    <a:lstStyle/>
                    <a:p>
                      <a:r>
                        <a:rPr lang="nb-NO" dirty="0"/>
                        <a:t>Tiltak utdanning</a:t>
                      </a:r>
                    </a:p>
                  </a:txBody>
                  <a:tcPr>
                    <a:solidFill>
                      <a:srgbClr val="86A878"/>
                    </a:solidFill>
                  </a:tcPr>
                </a:tc>
                <a:extLst>
                  <a:ext uri="{0D108BD9-81ED-4DB2-BD59-A6C34878D82A}">
                    <a16:rowId xmlns:a16="http://schemas.microsoft.com/office/drawing/2014/main" val="587999671"/>
                  </a:ext>
                </a:extLst>
              </a:tr>
              <a:tr h="1444642">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dirty="0"/>
                        <a:t>Sikre et godt faglig-sosialt miljø</a:t>
                      </a:r>
                      <a:endParaRPr lang="nb-NO" dirty="0"/>
                    </a:p>
                  </a:txBody>
                  <a:tcPr>
                    <a:solidFill>
                      <a:srgbClr val="C9DFC3"/>
                    </a:solidFill>
                  </a:tcPr>
                </a:tc>
                <a:tc>
                  <a:txBody>
                    <a:bodyPr/>
                    <a:lstStyle/>
                    <a:p>
                      <a:pPr marL="285750" indent="-285750">
                        <a:buFont typeface="Arial" panose="020B0604020202020204" pitchFamily="34" charset="0"/>
                        <a:buChar char="•"/>
                      </a:pPr>
                      <a:r>
                        <a:rPr lang="nb-NO" dirty="0"/>
                        <a:t>Gå i dialog med studentutvalgene om hva som skal til for å øke studentenes tilstedeværelse.</a:t>
                      </a:r>
                    </a:p>
                    <a:p>
                      <a:pPr marL="285750" indent="-285750">
                        <a:buFont typeface="Arial" panose="020B0604020202020204" pitchFamily="34" charset="0"/>
                        <a:buChar char="•"/>
                      </a:pPr>
                      <a:r>
                        <a:rPr lang="nb-NO" dirty="0"/>
                        <a:t>Samarbeide med program- og fagutvalgene, og støtte utvikling av det faglig-sosiale miljøet på alle program.</a:t>
                      </a:r>
                    </a:p>
                    <a:p>
                      <a:endParaRPr lang="nb-NO" dirty="0"/>
                    </a:p>
                  </a:txBody>
                  <a:tcPr>
                    <a:solidFill>
                      <a:srgbClr val="C9DFC3"/>
                    </a:solidFill>
                  </a:tcPr>
                </a:tc>
                <a:extLst>
                  <a:ext uri="{0D108BD9-81ED-4DB2-BD59-A6C34878D82A}">
                    <a16:rowId xmlns:a16="http://schemas.microsoft.com/office/drawing/2014/main" val="201683226"/>
                  </a:ext>
                </a:extLst>
              </a:tr>
              <a:tr h="902901">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b="1" dirty="0"/>
                        <a:t>Tilstrebe god gjennomføring på alle programmer</a:t>
                      </a:r>
                      <a:endParaRPr lang="nb-NO" b="1" dirty="0"/>
                    </a:p>
                    <a:p>
                      <a:endParaRPr lang="nb-NO" dirty="0"/>
                    </a:p>
                  </a:txBody>
                  <a:tcPr>
                    <a:solidFill>
                      <a:srgbClr val="EDF5EB"/>
                    </a:solidFill>
                  </a:tcPr>
                </a:tc>
                <a:tc>
                  <a:txBody>
                    <a:bodyPr/>
                    <a:lstStyle/>
                    <a:p>
                      <a:pPr marL="285750" indent="-285750">
                        <a:buFont typeface="Arial" panose="020B0604020202020204" pitchFamily="34" charset="0"/>
                        <a:buChar char="•"/>
                      </a:pPr>
                      <a:r>
                        <a:rPr lang="nb-NO" dirty="0"/>
                        <a:t>(</a:t>
                      </a:r>
                      <a:r>
                        <a:rPr lang="nb-NO" dirty="0" err="1"/>
                        <a:t>Oppstartsguide</a:t>
                      </a:r>
                      <a:r>
                        <a:rPr lang="nb-NO" dirty="0"/>
                        <a:t> og -tiltak BA)</a:t>
                      </a:r>
                    </a:p>
                    <a:p>
                      <a:pPr marL="285750" indent="-285750">
                        <a:buFont typeface="Arial" panose="020B0604020202020204" pitchFamily="34" charset="0"/>
                        <a:buChar char="•"/>
                      </a:pPr>
                      <a:r>
                        <a:rPr lang="nb-NO" dirty="0"/>
                        <a:t>(Kollokviementorordning BA)</a:t>
                      </a:r>
                    </a:p>
                    <a:p>
                      <a:pPr marL="285750" indent="-285750">
                        <a:buFont typeface="Arial" panose="020B0604020202020204" pitchFamily="34" charset="0"/>
                        <a:buChar char="•"/>
                      </a:pPr>
                      <a:r>
                        <a:rPr lang="nb-NO" dirty="0"/>
                        <a:t>(Oppstart MA metode: oppfriskningstilbud)</a:t>
                      </a:r>
                    </a:p>
                  </a:txBody>
                  <a:tcPr>
                    <a:solidFill>
                      <a:srgbClr val="EDF5EB"/>
                    </a:solidFill>
                  </a:tcPr>
                </a:tc>
                <a:extLst>
                  <a:ext uri="{0D108BD9-81ED-4DB2-BD59-A6C34878D82A}">
                    <a16:rowId xmlns:a16="http://schemas.microsoft.com/office/drawing/2014/main" val="1342267777"/>
                  </a:ext>
                </a:extLst>
              </a:tr>
              <a:tr h="1173772">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800" dirty="0"/>
                        <a:t>Utdanne ph.d.-kandidater som er konkurransedyktige til stillinger innen forskning og høyere utdanning.</a:t>
                      </a:r>
                    </a:p>
                    <a:p>
                      <a:endParaRPr lang="nb-NO" dirty="0"/>
                    </a:p>
                  </a:txBody>
                  <a:tcPr>
                    <a:solidFill>
                      <a:srgbClr val="C9DFC3"/>
                    </a:solidFill>
                  </a:tcPr>
                </a:tc>
                <a:tc>
                  <a:txBody>
                    <a:bodyPr/>
                    <a:lstStyle/>
                    <a:p>
                      <a:pPr marL="285750" indent="-285750">
                        <a:buFont typeface="Arial" panose="020B0604020202020204" pitchFamily="34" charset="0"/>
                        <a:buChar char="•"/>
                      </a:pPr>
                      <a:r>
                        <a:rPr lang="nb-NO" dirty="0"/>
                        <a:t>Styrke tilbudet av ph.d.-kurs.</a:t>
                      </a:r>
                    </a:p>
                    <a:p>
                      <a:pPr marL="285750" indent="-285750">
                        <a:buFont typeface="Arial" panose="020B0604020202020204" pitchFamily="34" charset="0"/>
                        <a:buChar char="•"/>
                      </a:pPr>
                      <a:r>
                        <a:rPr lang="nb-NO" dirty="0"/>
                        <a:t>Fortsette arbeidet med å styrke dialogen med eksterne ph.d.-kandidater og deres vertsinstitusjoner.</a:t>
                      </a:r>
                    </a:p>
                    <a:p>
                      <a:endParaRPr lang="nb-NO" dirty="0"/>
                    </a:p>
                  </a:txBody>
                  <a:tcPr>
                    <a:solidFill>
                      <a:srgbClr val="C9DFC3"/>
                    </a:solidFill>
                  </a:tcPr>
                </a:tc>
                <a:extLst>
                  <a:ext uri="{0D108BD9-81ED-4DB2-BD59-A6C34878D82A}">
                    <a16:rowId xmlns:a16="http://schemas.microsoft.com/office/drawing/2014/main" val="2147469163"/>
                  </a:ext>
                </a:extLst>
              </a:tr>
              <a:tr h="902901">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dirty="0"/>
                        <a:t>Tilby relevant etter- og videreutdanning.</a:t>
                      </a:r>
                    </a:p>
                    <a:p>
                      <a:endParaRPr lang="nb-NO" dirty="0"/>
                    </a:p>
                  </a:txBody>
                  <a:tcPr>
                    <a:solidFill>
                      <a:srgbClr val="EDF5EB"/>
                    </a:solidFill>
                  </a:tcPr>
                </a:tc>
                <a:tc>
                  <a:txBody>
                    <a:bodyPr/>
                    <a:lstStyle/>
                    <a:p>
                      <a:pPr marL="285750" indent="-285750">
                        <a:buFont typeface="Arial" panose="020B0604020202020204" pitchFamily="34" charset="0"/>
                        <a:buChar char="•"/>
                      </a:pPr>
                      <a:r>
                        <a:rPr lang="nb-NO" dirty="0"/>
                        <a:t>Begynne å tilby et etter- og videreutdanningstilbud innen statsvitenskapelig datavitenskap.</a:t>
                      </a:r>
                    </a:p>
                    <a:p>
                      <a:endParaRPr lang="nb-NO" dirty="0"/>
                    </a:p>
                  </a:txBody>
                  <a:tcPr>
                    <a:solidFill>
                      <a:srgbClr val="EDF5EB"/>
                    </a:solidFill>
                  </a:tcPr>
                </a:tc>
                <a:extLst>
                  <a:ext uri="{0D108BD9-81ED-4DB2-BD59-A6C34878D82A}">
                    <a16:rowId xmlns:a16="http://schemas.microsoft.com/office/drawing/2014/main" val="4231664508"/>
                  </a:ext>
                </a:extLst>
              </a:tr>
              <a:tr h="2010352">
                <a:tc>
                  <a:txBody>
                    <a:bodyPr/>
                    <a:lstStyle/>
                    <a:p>
                      <a:r>
                        <a:rPr lang="nb-NO" b="1" dirty="0"/>
                        <a:t>(Sikre mer kontrollert og bedre ressursutnyttelse i utdanningstilbudet)</a:t>
                      </a:r>
                    </a:p>
                  </a:txBody>
                  <a:tcPr>
                    <a:solidFill>
                      <a:srgbClr val="C9DFC3"/>
                    </a:solidFill>
                  </a:tcPr>
                </a:tc>
                <a:tc>
                  <a:txBody>
                    <a:bodyPr/>
                    <a:lstStyle/>
                    <a:p>
                      <a:pPr marL="285750" indent="-285750">
                        <a:buFont typeface="Arial" panose="020B0604020202020204" pitchFamily="34" charset="0"/>
                        <a:buChar char="•"/>
                      </a:pPr>
                      <a:r>
                        <a:rPr lang="nb-NO" dirty="0"/>
                        <a:t>Bruke egne undervisningsressurser fullt ut før eksterne ressurser hentes inn.</a:t>
                      </a:r>
                    </a:p>
                    <a:p>
                      <a:pPr marL="285750" indent="-285750">
                        <a:buFont typeface="Arial" panose="020B0604020202020204" pitchFamily="34" charset="0"/>
                        <a:buChar char="•"/>
                      </a:pPr>
                      <a:r>
                        <a:rPr lang="nb-NO" dirty="0"/>
                        <a:t>Forbedre informasjonen nyansatte får vedrørende undervisningsrutiner, praksis og regelverk ved instituttet.</a:t>
                      </a:r>
                    </a:p>
                    <a:p>
                      <a:pPr marL="285750" indent="-285750">
                        <a:buFont typeface="Arial" panose="020B0604020202020204" pitchFamily="34" charset="0"/>
                        <a:buChar char="•"/>
                      </a:pPr>
                      <a:r>
                        <a:rPr lang="nb-NO" dirty="0"/>
                        <a:t>(Etablere system for kontinuerlig kartlegging av stabens undervisningskompetanse og reelle undervisningskapasitet).</a:t>
                      </a:r>
                    </a:p>
                  </a:txBody>
                  <a:tcPr>
                    <a:solidFill>
                      <a:srgbClr val="C9DFC3"/>
                    </a:solidFill>
                  </a:tcPr>
                </a:tc>
                <a:extLst>
                  <a:ext uri="{0D108BD9-81ED-4DB2-BD59-A6C34878D82A}">
                    <a16:rowId xmlns:a16="http://schemas.microsoft.com/office/drawing/2014/main" val="2452491795"/>
                  </a:ext>
                </a:extLst>
              </a:tr>
            </a:tbl>
          </a:graphicData>
        </a:graphic>
      </p:graphicFrame>
    </p:spTree>
    <p:extLst>
      <p:ext uri="{BB962C8B-B14F-4D97-AF65-F5344CB8AC3E}">
        <p14:creationId xmlns:p14="http://schemas.microsoft.com/office/powerpoint/2010/main" val="175978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2B1180-E422-4F23-ABC1-2400930F0470}"/>
              </a:ext>
            </a:extLst>
          </p:cNvPr>
          <p:cNvSpPr>
            <a:spLocks noGrp="1"/>
          </p:cNvSpPr>
          <p:nvPr>
            <p:ph type="sldNum" sz="quarter" idx="12"/>
          </p:nvPr>
        </p:nvSpPr>
        <p:spPr>
          <a:xfrm>
            <a:off x="11266367" y="6263528"/>
            <a:ext cx="599469" cy="365125"/>
          </a:xfrm>
        </p:spPr>
        <p:txBody>
          <a:bodyPr anchor="ctr">
            <a:normAutofit/>
          </a:bodyPr>
          <a:lstStyle/>
          <a:p>
            <a:pPr marL="0" marR="0" lvl="0" indent="0" algn="r" defTabSz="228600" rtl="0" eaLnBrk="1" fontAlgn="auto" latinLnBrk="0" hangingPunct="1">
              <a:lnSpc>
                <a:spcPct val="100000"/>
              </a:lnSpc>
              <a:spcBef>
                <a:spcPts val="0"/>
              </a:spcBef>
              <a:spcAft>
                <a:spcPts val="600"/>
              </a:spcAft>
              <a:buClrTx/>
              <a:buSzTx/>
              <a:buFontTx/>
              <a:buNone/>
              <a:tabLst/>
              <a:defRPr/>
            </a:pPr>
            <a:r>
              <a:rPr kumimoji="0" lang="en-US" sz="750" b="0" i="0" u="none" strike="noStrike" kern="1200" cap="none" spc="0" normalizeH="0" baseline="0" noProof="0">
                <a:ln>
                  <a:noFill/>
                </a:ln>
                <a:solidFill>
                  <a:srgbClr val="524B48"/>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600"/>
                </a:spcAft>
                <a:buClrTx/>
                <a:buSzTx/>
                <a:buFontTx/>
                <a:buNone/>
                <a:tabLst/>
                <a:defRPr/>
              </a:pPr>
              <a:t>17</a:t>
            </a:fld>
            <a:endParaRPr kumimoji="0" lang="en-US" sz="750" b="0" i="0" u="none" strike="noStrike" kern="1200" cap="none" spc="0" normalizeH="0" baseline="0" noProof="0">
              <a:ln>
                <a:noFill/>
              </a:ln>
              <a:solidFill>
                <a:srgbClr val="524B48"/>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F7459B6E-5697-40C8-9AEB-12ABDCE61B67}"/>
              </a:ext>
            </a:extLst>
          </p:cNvPr>
          <p:cNvSpPr>
            <a:spLocks noGrp="1"/>
          </p:cNvSpPr>
          <p:nvPr>
            <p:ph sz="half" idx="4294967295"/>
          </p:nvPr>
        </p:nvSpPr>
        <p:spPr>
          <a:xfrm>
            <a:off x="914400" y="1124712"/>
            <a:ext cx="9756648" cy="2386584"/>
          </a:xfrm>
          <a:noFill/>
        </p:spPr>
        <p:txBody>
          <a:bodyPr anchor="b">
            <a:normAutofit/>
          </a:bodyPr>
          <a:lstStyle/>
          <a:p>
            <a:pPr marL="0" indent="0" algn="ctr" defTabSz="228600">
              <a:buNone/>
            </a:pPr>
            <a:r>
              <a:rPr lang="nb-NO" sz="4800" dirty="0"/>
              <a:t>Organisasjon: Mål, delmål og tiltak</a:t>
            </a:r>
            <a:endParaRPr lang="en-US" sz="3600" kern="1200" dirty="0"/>
          </a:p>
        </p:txBody>
      </p:sp>
    </p:spTree>
    <p:extLst>
      <p:ext uri="{BB962C8B-B14F-4D97-AF65-F5344CB8AC3E}">
        <p14:creationId xmlns:p14="http://schemas.microsoft.com/office/powerpoint/2010/main" val="251631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9B88A4-D7E2-4EDB-B49A-90DCC237D3F3}"/>
              </a:ext>
            </a:extLst>
          </p:cNvPr>
          <p:cNvSpPr>
            <a:spLocks noGrp="1"/>
          </p:cNvSpPr>
          <p:nvPr>
            <p:ph type="sldNum" sz="quarter" idx="12"/>
          </p:nvPr>
        </p:nvSpPr>
        <p:spPr/>
        <p:txBody>
          <a:bodyPr/>
          <a:lstStyle/>
          <a:p>
            <a:r>
              <a:rPr lang="en-US"/>
              <a:t>Side </a:t>
            </a:r>
            <a:fld id="{5251F420-7306-4E7C-A79E-F31A38F7D392}" type="slidenum">
              <a:rPr lang="en-US" smtClean="0"/>
              <a:pPr/>
              <a:t>18</a:t>
            </a:fld>
            <a:endParaRPr lang="en-US" dirty="0"/>
          </a:p>
        </p:txBody>
      </p:sp>
      <p:graphicFrame>
        <p:nvGraphicFramePr>
          <p:cNvPr id="6" name="Table 6">
            <a:extLst>
              <a:ext uri="{FF2B5EF4-FFF2-40B4-BE49-F238E27FC236}">
                <a16:creationId xmlns:a16="http://schemas.microsoft.com/office/drawing/2014/main" id="{6DED3030-0EED-4241-B727-AF84D644E418}"/>
              </a:ext>
            </a:extLst>
          </p:cNvPr>
          <p:cNvGraphicFramePr>
            <a:graphicFrameLocks noGrp="1"/>
          </p:cNvGraphicFramePr>
          <p:nvPr>
            <p:ph sz="quarter" idx="28"/>
            <p:extLst>
              <p:ext uri="{D42A27DB-BD31-4B8C-83A1-F6EECF244321}">
                <p14:modId xmlns:p14="http://schemas.microsoft.com/office/powerpoint/2010/main" val="842769459"/>
              </p:ext>
            </p:extLst>
          </p:nvPr>
        </p:nvGraphicFramePr>
        <p:xfrm>
          <a:off x="96359" y="-1"/>
          <a:ext cx="12095641" cy="6801267"/>
        </p:xfrm>
        <a:graphic>
          <a:graphicData uri="http://schemas.openxmlformats.org/drawingml/2006/table">
            <a:tbl>
              <a:tblPr firstRow="1" bandRow="1">
                <a:tableStyleId>{5C22544A-7EE6-4342-B048-85BDC9FD1C3A}</a:tableStyleId>
              </a:tblPr>
              <a:tblGrid>
                <a:gridCol w="4347860">
                  <a:extLst>
                    <a:ext uri="{9D8B030D-6E8A-4147-A177-3AD203B41FA5}">
                      <a16:colId xmlns:a16="http://schemas.microsoft.com/office/drawing/2014/main" val="913278448"/>
                    </a:ext>
                  </a:extLst>
                </a:gridCol>
                <a:gridCol w="7747781">
                  <a:extLst>
                    <a:ext uri="{9D8B030D-6E8A-4147-A177-3AD203B41FA5}">
                      <a16:colId xmlns:a16="http://schemas.microsoft.com/office/drawing/2014/main" val="2198654573"/>
                    </a:ext>
                  </a:extLst>
                </a:gridCol>
              </a:tblGrid>
              <a:tr h="435977">
                <a:tc>
                  <a:txBody>
                    <a:bodyPr/>
                    <a:lstStyle/>
                    <a:p>
                      <a:r>
                        <a:rPr lang="nb-NO" dirty="0"/>
                        <a:t>Mål for organisasjon og arbeidsmiljø</a:t>
                      </a:r>
                    </a:p>
                  </a:txBody>
                  <a:tcPr>
                    <a:solidFill>
                      <a:srgbClr val="FFC000"/>
                    </a:solidFill>
                  </a:tcPr>
                </a:tc>
                <a:tc>
                  <a:txBody>
                    <a:bodyPr/>
                    <a:lstStyle/>
                    <a:p>
                      <a:r>
                        <a:rPr lang="nb-NO" dirty="0"/>
                        <a:t>Tiltak organisasjon og arbeidsmiljø</a:t>
                      </a:r>
                    </a:p>
                  </a:txBody>
                  <a:tcPr>
                    <a:solidFill>
                      <a:srgbClr val="FFC000"/>
                    </a:solidFill>
                  </a:tcPr>
                </a:tc>
                <a:extLst>
                  <a:ext uri="{0D108BD9-81ED-4DB2-BD59-A6C34878D82A}">
                    <a16:rowId xmlns:a16="http://schemas.microsoft.com/office/drawing/2014/main" val="181240488"/>
                  </a:ext>
                </a:extLst>
              </a:tr>
              <a:tr h="1814261">
                <a:tc>
                  <a:txBody>
                    <a:bodyPr/>
                    <a:lstStyle/>
                    <a:p>
                      <a:r>
                        <a:rPr lang="nb-NO" sz="1600" b="1" dirty="0"/>
                        <a:t>Være en attraktiv arbeidsplass, både for administrativt og vitenskapelig ansatte, og alle skal ha gode muligheter for faglig utvikling. </a:t>
                      </a:r>
                    </a:p>
                    <a:p>
                      <a:endParaRPr lang="nb-NO" sz="1600" dirty="0"/>
                    </a:p>
                  </a:txBody>
                  <a:tcPr>
                    <a:solidFill>
                      <a:srgbClr val="FFDC6D"/>
                    </a:solidFill>
                  </a:tcPr>
                </a:tc>
                <a:tc>
                  <a:txBody>
                    <a:bodyPr/>
                    <a:lstStyle/>
                    <a:p>
                      <a:pPr marL="285750" indent="-285750">
                        <a:buFont typeface="Arial" panose="020B0604020202020204" pitchFamily="34" charset="0"/>
                        <a:buChar char="•"/>
                      </a:pPr>
                      <a:r>
                        <a:rPr lang="nb-NO" sz="1600" dirty="0"/>
                        <a:t>Delta i arbeidsmiljøundersøkelsen («ARK-undersøkelsen») ved UiO våren 2024, og nyttiggjøre oss denne best mulig for å styrke arbeidsmiljøet ved ISV.</a:t>
                      </a:r>
                    </a:p>
                    <a:p>
                      <a:pPr marL="285750" indent="-285750">
                        <a:buFont typeface="Arial" panose="020B0604020202020204" pitchFamily="34" charset="0"/>
                        <a:buChar char="•"/>
                      </a:pPr>
                      <a:r>
                        <a:rPr lang="nb-NO" sz="1600" dirty="0"/>
                        <a:t>Tilby kompetansehevende kurs innenfor administrasjon, forskningsledelse, utdanningsledelse og formidling.</a:t>
                      </a:r>
                    </a:p>
                    <a:p>
                      <a:pPr marL="285750" indent="-285750">
                        <a:buFont typeface="Arial" panose="020B0604020202020204" pitchFamily="34" charset="0"/>
                        <a:buChar char="•"/>
                      </a:pPr>
                      <a:r>
                        <a:rPr lang="nb-NO" sz="1600" dirty="0"/>
                        <a:t>Videreutvikle rutinene for mottak av nye vitenskapelig ansatte, og videreføre mentorordningen for postdoktorer.</a:t>
                      </a:r>
                    </a:p>
                    <a:p>
                      <a:pPr marL="285750" indent="-285750">
                        <a:buFont typeface="Arial" panose="020B0604020202020204" pitchFamily="34" charset="0"/>
                        <a:buChar char="•"/>
                      </a:pPr>
                      <a:r>
                        <a:rPr lang="nb-NO" sz="1600" dirty="0"/>
                        <a:t>Styrke ordninger/arenaer som tirsdags- og fredagsseminarer, samt felles lunsjer.</a:t>
                      </a:r>
                    </a:p>
                  </a:txBody>
                  <a:tcPr>
                    <a:solidFill>
                      <a:srgbClr val="FFDC6D"/>
                    </a:solidFill>
                  </a:tcPr>
                </a:tc>
                <a:extLst>
                  <a:ext uri="{0D108BD9-81ED-4DB2-BD59-A6C34878D82A}">
                    <a16:rowId xmlns:a16="http://schemas.microsoft.com/office/drawing/2014/main" val="949597405"/>
                  </a:ext>
                </a:extLst>
              </a:tr>
              <a:tr h="83025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600" dirty="0"/>
                        <a:t>Instituttet skal ha en effektiv organisering av studieadministrasjon og forskningsstøtte.</a:t>
                      </a:r>
                    </a:p>
                  </a:txBody>
                  <a:tcPr>
                    <a:solidFill>
                      <a:srgbClr val="FFF2C9"/>
                    </a:solidFill>
                  </a:tcPr>
                </a:tc>
                <a:tc>
                  <a:txBody>
                    <a:bodyPr/>
                    <a:lstStyle/>
                    <a:p>
                      <a:pPr marL="285750" indent="-285750">
                        <a:buFont typeface="Arial" panose="020B0604020202020204" pitchFamily="34" charset="0"/>
                        <a:buChar char="•"/>
                      </a:pPr>
                      <a:r>
                        <a:rPr lang="nb-NO" sz="1600" dirty="0"/>
                        <a:t>Videreføre arbeidet med et forum for prosjektledere.</a:t>
                      </a:r>
                    </a:p>
                    <a:p>
                      <a:pPr marL="285750" indent="-285750">
                        <a:buFont typeface="Arial" panose="020B0604020202020204" pitchFamily="34" charset="0"/>
                        <a:buChar char="•"/>
                      </a:pPr>
                      <a:r>
                        <a:rPr lang="nb-NO" sz="1600" dirty="0"/>
                        <a:t>Rekruttere, og jobbe for å beholde, kompetente medarbeidere i administrasjonen.</a:t>
                      </a:r>
                    </a:p>
                  </a:txBody>
                  <a:tcPr>
                    <a:solidFill>
                      <a:srgbClr val="FFF2C9"/>
                    </a:solidFill>
                  </a:tcPr>
                </a:tc>
                <a:extLst>
                  <a:ext uri="{0D108BD9-81ED-4DB2-BD59-A6C34878D82A}">
                    <a16:rowId xmlns:a16="http://schemas.microsoft.com/office/drawing/2014/main" val="1771350475"/>
                  </a:ext>
                </a:extLst>
              </a:tr>
              <a:tr h="1076257">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600" b="1" dirty="0"/>
                        <a:t>Instituttet skal ha en effektiv og forutsigbar styring av ressurser og økonomi innenfor en hensiktsmessig ledelsesstruktur</a:t>
                      </a:r>
                      <a:r>
                        <a:rPr lang="nb-NO" sz="1600" dirty="0"/>
                        <a:t>.</a:t>
                      </a:r>
                    </a:p>
                  </a:txBody>
                  <a:tcPr>
                    <a:solidFill>
                      <a:srgbClr val="FFDC6D"/>
                    </a:solidFill>
                  </a:tcPr>
                </a:tc>
                <a:tc>
                  <a:txBody>
                    <a:bodyPr/>
                    <a:lstStyle/>
                    <a:p>
                      <a:pPr marL="285750" indent="-285750">
                        <a:buFont typeface="Arial" panose="020B0604020202020204" pitchFamily="34" charset="0"/>
                        <a:buChar char="•"/>
                      </a:pPr>
                      <a:r>
                        <a:rPr lang="nb-NO" sz="1600" dirty="0"/>
                        <a:t>Vurdere organiseringen av instituttet</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Sikre hensiktsmessig informasjonsflyt gjennom stabsmøter, fredags-e-poster og lignende.</a:t>
                      </a:r>
                    </a:p>
                    <a:p>
                      <a:endParaRPr lang="nb-NO" sz="1600" dirty="0"/>
                    </a:p>
                  </a:txBody>
                  <a:tcPr>
                    <a:solidFill>
                      <a:srgbClr val="FFDC6D"/>
                    </a:solidFill>
                  </a:tcPr>
                </a:tc>
                <a:extLst>
                  <a:ext uri="{0D108BD9-81ED-4DB2-BD59-A6C34878D82A}">
                    <a16:rowId xmlns:a16="http://schemas.microsoft.com/office/drawing/2014/main" val="1697672611"/>
                  </a:ext>
                </a:extLst>
              </a:tr>
              <a:tr h="1076257">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1600" dirty="0"/>
                        <a:t>Sikre at ansatte ikke har mer enn ett semesters overskudd/underskudd på timeregnskapet.</a:t>
                      </a:r>
                    </a:p>
                    <a:p>
                      <a:endParaRPr lang="nb-NO" sz="1600" dirty="0"/>
                    </a:p>
                  </a:txBody>
                  <a:tcPr>
                    <a:solidFill>
                      <a:srgbClr val="FFF2C9"/>
                    </a:solidFill>
                  </a:tcPr>
                </a:tc>
                <a:tc>
                  <a:txBody>
                    <a:bodyPr/>
                    <a:lstStyle/>
                    <a:p>
                      <a:pPr marL="285750" indent="-285750">
                        <a:buFont typeface="Arial" panose="020B0604020202020204" pitchFamily="34" charset="0"/>
                        <a:buChar char="•"/>
                      </a:pPr>
                      <a:r>
                        <a:rPr lang="nb-NO" sz="1600" dirty="0"/>
                        <a:t>Bidra til at enkeltansattes overskudd på timeregnskapet bygges ned og eventuelt underskudd reduseres. </a:t>
                      </a:r>
                    </a:p>
                    <a:p>
                      <a:endParaRPr lang="nb-NO" sz="1600" dirty="0"/>
                    </a:p>
                  </a:txBody>
                  <a:tcPr>
                    <a:solidFill>
                      <a:srgbClr val="FFF2C9"/>
                    </a:solidFill>
                  </a:tcPr>
                </a:tc>
                <a:extLst>
                  <a:ext uri="{0D108BD9-81ED-4DB2-BD59-A6C34878D82A}">
                    <a16:rowId xmlns:a16="http://schemas.microsoft.com/office/drawing/2014/main" val="4062302911"/>
                  </a:ext>
                </a:extLst>
              </a:tr>
              <a:tr h="1568260">
                <a:tc>
                  <a:txBody>
                    <a:bodyPr/>
                    <a:lstStyle/>
                    <a:p>
                      <a:r>
                        <a:rPr lang="nb-NO" sz="1600" b="1" dirty="0"/>
                        <a:t>(Sikre en hensiktsmessig organisering av vitenskapeliges forsknings- og undervisningsaktivitet etter vekst).</a:t>
                      </a:r>
                    </a:p>
                  </a:txBody>
                  <a:tcPr>
                    <a:solidFill>
                      <a:srgbClr val="FFDC6D"/>
                    </a:solidFill>
                  </a:tcPr>
                </a:tc>
                <a:tc>
                  <a:txBody>
                    <a:bodyPr/>
                    <a:lstStyle/>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Oppnevne egne programledere for bachelor- og masterprogrammene i statsvitenskap og vurdere reform av programrådsstrukturen ved instituttet.</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(Vurdere intern organisering av vitenskapelige i forbindelse med ARK-undersøkelsen).</a:t>
                      </a:r>
                    </a:p>
                    <a:p>
                      <a:pPr marL="0" indent="0">
                        <a:buFont typeface="Arial" panose="020B0604020202020204" pitchFamily="34" charset="0"/>
                        <a:buNone/>
                      </a:pPr>
                      <a:r>
                        <a:rPr lang="nb-NO" sz="1600" dirty="0"/>
                        <a:t>	</a:t>
                      </a:r>
                    </a:p>
                    <a:p>
                      <a:endParaRPr lang="nb-NO" sz="1600" dirty="0"/>
                    </a:p>
                  </a:txBody>
                  <a:tcPr>
                    <a:solidFill>
                      <a:srgbClr val="FFDC6D"/>
                    </a:solidFill>
                  </a:tcPr>
                </a:tc>
                <a:extLst>
                  <a:ext uri="{0D108BD9-81ED-4DB2-BD59-A6C34878D82A}">
                    <a16:rowId xmlns:a16="http://schemas.microsoft.com/office/drawing/2014/main" val="3665280391"/>
                  </a:ext>
                </a:extLst>
              </a:tr>
            </a:tbl>
          </a:graphicData>
        </a:graphic>
      </p:graphicFrame>
    </p:spTree>
    <p:extLst>
      <p:ext uri="{BB962C8B-B14F-4D97-AF65-F5344CB8AC3E}">
        <p14:creationId xmlns:p14="http://schemas.microsoft.com/office/powerpoint/2010/main" val="239624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D929A6-19E4-4724-AD89-93356907AE09}"/>
              </a:ext>
            </a:extLst>
          </p:cNvPr>
          <p:cNvSpPr>
            <a:spLocks noGrp="1"/>
          </p:cNvSpPr>
          <p:nvPr>
            <p:ph type="sldNum" sz="quarter" idx="12"/>
          </p:nvPr>
        </p:nvSpPr>
        <p:spPr/>
        <p:txBody>
          <a:bodyPr/>
          <a:lstStyle/>
          <a:p>
            <a:r>
              <a:rPr lang="en-US"/>
              <a:t>Side </a:t>
            </a:r>
            <a:fld id="{5251F420-7306-4E7C-A79E-F31A38F7D392}" type="slidenum">
              <a:rPr lang="en-US" smtClean="0"/>
              <a:pPr/>
              <a:t>19</a:t>
            </a:fld>
            <a:endParaRPr lang="en-US" dirty="0"/>
          </a:p>
        </p:txBody>
      </p:sp>
      <p:sp>
        <p:nvSpPr>
          <p:cNvPr id="4" name="Title 3">
            <a:extLst>
              <a:ext uri="{FF2B5EF4-FFF2-40B4-BE49-F238E27FC236}">
                <a16:creationId xmlns:a16="http://schemas.microsoft.com/office/drawing/2014/main" id="{2BA2EE36-2F34-4381-8562-E9F01EB92AD8}"/>
              </a:ext>
            </a:extLst>
          </p:cNvPr>
          <p:cNvSpPr>
            <a:spLocks noGrp="1"/>
          </p:cNvSpPr>
          <p:nvPr>
            <p:ph type="title"/>
          </p:nvPr>
        </p:nvSpPr>
        <p:spPr>
          <a:xfrm>
            <a:off x="393926" y="126439"/>
            <a:ext cx="11471910" cy="542658"/>
          </a:xfrm>
        </p:spPr>
        <p:txBody>
          <a:bodyPr/>
          <a:lstStyle/>
          <a:p>
            <a:r>
              <a:rPr lang="nb-NO" dirty="0"/>
              <a:t>Personell- og budsjettmessig oppfølging</a:t>
            </a:r>
          </a:p>
        </p:txBody>
      </p:sp>
      <p:sp>
        <p:nvSpPr>
          <p:cNvPr id="5" name="Content Placeholder 4">
            <a:extLst>
              <a:ext uri="{FF2B5EF4-FFF2-40B4-BE49-F238E27FC236}">
                <a16:creationId xmlns:a16="http://schemas.microsoft.com/office/drawing/2014/main" id="{CBA5D724-77C4-4F05-8AA9-E7A2A0427594}"/>
              </a:ext>
            </a:extLst>
          </p:cNvPr>
          <p:cNvSpPr>
            <a:spLocks noGrp="1"/>
          </p:cNvSpPr>
          <p:nvPr>
            <p:ph sz="quarter" idx="28"/>
          </p:nvPr>
        </p:nvSpPr>
        <p:spPr>
          <a:xfrm>
            <a:off x="360045" y="818826"/>
            <a:ext cx="11471910" cy="5444702"/>
          </a:xfrm>
        </p:spPr>
        <p:txBody>
          <a:bodyPr/>
          <a:lstStyle/>
          <a:p>
            <a:pPr marL="342900" indent="-342900">
              <a:buFont typeface="Arial" panose="020B0604020202020204" pitchFamily="34" charset="0"/>
              <a:buChar char="•"/>
            </a:pPr>
            <a:r>
              <a:rPr lang="nb-NO" dirty="0"/>
              <a:t>Setter av drifts- og </a:t>
            </a:r>
            <a:r>
              <a:rPr lang="nb-NO" dirty="0" err="1"/>
              <a:t>Småforskmidler</a:t>
            </a:r>
            <a:r>
              <a:rPr lang="nb-NO" dirty="0"/>
              <a:t> til forskere og forskningsgrupper</a:t>
            </a:r>
          </a:p>
          <a:p>
            <a:pPr marL="342900" indent="-342900">
              <a:buFont typeface="Arial" panose="020B0604020202020204" pitchFamily="34" charset="0"/>
              <a:buChar char="•"/>
            </a:pPr>
            <a:r>
              <a:rPr lang="nb-NO" dirty="0"/>
              <a:t>Har nå to forskningsrådgivere i staben som gir god støtte lokalt til prosjektsøknader og prosjektoppfølging. </a:t>
            </a:r>
          </a:p>
          <a:p>
            <a:pPr marL="342900" indent="-342900">
              <a:buFont typeface="Arial" panose="020B0604020202020204" pitchFamily="34" charset="0"/>
              <a:buChar char="•"/>
            </a:pPr>
            <a:r>
              <a:rPr lang="nb-NO" dirty="0"/>
              <a:t>Har prioritert administrative ressurser til forskningsarrangementsstøtte.</a:t>
            </a:r>
          </a:p>
          <a:p>
            <a:pPr marL="342900" indent="-342900">
              <a:buFont typeface="Arial" panose="020B0604020202020204" pitchFamily="34" charset="0"/>
              <a:buChar char="•"/>
            </a:pPr>
            <a:r>
              <a:rPr lang="nb-NO" dirty="0"/>
              <a:t>Har igangsatt arbeid med bedre system for planlegging av undervisning (ressursstyring), og med revisjon av rollebeskrivelser.</a:t>
            </a:r>
          </a:p>
          <a:p>
            <a:pPr marL="342900" indent="-342900">
              <a:buFont typeface="Arial" panose="020B0604020202020204" pitchFamily="34" charset="0"/>
              <a:buChar char="•"/>
            </a:pPr>
            <a:r>
              <a:rPr lang="nb-NO" dirty="0"/>
              <a:t>Setter av midler til arbeidsmiljøtiltak og har egen «sosialkomité».</a:t>
            </a:r>
          </a:p>
          <a:p>
            <a:pPr marL="342900" indent="-342900">
              <a:buFont typeface="Arial" panose="020B0604020202020204" pitchFamily="34" charset="0"/>
              <a:buChar char="•"/>
            </a:pPr>
            <a:r>
              <a:rPr lang="nb-NO" dirty="0"/>
              <a:t>Har ansatt en egen administrativt ansvarlig for arbeidslivsrelevans og EVU-tiltak</a:t>
            </a:r>
          </a:p>
          <a:p>
            <a:pPr marL="342900" indent="-342900">
              <a:buFont typeface="Arial" panose="020B0604020202020204" pitchFamily="34" charset="0"/>
              <a:buChar char="•"/>
            </a:pPr>
            <a:r>
              <a:rPr lang="nb-NO" dirty="0"/>
              <a:t>Har gitt </a:t>
            </a:r>
            <a:r>
              <a:rPr lang="nb-NO" dirty="0" err="1"/>
              <a:t>undervisningsår</a:t>
            </a:r>
            <a:r>
              <a:rPr lang="nb-NO" dirty="0"/>
              <a:t> til stipendiater og postdoktorer for å styrke deres kvalifisering og sikre oss undervisningskapasitet</a:t>
            </a:r>
          </a:p>
          <a:p>
            <a:pPr marL="342900" indent="-342900">
              <a:buFont typeface="Arial" panose="020B0604020202020204" pitchFamily="34" charset="0"/>
              <a:buChar char="•"/>
            </a:pPr>
            <a:r>
              <a:rPr lang="nb-NO" dirty="0"/>
              <a:t>Prioriterer og søker ekstra midler til pedagogisk utviklingsarbeid og arbeid med studiekvalitet. </a:t>
            </a:r>
          </a:p>
          <a:p>
            <a:endParaRPr lang="nb-NO" dirty="0"/>
          </a:p>
          <a:p>
            <a:endParaRPr lang="nb-NO" dirty="0"/>
          </a:p>
          <a:p>
            <a:endParaRPr lang="nb-NO" dirty="0"/>
          </a:p>
        </p:txBody>
      </p:sp>
    </p:spTree>
    <p:extLst>
      <p:ext uri="{BB962C8B-B14F-4D97-AF65-F5344CB8AC3E}">
        <p14:creationId xmlns:p14="http://schemas.microsoft.com/office/powerpoint/2010/main" val="41417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CD8299-C24F-DF06-5970-2659014F5D40}"/>
              </a:ext>
            </a:extLst>
          </p:cNvPr>
          <p:cNvSpPr>
            <a:spLocks noGrp="1"/>
          </p:cNvSpPr>
          <p:nvPr>
            <p:ph type="sldNum" sz="quarter" idx="35"/>
          </p:nvPr>
        </p:nvSpPr>
        <p:spPr>
          <a:xfrm>
            <a:off x="11266367" y="6263528"/>
            <a:ext cx="599469" cy="365125"/>
          </a:xfrm>
        </p:spPr>
        <p:txBody>
          <a:bodyPr anchor="ctr">
            <a:normAutofit/>
          </a:bodyPr>
          <a:lstStyle/>
          <a:p>
            <a:pPr marL="0" marR="0" lvl="0" indent="0" algn="r" defTabSz="228600" rtl="0" eaLnBrk="1" fontAlgn="auto" latinLnBrk="0" hangingPunct="1">
              <a:lnSpc>
                <a:spcPct val="100000"/>
              </a:lnSpc>
              <a:spcBef>
                <a:spcPts val="0"/>
              </a:spcBef>
              <a:spcAft>
                <a:spcPts val="600"/>
              </a:spcAft>
              <a:buClrTx/>
              <a:buSzTx/>
              <a:buFontTx/>
              <a:buNone/>
              <a:tabLst/>
              <a:defRPr/>
            </a:pPr>
            <a:r>
              <a:rPr kumimoji="0" lang="en-US" sz="750" b="0" i="0" u="none" strike="noStrike" kern="1200" cap="none" spc="0" normalizeH="0" baseline="0" noProof="0">
                <a:ln>
                  <a:noFill/>
                </a:ln>
                <a:solidFill>
                  <a:srgbClr val="524B48"/>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srgbClr val="524B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600"/>
                </a:spcAft>
                <a:buClrTx/>
                <a:buSzTx/>
                <a:buFontTx/>
                <a:buNone/>
                <a:tabLst/>
                <a:defRPr/>
              </a:pPr>
              <a:t>2</a:t>
            </a:fld>
            <a:endParaRPr kumimoji="0" lang="en-US" sz="750" b="0" i="0" u="none" strike="noStrike" kern="1200" cap="none" spc="0" normalizeH="0" baseline="0" noProof="0">
              <a:ln>
                <a:noFill/>
              </a:ln>
              <a:solidFill>
                <a:srgbClr val="524B48"/>
              </a:solidFill>
              <a:effectLst/>
              <a:uLnTx/>
              <a:uFillTx/>
              <a:latin typeface="Arial"/>
              <a:ea typeface="+mn-ea"/>
              <a:cs typeface="+mn-cs"/>
            </a:endParaRPr>
          </a:p>
        </p:txBody>
      </p:sp>
      <p:sp>
        <p:nvSpPr>
          <p:cNvPr id="26" name="Subtitle 4">
            <a:extLst>
              <a:ext uri="{FF2B5EF4-FFF2-40B4-BE49-F238E27FC236}">
                <a16:creationId xmlns:a16="http://schemas.microsoft.com/office/drawing/2014/main" id="{133D4291-EA85-7885-5693-749EC338F751}"/>
              </a:ext>
            </a:extLst>
          </p:cNvPr>
          <p:cNvSpPr>
            <a:spLocks noGrp="1"/>
          </p:cNvSpPr>
          <p:nvPr>
            <p:ph type="subTitle" idx="13"/>
          </p:nvPr>
        </p:nvSpPr>
        <p:spPr>
          <a:xfrm>
            <a:off x="360045" y="1082726"/>
            <a:ext cx="5489213" cy="494749"/>
          </a:xfrm>
        </p:spPr>
        <p:txBody>
          <a:bodyPr/>
          <a:lstStyle/>
          <a:p>
            <a:pPr algn="ctr"/>
            <a:r>
              <a:rPr lang="en-US" sz="2400" b="1" dirty="0" err="1"/>
              <a:t>Etablert</a:t>
            </a:r>
            <a:r>
              <a:rPr lang="en-US" sz="2400" b="1" dirty="0"/>
              <a:t> i 1957</a:t>
            </a:r>
          </a:p>
        </p:txBody>
      </p:sp>
      <p:pic>
        <p:nvPicPr>
          <p:cNvPr id="11" name="Content Placeholder 10" descr="A close-up of a sign&#10;&#10;Description automatically generated">
            <a:extLst>
              <a:ext uri="{FF2B5EF4-FFF2-40B4-BE49-F238E27FC236}">
                <a16:creationId xmlns:a16="http://schemas.microsoft.com/office/drawing/2014/main" id="{6EE600D2-44AC-3EAC-26FD-92FAC84B5139}"/>
              </a:ext>
            </a:extLst>
          </p:cNvPr>
          <p:cNvPicPr>
            <a:picLocks noGrp="1" noChangeAspect="1"/>
          </p:cNvPicPr>
          <p:nvPr>
            <p:ph sz="quarter" idx="36"/>
          </p:nvPr>
        </p:nvPicPr>
        <p:blipFill rotWithShape="1">
          <a:blip r:embed="rId3">
            <a:extLst>
              <a:ext uri="{28A0092B-C50C-407E-A947-70E740481C1C}">
                <a14:useLocalDpi xmlns:a14="http://schemas.microsoft.com/office/drawing/2010/main" val="0"/>
              </a:ext>
            </a:extLst>
          </a:blip>
          <a:srcRect r="31085" b="2"/>
          <a:stretch/>
        </p:blipFill>
        <p:spPr>
          <a:xfrm>
            <a:off x="617952" y="1552865"/>
            <a:ext cx="5489213" cy="4301103"/>
          </a:xfrm>
          <a:noFill/>
        </p:spPr>
      </p:pic>
      <p:sp>
        <p:nvSpPr>
          <p:cNvPr id="28" name="Text Placeholder 6">
            <a:extLst>
              <a:ext uri="{FF2B5EF4-FFF2-40B4-BE49-F238E27FC236}">
                <a16:creationId xmlns:a16="http://schemas.microsoft.com/office/drawing/2014/main" id="{CF5F0923-63CD-8B4C-778C-B44917C85BA8}"/>
              </a:ext>
            </a:extLst>
          </p:cNvPr>
          <p:cNvSpPr>
            <a:spLocks noGrp="1"/>
          </p:cNvSpPr>
          <p:nvPr>
            <p:ph type="body" sz="quarter" idx="32"/>
          </p:nvPr>
        </p:nvSpPr>
        <p:spPr>
          <a:xfrm>
            <a:off x="6342741" y="1082726"/>
            <a:ext cx="5489213" cy="494749"/>
          </a:xfrm>
        </p:spPr>
        <p:txBody>
          <a:bodyPr/>
          <a:lstStyle/>
          <a:p>
            <a:pPr algn="ctr"/>
            <a:r>
              <a:rPr lang="en-US" sz="2400" b="1" dirty="0"/>
              <a:t>70-årsjubileum i 2027</a:t>
            </a:r>
          </a:p>
        </p:txBody>
      </p:sp>
      <p:pic>
        <p:nvPicPr>
          <p:cNvPr id="16" name="Picture 15" descr="A cloud in the sky&#10;&#10;Description automatically generated">
            <a:extLst>
              <a:ext uri="{FF2B5EF4-FFF2-40B4-BE49-F238E27FC236}">
                <a16:creationId xmlns:a16="http://schemas.microsoft.com/office/drawing/2014/main" id="{189E1555-6EB9-C290-EA60-029EA1F958E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10" r="11306" b="-1"/>
          <a:stretch/>
        </p:blipFill>
        <p:spPr>
          <a:xfrm>
            <a:off x="6342740" y="1552573"/>
            <a:ext cx="5489213" cy="4301395"/>
          </a:xfrm>
          <a:prstGeom prst="rect">
            <a:avLst/>
          </a:prstGeom>
          <a:noFill/>
          <a:effectLst>
            <a:outerShdw blurRad="50800" dist="50800" dir="5400000" algn="ctr" rotWithShape="0">
              <a:srgbClr val="010000">
                <a:alpha val="0"/>
              </a:srgbClr>
            </a:outerShdw>
          </a:effectLst>
        </p:spPr>
      </p:pic>
      <p:sp>
        <p:nvSpPr>
          <p:cNvPr id="17" name="TextBox 16">
            <a:extLst>
              <a:ext uri="{FF2B5EF4-FFF2-40B4-BE49-F238E27FC236}">
                <a16:creationId xmlns:a16="http://schemas.microsoft.com/office/drawing/2014/main" id="{5AA60FD2-C59F-2D20-35B6-ED84D436053F}"/>
              </a:ext>
            </a:extLst>
          </p:cNvPr>
          <p:cNvSpPr txBox="1"/>
          <p:nvPr/>
        </p:nvSpPr>
        <p:spPr>
          <a:xfrm>
            <a:off x="9098513" y="5858839"/>
            <a:ext cx="2733442" cy="200055"/>
          </a:xfrm>
          <a:prstGeom prst="rect">
            <a:avLst/>
          </a:prstGeom>
          <a:solidFill>
            <a:srgbClr val="000000"/>
          </a:solidFill>
        </p:spPr>
        <p:txBody>
          <a:bodyPr wrap="none" rtlCol="0">
            <a:spAutoFit/>
          </a:bodyPr>
          <a:lstStyle/>
          <a:p>
            <a:pPr marL="0" marR="0" lvl="0" indent="0" algn="r" defTabSz="2286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Arial"/>
                <a:ea typeface="+mn-ea"/>
                <a:cs typeface="+mn-cs"/>
                <a:hlinkClick r:id="rId5" tooltip="https://www.weloveteachingenglish.com/en/free-lessons/elementary/verbs/future.html">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a:ln>
                  <a:noFill/>
                </a:ln>
                <a:solidFill>
                  <a:srgbClr val="FFFFFF"/>
                </a:solidFill>
                <a:effectLst/>
                <a:uLnTx/>
                <a:uFillTx/>
                <a:latin typeface="Arial"/>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Arial"/>
                <a:ea typeface="+mn-ea"/>
                <a:cs typeface="+mn-cs"/>
                <a:hlinkClick r:id="rId6" tooltip="https://creativecommons.org/licenses/by-nc-nd/3.0/">
                  <a:extLst>
                    <a:ext uri="{A12FA001-AC4F-418D-AE19-62706E023703}">
                      <ahyp:hlinkClr xmlns:ahyp="http://schemas.microsoft.com/office/drawing/2018/hyperlinkcolor" val="tx"/>
                    </a:ext>
                  </a:extLst>
                </a:hlinkClick>
              </a:rPr>
              <a:t>CC BY-NC-ND</a:t>
            </a: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0200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AE5E8C-EB8E-4801-BCEC-73A574B4161D}"/>
              </a:ext>
            </a:extLst>
          </p:cNvPr>
          <p:cNvSpPr>
            <a:spLocks noGrp="1"/>
          </p:cNvSpPr>
          <p:nvPr>
            <p:ph type="sldNum" sz="quarter" idx="12"/>
          </p:nvPr>
        </p:nvSpPr>
        <p:spPr/>
        <p:txBody>
          <a:bodyPr/>
          <a:lstStyle/>
          <a:p>
            <a:r>
              <a:rPr lang="en-US"/>
              <a:t>Side </a:t>
            </a:r>
            <a:fld id="{5251F420-7306-4E7C-A79E-F31A38F7D392}" type="slidenum">
              <a:rPr lang="en-US" smtClean="0"/>
              <a:pPr/>
              <a:t>20</a:t>
            </a:fld>
            <a:endParaRPr lang="en-US" dirty="0"/>
          </a:p>
        </p:txBody>
      </p:sp>
      <p:sp>
        <p:nvSpPr>
          <p:cNvPr id="4" name="Title 3">
            <a:extLst>
              <a:ext uri="{FF2B5EF4-FFF2-40B4-BE49-F238E27FC236}">
                <a16:creationId xmlns:a16="http://schemas.microsoft.com/office/drawing/2014/main" id="{6AAFC816-80A3-4DB6-A345-8469AE268C17}"/>
              </a:ext>
            </a:extLst>
          </p:cNvPr>
          <p:cNvSpPr>
            <a:spLocks noGrp="1"/>
          </p:cNvSpPr>
          <p:nvPr>
            <p:ph type="title"/>
          </p:nvPr>
        </p:nvSpPr>
        <p:spPr/>
        <p:txBody>
          <a:bodyPr/>
          <a:lstStyle/>
          <a:p>
            <a:r>
              <a:rPr lang="nb-NO" dirty="0"/>
              <a:t>Noen sentrale problemstillinger fremover</a:t>
            </a:r>
          </a:p>
        </p:txBody>
      </p:sp>
      <p:sp>
        <p:nvSpPr>
          <p:cNvPr id="5" name="Content Placeholder 4">
            <a:extLst>
              <a:ext uri="{FF2B5EF4-FFF2-40B4-BE49-F238E27FC236}">
                <a16:creationId xmlns:a16="http://schemas.microsoft.com/office/drawing/2014/main" id="{8F951308-C99A-463B-8CC5-7E938075DEFC}"/>
              </a:ext>
            </a:extLst>
          </p:cNvPr>
          <p:cNvSpPr>
            <a:spLocks noGrp="1"/>
          </p:cNvSpPr>
          <p:nvPr>
            <p:ph sz="quarter" idx="28"/>
          </p:nvPr>
        </p:nvSpPr>
        <p:spPr>
          <a:xfrm>
            <a:off x="360044" y="1020343"/>
            <a:ext cx="11471910" cy="5133321"/>
          </a:xfrm>
        </p:spPr>
        <p:txBody>
          <a:bodyPr/>
          <a:lstStyle/>
          <a:p>
            <a:pPr marL="342900" indent="-342900">
              <a:buFont typeface="Arial" panose="020B0604020202020204" pitchFamily="34" charset="0"/>
              <a:buChar char="•"/>
            </a:pPr>
            <a:r>
              <a:rPr lang="nb-NO" dirty="0"/>
              <a:t>Ny Universitets- og høyskolelov og norsk som fagspråk</a:t>
            </a:r>
          </a:p>
          <a:p>
            <a:pPr marL="342900" indent="-342900">
              <a:buFont typeface="Arial" panose="020B0604020202020204" pitchFamily="34" charset="0"/>
              <a:buChar char="•"/>
            </a:pPr>
            <a:r>
              <a:rPr lang="nb-NO" dirty="0"/>
              <a:t>Kunstig intelligens og vurderingsformer, og krav til universell utforming av undervisning </a:t>
            </a:r>
          </a:p>
          <a:p>
            <a:pPr marL="342900" indent="-342900">
              <a:buFont typeface="Arial" panose="020B0604020202020204" pitchFamily="34" charset="0"/>
              <a:buChar char="•"/>
            </a:pPr>
            <a:r>
              <a:rPr lang="nb-NO" dirty="0"/>
              <a:t>Håndtering av tematikken «arbeidslivsrelevans»; «praksis»/anvendelse vs. teoretisk/metode-utdanning </a:t>
            </a:r>
          </a:p>
          <a:p>
            <a:pPr marL="342900" indent="-342900">
              <a:buFont typeface="Arial" panose="020B0604020202020204" pitchFamily="34" charset="0"/>
              <a:buChar char="•"/>
            </a:pPr>
            <a:r>
              <a:rPr lang="nb-NO" dirty="0"/>
              <a:t>Veksten i ekstern finansiering av forskning: </a:t>
            </a:r>
          </a:p>
          <a:p>
            <a:pPr marL="903296" lvl="1" indent="-342900">
              <a:buFont typeface="Arial" panose="020B0604020202020204" pitchFamily="34" charset="0"/>
              <a:buChar char="•"/>
            </a:pPr>
            <a:r>
              <a:rPr lang="nb-NO" dirty="0"/>
              <a:t>Dimensjonering, planlegging og budsjettering</a:t>
            </a:r>
          </a:p>
          <a:p>
            <a:pPr marL="903296" lvl="1" indent="-342900">
              <a:buFont typeface="Arial" panose="020B0604020202020204" pitchFamily="34" charset="0"/>
              <a:buChar char="•"/>
            </a:pPr>
            <a:r>
              <a:rPr lang="nb-NO" dirty="0"/>
              <a:t>Forholdet forskning/undervisning: Konsekvenser av frikjøp av ansatte</a:t>
            </a:r>
          </a:p>
          <a:p>
            <a:pPr marL="903296" lvl="1" indent="-342900">
              <a:buFont typeface="Arial" panose="020B0604020202020204" pitchFamily="34" charset="0"/>
              <a:buChar char="•"/>
            </a:pPr>
            <a:r>
              <a:rPr lang="nb-NO" dirty="0"/>
              <a:t>Behov for forskerstillinger? Hva med senterstrukturer?</a:t>
            </a:r>
          </a:p>
          <a:p>
            <a:pPr marL="342900" indent="-342900">
              <a:buFont typeface="Arial" panose="020B0604020202020204" pitchFamily="34" charset="0"/>
              <a:buChar char="•"/>
            </a:pPr>
            <a:r>
              <a:rPr lang="nb-NO" dirty="0"/>
              <a:t>Etterspørsel etter EVU-tiltak: hvordan ha kapasitet?</a:t>
            </a:r>
          </a:p>
          <a:p>
            <a:pPr marL="342900" indent="-342900">
              <a:buFont typeface="Arial" panose="020B0604020202020204" pitchFamily="34" charset="0"/>
              <a:buChar char="•"/>
            </a:pPr>
            <a:r>
              <a:rPr lang="nb-NO" dirty="0"/>
              <a:t>Ansattvekst og internasjonalisering: intern organisering, ressursoversikt og -styring, ledelse, språk og inkludering</a:t>
            </a:r>
          </a:p>
          <a:p>
            <a:endParaRPr lang="nb-NO" dirty="0"/>
          </a:p>
        </p:txBody>
      </p:sp>
    </p:spTree>
    <p:extLst>
      <p:ext uri="{BB962C8B-B14F-4D97-AF65-F5344CB8AC3E}">
        <p14:creationId xmlns:p14="http://schemas.microsoft.com/office/powerpoint/2010/main" val="5328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BF9D33-571D-481F-BB49-406D9A4F6A60}"/>
              </a:ext>
            </a:extLst>
          </p:cNvPr>
          <p:cNvSpPr>
            <a:spLocks noGrp="1"/>
          </p:cNvSpPr>
          <p:nvPr>
            <p:ph type="sldNum" sz="quarter" idx="12"/>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3</a:t>
            </a:fld>
            <a:endParaRPr lang="en-US"/>
          </a:p>
        </p:txBody>
      </p:sp>
      <p:sp>
        <p:nvSpPr>
          <p:cNvPr id="4" name="Title 3">
            <a:extLst>
              <a:ext uri="{FF2B5EF4-FFF2-40B4-BE49-F238E27FC236}">
                <a16:creationId xmlns:a16="http://schemas.microsoft.com/office/drawing/2014/main" id="{824ADAA6-4439-4BA3-85A8-40B7733C926B}"/>
              </a:ext>
            </a:extLst>
          </p:cNvPr>
          <p:cNvSpPr>
            <a:spLocks noGrp="1"/>
          </p:cNvSpPr>
          <p:nvPr>
            <p:ph type="title"/>
          </p:nvPr>
        </p:nvSpPr>
        <p:spPr>
          <a:xfrm>
            <a:off x="360044" y="360045"/>
            <a:ext cx="11471910" cy="542658"/>
          </a:xfrm>
        </p:spPr>
        <p:txBody>
          <a:bodyPr anchor="t">
            <a:normAutofit/>
          </a:bodyPr>
          <a:lstStyle/>
          <a:p>
            <a:r>
              <a:rPr lang="nb-NO" dirty="0"/>
              <a:t>Nøkkeltall: Ansatte</a:t>
            </a:r>
            <a:endParaRPr lang="nb-NO"/>
          </a:p>
        </p:txBody>
      </p:sp>
      <p:sp>
        <p:nvSpPr>
          <p:cNvPr id="5" name="Content Placeholder 4">
            <a:extLst>
              <a:ext uri="{FF2B5EF4-FFF2-40B4-BE49-F238E27FC236}">
                <a16:creationId xmlns:a16="http://schemas.microsoft.com/office/drawing/2014/main" id="{60163D2D-9D55-450D-8A45-D290D409DD22}"/>
              </a:ext>
            </a:extLst>
          </p:cNvPr>
          <p:cNvSpPr>
            <a:spLocks noGrp="1"/>
          </p:cNvSpPr>
          <p:nvPr>
            <p:ph sz="quarter" idx="28"/>
          </p:nvPr>
        </p:nvSpPr>
        <p:spPr>
          <a:xfrm>
            <a:off x="360044" y="1082725"/>
            <a:ext cx="6872778" cy="5545927"/>
          </a:xfrm>
        </p:spPr>
        <p:txBody>
          <a:bodyPr>
            <a:normAutofit lnSpcReduction="10000"/>
          </a:bodyPr>
          <a:lstStyle/>
          <a:p>
            <a:pPr marL="342900" indent="-342900">
              <a:lnSpc>
                <a:spcPct val="90000"/>
              </a:lnSpc>
              <a:buFont typeface="Arial" panose="020B0604020202020204" pitchFamily="34" charset="0"/>
              <a:buChar char="•"/>
            </a:pPr>
            <a:r>
              <a:rPr lang="nb-NO" sz="2000" dirty="0"/>
              <a:t>Antall ansatte: ca. 120 ansatte</a:t>
            </a:r>
          </a:p>
          <a:p>
            <a:pPr marL="903296" lvl="1" indent="-342900">
              <a:lnSpc>
                <a:spcPct val="90000"/>
              </a:lnSpc>
              <a:buFont typeface="Arial" panose="020B0604020202020204" pitchFamily="34" charset="0"/>
              <a:buChar char="•"/>
            </a:pPr>
            <a:r>
              <a:rPr lang="nb-NO" sz="1800" dirty="0">
                <a:solidFill>
                  <a:srgbClr val="000000"/>
                </a:solidFill>
              </a:rPr>
              <a:t>37 i faste og vitenskapelige fulltidsstillinger </a:t>
            </a:r>
          </a:p>
          <a:p>
            <a:pPr marL="903296" lvl="1" indent="-342900">
              <a:lnSpc>
                <a:spcPct val="90000"/>
              </a:lnSpc>
              <a:buFont typeface="Arial" panose="020B0604020202020204" pitchFamily="34" charset="0"/>
              <a:buChar char="•"/>
            </a:pPr>
            <a:r>
              <a:rPr lang="nb-NO" sz="1800" dirty="0">
                <a:solidFill>
                  <a:srgbClr val="000000"/>
                </a:solidFill>
              </a:rPr>
              <a:t>53 i midlertidige vitenskapelige fulltidsstillinger (ca. 30 </a:t>
            </a:r>
            <a:r>
              <a:rPr lang="nb-NO" sz="1800" dirty="0" err="1">
                <a:solidFill>
                  <a:srgbClr val="000000"/>
                </a:solidFill>
              </a:rPr>
              <a:t>PhD</a:t>
            </a:r>
            <a:r>
              <a:rPr lang="nb-NO" sz="1800" dirty="0">
                <a:solidFill>
                  <a:srgbClr val="000000"/>
                </a:solidFill>
              </a:rPr>
              <a:t>-stipendiater og ca. 20 postdoktorer). </a:t>
            </a:r>
          </a:p>
          <a:p>
            <a:pPr marL="903296" lvl="1" indent="-342900">
              <a:lnSpc>
                <a:spcPct val="90000"/>
              </a:lnSpc>
              <a:buFont typeface="Arial" panose="020B0604020202020204" pitchFamily="34" charset="0"/>
              <a:buChar char="•"/>
            </a:pPr>
            <a:r>
              <a:rPr lang="nb-NO" sz="1800" dirty="0">
                <a:solidFill>
                  <a:srgbClr val="000000"/>
                </a:solidFill>
              </a:rPr>
              <a:t>15 ansatte i den administrative staben. </a:t>
            </a:r>
          </a:p>
          <a:p>
            <a:pPr marL="903296" lvl="1" indent="-342900">
              <a:lnSpc>
                <a:spcPct val="90000"/>
              </a:lnSpc>
              <a:buFont typeface="Arial" panose="020B0604020202020204" pitchFamily="34" charset="0"/>
              <a:buChar char="•"/>
            </a:pPr>
            <a:r>
              <a:rPr lang="nb-NO" sz="1800" dirty="0">
                <a:solidFill>
                  <a:srgbClr val="000000"/>
                </a:solidFill>
              </a:rPr>
              <a:t>Inkl. det tverrfaglige C-REX Senter for ekstremismeforskning (15 personer i fulle stillinger).</a:t>
            </a:r>
          </a:p>
          <a:p>
            <a:pPr marL="342900" indent="-342900">
              <a:lnSpc>
                <a:spcPct val="90000"/>
              </a:lnSpc>
              <a:buFont typeface="Arial" panose="020B0604020202020204" pitchFamily="34" charset="0"/>
              <a:buChar char="•"/>
            </a:pPr>
            <a:r>
              <a:rPr lang="nb-NO" sz="2000" dirty="0"/>
              <a:t>Demografi: endringer over tid - større andel kvinner, yngre stab, ansatte fra flere ulike land.</a:t>
            </a:r>
          </a:p>
          <a:p>
            <a:pPr marL="342900" indent="-342900">
              <a:lnSpc>
                <a:spcPct val="90000"/>
              </a:lnSpc>
              <a:buFont typeface="Arial" panose="020B0604020202020204" pitchFamily="34" charset="0"/>
              <a:buChar char="•"/>
            </a:pPr>
            <a:r>
              <a:rPr lang="nb-NO" sz="2000" dirty="0"/>
              <a:t>Førsteamanuensisnivå – kjønnsbalanse og internasjonalisering:</a:t>
            </a:r>
          </a:p>
          <a:p>
            <a:pPr marL="903296" lvl="1" indent="-342900">
              <a:lnSpc>
                <a:spcPct val="90000"/>
              </a:lnSpc>
              <a:buFont typeface="Arial" panose="020B0604020202020204" pitchFamily="34" charset="0"/>
              <a:buChar char="•"/>
            </a:pPr>
            <a:r>
              <a:rPr lang="nb-NO" sz="1800" dirty="0">
                <a:solidFill>
                  <a:srgbClr val="000000"/>
                </a:solidFill>
              </a:rPr>
              <a:t>27 % kvinnelige førsteamanuensiser</a:t>
            </a:r>
          </a:p>
          <a:p>
            <a:pPr marL="903296" lvl="1" indent="-342900">
              <a:lnSpc>
                <a:spcPct val="90000"/>
              </a:lnSpc>
              <a:buFont typeface="Arial" panose="020B0604020202020204" pitchFamily="34" charset="0"/>
              <a:buChar char="•"/>
            </a:pPr>
            <a:r>
              <a:rPr lang="nb-NO" sz="1800" dirty="0">
                <a:solidFill>
                  <a:srgbClr val="000000"/>
                </a:solidFill>
              </a:rPr>
              <a:t>54 % med internasjonal bakgrunn (hvorav én skandinavisk) </a:t>
            </a:r>
          </a:p>
          <a:p>
            <a:pPr marL="342900" indent="-342900">
              <a:lnSpc>
                <a:spcPct val="90000"/>
              </a:lnSpc>
              <a:buFont typeface="Arial" panose="020B0604020202020204" pitchFamily="34" charset="0"/>
              <a:buChar char="•"/>
            </a:pPr>
            <a:r>
              <a:rPr lang="nb-NO" sz="2000" dirty="0"/>
              <a:t>Professornivå – kjønnsbalanse og internasjonalisering:</a:t>
            </a:r>
          </a:p>
          <a:p>
            <a:pPr marL="903296" lvl="1" indent="-342900">
              <a:lnSpc>
                <a:spcPct val="90000"/>
              </a:lnSpc>
              <a:buFont typeface="Arial" panose="020B0604020202020204" pitchFamily="34" charset="0"/>
              <a:buChar char="•"/>
            </a:pPr>
            <a:r>
              <a:rPr lang="nb-NO" sz="1800" dirty="0">
                <a:solidFill>
                  <a:srgbClr val="000000"/>
                </a:solidFill>
              </a:rPr>
              <a:t>39 % kvinnelige professorer i 2022 (38/40 i 2024)</a:t>
            </a:r>
          </a:p>
          <a:p>
            <a:pPr marL="903296" lvl="1" indent="-342900">
              <a:lnSpc>
                <a:spcPct val="90000"/>
              </a:lnSpc>
              <a:buFont typeface="Arial" panose="020B0604020202020204" pitchFamily="34" charset="0"/>
              <a:buChar char="•"/>
            </a:pPr>
            <a:r>
              <a:rPr lang="nb-NO" sz="1800" dirty="0">
                <a:solidFill>
                  <a:srgbClr val="000000"/>
                </a:solidFill>
              </a:rPr>
              <a:t>12,5 % med internasjonal bakgrunn (hvorav to skandinaviske)</a:t>
            </a:r>
          </a:p>
          <a:p>
            <a:pPr marL="342900" indent="-342900">
              <a:lnSpc>
                <a:spcPct val="90000"/>
              </a:lnSpc>
              <a:buFont typeface="Arial" panose="020B0604020202020204" pitchFamily="34" charset="0"/>
              <a:buChar char="•"/>
            </a:pPr>
            <a:endParaRPr lang="nb-NO" sz="1500" dirty="0"/>
          </a:p>
        </p:txBody>
      </p:sp>
      <p:pic>
        <p:nvPicPr>
          <p:cNvPr id="6" name="Picture 5" descr="Graphs on tablet display">
            <a:extLst>
              <a:ext uri="{FF2B5EF4-FFF2-40B4-BE49-F238E27FC236}">
                <a16:creationId xmlns:a16="http://schemas.microsoft.com/office/drawing/2014/main" id="{F4BCFFDD-8800-4FA8-8B13-1B4F2AD12981}"/>
              </a:ext>
            </a:extLst>
          </p:cNvPr>
          <p:cNvPicPr>
            <a:picLocks noChangeAspect="1"/>
          </p:cNvPicPr>
          <p:nvPr/>
        </p:nvPicPr>
        <p:blipFill rotWithShape="1">
          <a:blip r:embed="rId3">
            <a:extLst>
              <a:ext uri="{28A0092B-C50C-407E-A947-70E740481C1C}">
                <a14:useLocalDpi xmlns:a14="http://schemas.microsoft.com/office/drawing/2010/main" val="0"/>
              </a:ext>
            </a:extLst>
          </a:blip>
          <a:srcRect l="11271" r="10568" b="-2"/>
          <a:stretch/>
        </p:blipFill>
        <p:spPr>
          <a:xfrm>
            <a:off x="7426369" y="1314595"/>
            <a:ext cx="4525961" cy="3865291"/>
          </a:xfrm>
          <a:prstGeom prst="rect">
            <a:avLst/>
          </a:prstGeom>
          <a:noFill/>
          <a:effectLst>
            <a:outerShdw blurRad="50800" dist="50800" dir="5400000" algn="ctr" rotWithShape="0">
              <a:srgbClr val="010000">
                <a:alpha val="0"/>
              </a:srgbClr>
            </a:outerShdw>
          </a:effectLst>
        </p:spPr>
      </p:pic>
    </p:spTree>
    <p:extLst>
      <p:ext uri="{BB962C8B-B14F-4D97-AF65-F5344CB8AC3E}">
        <p14:creationId xmlns:p14="http://schemas.microsoft.com/office/powerpoint/2010/main" val="27713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7B86CF-CB39-45E0-80DC-8FF90BABE9A1}"/>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dirty="0"/>
          </a:p>
        </p:txBody>
      </p:sp>
      <p:sp>
        <p:nvSpPr>
          <p:cNvPr id="4" name="Title 3">
            <a:extLst>
              <a:ext uri="{FF2B5EF4-FFF2-40B4-BE49-F238E27FC236}">
                <a16:creationId xmlns:a16="http://schemas.microsoft.com/office/drawing/2014/main" id="{31FDBF1C-4B77-4D35-84E6-8532786D604E}"/>
              </a:ext>
            </a:extLst>
          </p:cNvPr>
          <p:cNvSpPr>
            <a:spLocks noGrp="1"/>
          </p:cNvSpPr>
          <p:nvPr>
            <p:ph type="title"/>
          </p:nvPr>
        </p:nvSpPr>
        <p:spPr>
          <a:xfrm>
            <a:off x="235685" y="229347"/>
            <a:ext cx="11471910" cy="542658"/>
          </a:xfrm>
        </p:spPr>
        <p:txBody>
          <a:bodyPr/>
          <a:lstStyle/>
          <a:p>
            <a:pPr algn="ctr"/>
            <a:r>
              <a:rPr lang="nb-NO" dirty="0"/>
              <a:t>Nøkkeltall: Studenter og studieprogrammer</a:t>
            </a:r>
          </a:p>
        </p:txBody>
      </p:sp>
      <p:sp>
        <p:nvSpPr>
          <p:cNvPr id="5" name="Content Placeholder 4">
            <a:extLst>
              <a:ext uri="{FF2B5EF4-FFF2-40B4-BE49-F238E27FC236}">
                <a16:creationId xmlns:a16="http://schemas.microsoft.com/office/drawing/2014/main" id="{FA88B09D-E805-4185-A1CC-153BFA84A131}"/>
              </a:ext>
            </a:extLst>
          </p:cNvPr>
          <p:cNvSpPr>
            <a:spLocks noGrp="1"/>
          </p:cNvSpPr>
          <p:nvPr>
            <p:ph sz="quarter" idx="28"/>
          </p:nvPr>
        </p:nvSpPr>
        <p:spPr>
          <a:xfrm>
            <a:off x="326164" y="782364"/>
            <a:ext cx="11585678" cy="5481164"/>
          </a:xfrm>
        </p:spPr>
        <p:txBody>
          <a:bodyPr/>
          <a:lstStyle/>
          <a:p>
            <a:pPr marL="342900" marR="0" lvl="0" indent="-342900" algn="l" defTabSz="914446" rtl="0" eaLnBrk="1" fontAlgn="auto" latinLnBrk="0" hangingPunct="1">
              <a:lnSpc>
                <a:spcPct val="100000"/>
              </a:lnSpc>
              <a:spcBef>
                <a:spcPts val="115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solidFill>
                <a:effectLst/>
                <a:uLnTx/>
                <a:uFillTx/>
                <a:latin typeface="Arial"/>
                <a:ea typeface="+mn-ea"/>
                <a:cs typeface="+mn-cs"/>
              </a:rPr>
              <a:t>Opptaksramme programmer vi administrerer: ca. 490 totalt per år</a:t>
            </a:r>
          </a:p>
          <a:p>
            <a:pPr marL="342900" marR="0" lvl="0" indent="-342900" algn="l" defTabSz="914446" rtl="0" eaLnBrk="1" fontAlgn="auto" latinLnBrk="0" hangingPunct="1">
              <a:lnSpc>
                <a:spcPct val="100000"/>
              </a:lnSpc>
              <a:spcBef>
                <a:spcPts val="1150"/>
              </a:spcBef>
              <a:spcAft>
                <a:spcPts val="0"/>
              </a:spcAft>
              <a:buClrTx/>
              <a:buSzTx/>
              <a:buFont typeface="Arial" panose="020B0604020202020204" pitchFamily="34" charset="0"/>
              <a:buChar char="•"/>
              <a:tabLst/>
              <a:defRPr/>
            </a:pPr>
            <a:r>
              <a:rPr lang="nb-NO" sz="2200" dirty="0">
                <a:latin typeface="Arial"/>
              </a:rPr>
              <a:t>A</a:t>
            </a:r>
            <a:r>
              <a:rPr kumimoji="0" lang="nb-NO" sz="2200" b="0" i="0" u="none" strike="noStrike" kern="1200" cap="none" spc="0" normalizeH="0" baseline="0" noProof="0" dirty="0" err="1">
                <a:ln>
                  <a:noFill/>
                </a:ln>
                <a:solidFill>
                  <a:srgbClr val="000000"/>
                </a:solidFill>
                <a:effectLst/>
                <a:uLnTx/>
                <a:uFillTx/>
                <a:latin typeface="Arial"/>
                <a:ea typeface="+mn-ea"/>
                <a:cs typeface="+mn-cs"/>
              </a:rPr>
              <a:t>ntall</a:t>
            </a:r>
            <a:r>
              <a:rPr kumimoji="0" lang="nb-NO" sz="2200" b="0" i="0" u="none" strike="noStrike" kern="1200" cap="none" spc="0" normalizeH="0" baseline="0" noProof="0" dirty="0">
                <a:ln>
                  <a:noFill/>
                </a:ln>
                <a:solidFill>
                  <a:srgbClr val="000000"/>
                </a:solidFill>
                <a:effectLst/>
                <a:uLnTx/>
                <a:uFillTx/>
                <a:latin typeface="Arial"/>
                <a:ea typeface="+mn-ea"/>
                <a:cs typeface="+mn-cs"/>
              </a:rPr>
              <a:t> registrerte aktive programstudenter: ca. 1075, mange flere tar emnene våre. </a:t>
            </a:r>
          </a:p>
          <a:p>
            <a:pPr marL="342900" marR="0" lvl="0" indent="-342900" algn="l" defTabSz="914446" rtl="0" eaLnBrk="1" fontAlgn="auto" latinLnBrk="0" hangingPunct="1">
              <a:lnSpc>
                <a:spcPct val="100000"/>
              </a:lnSpc>
              <a:spcBef>
                <a:spcPts val="1150"/>
              </a:spcBef>
              <a:spcAft>
                <a:spcPts val="0"/>
              </a:spcAft>
              <a:buClrTx/>
              <a:buSzTx/>
              <a:buFont typeface="Arial" panose="020B0604020202020204" pitchFamily="34" charset="0"/>
              <a:buChar char="•"/>
              <a:tabLst/>
              <a:defRPr/>
            </a:pPr>
            <a:r>
              <a:rPr lang="nb-NO" sz="2200" dirty="0">
                <a:latin typeface="Arial"/>
              </a:rPr>
              <a:t>S</a:t>
            </a:r>
            <a:r>
              <a:rPr kumimoji="0" lang="nb-NO" sz="2200" b="0" i="0" u="none" strike="noStrike" kern="1200" cap="none" spc="0" normalizeH="0" baseline="0" noProof="0" dirty="0">
                <a:ln>
                  <a:noFill/>
                </a:ln>
                <a:solidFill>
                  <a:srgbClr val="000000"/>
                </a:solidFill>
                <a:effectLst/>
                <a:uLnTx/>
                <a:uFillTx/>
                <a:latin typeface="Arial"/>
                <a:ea typeface="+mn-ea"/>
                <a:cs typeface="+mn-cs"/>
              </a:rPr>
              <a:t>eks studieprogrammer:</a:t>
            </a:r>
          </a:p>
          <a:p>
            <a:pPr marL="903296" marR="0" lvl="1" indent="-342900" algn="l" defTabSz="91444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«Årsenheten» Statsvitenskap</a:t>
            </a:r>
          </a:p>
          <a:p>
            <a:pPr marL="903296" lvl="1" indent="-342900">
              <a:buFont typeface="Arial" panose="020B0604020202020204" pitchFamily="34" charset="0"/>
              <a:buChar char="•"/>
              <a:defRPr/>
            </a:pPr>
            <a:r>
              <a:rPr lang="nb-NO" sz="1800" dirty="0">
                <a:solidFill>
                  <a:prstClr val="black"/>
                </a:solidFill>
                <a:latin typeface="Arial"/>
              </a:rPr>
              <a:t>BA S</a:t>
            </a:r>
            <a:r>
              <a:rPr kumimoji="0" lang="nb-NO" sz="1800" b="0" i="0" u="none" strike="noStrike" kern="1200" cap="none" spc="0" normalizeH="0" baseline="0" noProof="0" dirty="0" err="1">
                <a:ln>
                  <a:noFill/>
                </a:ln>
                <a:solidFill>
                  <a:prstClr val="black"/>
                </a:solidFill>
                <a:effectLst/>
                <a:uLnTx/>
                <a:uFillTx/>
                <a:latin typeface="Arial"/>
                <a:ea typeface="+mn-ea"/>
                <a:cs typeface="+mn-cs"/>
              </a:rPr>
              <a:t>tatsvitenskap</a:t>
            </a: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a:p>
            <a:pPr marL="903296" lvl="1" indent="-342900">
              <a:buFont typeface="Arial" panose="020B0604020202020204" pitchFamily="34" charset="0"/>
              <a:buChar char="•"/>
              <a:defRPr/>
            </a:pPr>
            <a:r>
              <a:rPr lang="nb-NO" sz="1800" dirty="0">
                <a:solidFill>
                  <a:prstClr val="black"/>
                </a:solidFill>
                <a:latin typeface="Arial"/>
              </a:rPr>
              <a:t>BA I</a:t>
            </a:r>
            <a:r>
              <a:rPr kumimoji="0" lang="nb-NO" sz="1800" b="0" i="0" u="none" strike="noStrike" kern="1200" cap="none" spc="0" normalizeH="0" baseline="0" noProof="0" dirty="0" err="1">
                <a:ln>
                  <a:noFill/>
                </a:ln>
                <a:solidFill>
                  <a:prstClr val="black"/>
                </a:solidFill>
                <a:effectLst/>
                <a:uLnTx/>
                <a:uFillTx/>
                <a:latin typeface="Arial"/>
                <a:ea typeface="+mn-ea"/>
                <a:cs typeface="+mn-cs"/>
              </a:rPr>
              <a:t>nternasjonale</a:t>
            </a:r>
            <a:r>
              <a:rPr kumimoji="0" lang="nb-NO" sz="1800" b="0" i="0" u="none" strike="noStrike" kern="1200" cap="none" spc="0" normalizeH="0" baseline="0" noProof="0" dirty="0">
                <a:ln>
                  <a:noFill/>
                </a:ln>
                <a:solidFill>
                  <a:prstClr val="black"/>
                </a:solidFill>
                <a:effectLst/>
                <a:uLnTx/>
                <a:uFillTx/>
                <a:latin typeface="Arial"/>
                <a:ea typeface="+mn-ea"/>
                <a:cs typeface="+mn-cs"/>
              </a:rPr>
              <a:t> studier (tverrfaglig)</a:t>
            </a:r>
          </a:p>
          <a:p>
            <a:pPr marL="903296" lvl="1" indent="-342900">
              <a:buFont typeface="Arial" panose="020B0604020202020204" pitchFamily="34" charset="0"/>
              <a:buChar char="•"/>
              <a:defRPr/>
            </a:pPr>
            <a:r>
              <a:rPr lang="nb-NO" sz="1800" dirty="0">
                <a:solidFill>
                  <a:prstClr val="black"/>
                </a:solidFill>
                <a:latin typeface="Arial"/>
              </a:rPr>
              <a:t>BA O</a:t>
            </a:r>
            <a:r>
              <a:rPr kumimoji="0" lang="nb-NO" sz="1800" b="0" i="0" u="none" strike="noStrike" kern="1200" cap="none" spc="0" normalizeH="0" baseline="0" noProof="0" dirty="0" err="1">
                <a:ln>
                  <a:noFill/>
                </a:ln>
                <a:solidFill>
                  <a:prstClr val="black"/>
                </a:solidFill>
                <a:effectLst/>
                <a:uLnTx/>
                <a:uFillTx/>
                <a:latin typeface="Arial"/>
                <a:ea typeface="+mn-ea"/>
                <a:cs typeface="+mn-cs"/>
              </a:rPr>
              <a:t>ffentlig</a:t>
            </a:r>
            <a:r>
              <a:rPr kumimoji="0" lang="nb-NO" sz="1800" b="0" i="0" u="none" strike="noStrike" kern="1200" cap="none" spc="0" normalizeH="0" baseline="0" noProof="0" dirty="0">
                <a:ln>
                  <a:noFill/>
                </a:ln>
                <a:solidFill>
                  <a:prstClr val="black"/>
                </a:solidFill>
                <a:effectLst/>
                <a:uLnTx/>
                <a:uFillTx/>
                <a:latin typeface="Arial"/>
                <a:ea typeface="+mn-ea"/>
                <a:cs typeface="+mn-cs"/>
              </a:rPr>
              <a:t> administrasjon og ledelse (tverrfaglig) </a:t>
            </a:r>
          </a:p>
          <a:p>
            <a:pPr marL="903296" lvl="1" indent="-342900">
              <a:buFont typeface="Arial" panose="020B0604020202020204" pitchFamily="34" charset="0"/>
              <a:buChar char="•"/>
              <a:defRPr/>
            </a:pPr>
            <a:r>
              <a:rPr lang="nb-NO" sz="1800" dirty="0">
                <a:solidFill>
                  <a:prstClr val="black"/>
                </a:solidFill>
                <a:latin typeface="Arial"/>
              </a:rPr>
              <a:t>MA Statsvitenskap</a:t>
            </a:r>
          </a:p>
          <a:p>
            <a:pPr marL="903296" lvl="1" indent="-342900">
              <a:buFont typeface="Arial" panose="020B0604020202020204" pitchFamily="34" charset="0"/>
              <a:buChar char="•"/>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MA i Peace and Conflict Studies (</a:t>
            </a:r>
            <a:r>
              <a:rPr kumimoji="0" lang="nb-NO" sz="1800" b="0" i="0" u="none" strike="noStrike" kern="1200" cap="none" spc="0" normalizeH="0" baseline="0" noProof="0" dirty="0" err="1">
                <a:ln>
                  <a:noFill/>
                </a:ln>
                <a:solidFill>
                  <a:prstClr val="black"/>
                </a:solidFill>
                <a:effectLst/>
                <a:uLnTx/>
                <a:uFillTx/>
                <a:latin typeface="Arial"/>
                <a:ea typeface="+mn-ea"/>
                <a:cs typeface="+mn-cs"/>
              </a:rPr>
              <a:t>political</a:t>
            </a:r>
            <a:r>
              <a:rPr kumimoji="0" lang="nb-NO" sz="1800" b="0" i="0" u="none" strike="noStrike" kern="1200" cap="none" spc="0" normalizeH="0" baseline="0" noProof="0" dirty="0">
                <a:ln>
                  <a:noFill/>
                </a:ln>
                <a:solidFill>
                  <a:prstClr val="black"/>
                </a:solidFill>
                <a:effectLst/>
                <a:uLnTx/>
                <a:uFillTx/>
                <a:latin typeface="Arial"/>
                <a:ea typeface="+mn-ea"/>
                <a:cs typeface="+mn-cs"/>
              </a:rPr>
              <a:t> science)</a:t>
            </a:r>
          </a:p>
          <a:p>
            <a:pPr marL="342900" indent="-342900">
              <a:buFont typeface="Arial" panose="020B0604020202020204" pitchFamily="34" charset="0"/>
              <a:buChar char="•"/>
              <a:defRPr/>
            </a:pPr>
            <a:r>
              <a:rPr kumimoji="0" lang="nb-NO" sz="2200" b="0" i="0" u="none" strike="noStrike" kern="1200" cap="none" spc="0" normalizeH="0" baseline="0" noProof="0" dirty="0">
                <a:ln>
                  <a:noFill/>
                </a:ln>
                <a:solidFill>
                  <a:prstClr val="black"/>
                </a:solidFill>
                <a:effectLst/>
                <a:uLnTx/>
                <a:uFillTx/>
                <a:latin typeface="Arial"/>
                <a:ea typeface="+mn-ea"/>
                <a:cs typeface="+mn-cs"/>
              </a:rPr>
              <a:t>Bidrag til andre studieprogrammer:</a:t>
            </a:r>
          </a:p>
          <a:p>
            <a:pPr marL="903296" lvl="1" indent="-342900">
              <a:buFont typeface="Arial" panose="020B0604020202020204" pitchFamily="34" charset="0"/>
              <a:buChar char="•"/>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BA Utviklingsstudier og bærekraft</a:t>
            </a:r>
            <a:endParaRPr lang="nb-NO" sz="1800" dirty="0">
              <a:solidFill>
                <a:prstClr val="black"/>
              </a:solidFill>
              <a:latin typeface="Arial"/>
            </a:endParaRPr>
          </a:p>
          <a:p>
            <a:pPr marL="903296" lvl="1" indent="-342900">
              <a:buFont typeface="Arial" panose="020B0604020202020204" pitchFamily="34" charset="0"/>
              <a:buChar char="•"/>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BA «Filosofi, økonomi og politikk»</a:t>
            </a:r>
          </a:p>
          <a:p>
            <a:pPr marL="903296" lvl="1" indent="-342900">
              <a:buFont typeface="Arial" panose="020B0604020202020204" pitchFamily="34" charset="0"/>
              <a:buChar char="•"/>
              <a:defRPr/>
            </a:pPr>
            <a:r>
              <a:rPr kumimoji="0" lang="nb-NO" sz="1800" b="0" i="0" u="none" strike="noStrike" kern="1200" cap="none" spc="0" normalizeH="0" baseline="0" noProof="0" dirty="0" err="1">
                <a:ln>
                  <a:noFill/>
                </a:ln>
                <a:solidFill>
                  <a:prstClr val="black"/>
                </a:solidFill>
                <a:effectLst/>
                <a:uLnTx/>
                <a:uFillTx/>
                <a:latin typeface="Arial"/>
                <a:ea typeface="+mn-ea"/>
                <a:cs typeface="+mn-cs"/>
              </a:rPr>
              <a:t>Honours</a:t>
            </a:r>
            <a:r>
              <a:rPr kumimoji="0" lang="nb-NO" sz="1800" b="0" i="0" u="none" strike="noStrike" kern="1200" cap="none" spc="0" normalizeH="0" baseline="0" noProof="0" dirty="0">
                <a:ln>
                  <a:noFill/>
                </a:ln>
                <a:solidFill>
                  <a:prstClr val="black"/>
                </a:solidFill>
                <a:effectLst/>
                <a:uLnTx/>
                <a:uFillTx/>
                <a:latin typeface="Arial"/>
                <a:ea typeface="+mn-ea"/>
                <a:cs typeface="+mn-cs"/>
              </a:rPr>
              <a:t>-program samfunnsvitenskap</a:t>
            </a:r>
            <a:endParaRPr lang="nb-NO" sz="1800" dirty="0">
              <a:solidFill>
                <a:prstClr val="black"/>
              </a:solidFill>
              <a:latin typeface="Arial"/>
            </a:endParaRPr>
          </a:p>
          <a:p>
            <a:pPr marL="903296" lvl="1" indent="-342900">
              <a:buFont typeface="Arial" panose="020B0604020202020204" pitchFamily="34" charset="0"/>
              <a:buChar char="•"/>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Lektorprogrammet</a:t>
            </a:r>
          </a:p>
          <a:p>
            <a:pPr marL="903296" lvl="1" indent="-342900">
              <a:buFont typeface="Arial" panose="020B0604020202020204" pitchFamily="34" charset="0"/>
              <a:buChar char="•"/>
              <a:defRPr/>
            </a:pPr>
            <a:r>
              <a:rPr kumimoji="0" lang="nb-NO" sz="1800" b="0" i="0" u="none" strike="noStrike" kern="1200" cap="none" spc="0" normalizeH="0" baseline="0" noProof="0" dirty="0">
                <a:ln>
                  <a:noFill/>
                </a:ln>
                <a:solidFill>
                  <a:prstClr val="black"/>
                </a:solidFill>
                <a:effectLst/>
                <a:uLnTx/>
                <a:uFillTx/>
                <a:latin typeface="Arial"/>
                <a:ea typeface="+mn-ea"/>
                <a:cs typeface="+mn-cs"/>
              </a:rPr>
              <a:t>Master i forvaltningsinformatikk </a:t>
            </a:r>
          </a:p>
        </p:txBody>
      </p:sp>
      <p:sp>
        <p:nvSpPr>
          <p:cNvPr id="6" name="TextBox 5">
            <a:extLst>
              <a:ext uri="{FF2B5EF4-FFF2-40B4-BE49-F238E27FC236}">
                <a16:creationId xmlns:a16="http://schemas.microsoft.com/office/drawing/2014/main" id="{1DCA585C-4FD6-4CB6-8AF8-36ADB6136F99}"/>
              </a:ext>
            </a:extLst>
          </p:cNvPr>
          <p:cNvSpPr txBox="1"/>
          <p:nvPr/>
        </p:nvSpPr>
        <p:spPr>
          <a:xfrm>
            <a:off x="7681544" y="2225898"/>
            <a:ext cx="4184292" cy="923330"/>
          </a:xfrm>
          <a:prstGeom prst="rect">
            <a:avLst/>
          </a:prstGeom>
          <a:noFill/>
        </p:spPr>
        <p:txBody>
          <a:bodyPr wrap="square" rtlCol="0">
            <a:spAutoFit/>
          </a:bodyPr>
          <a:lstStyle/>
          <a:p>
            <a:r>
              <a:rPr lang="nb-NO" sz="1800" dirty="0">
                <a:solidFill>
                  <a:srgbClr val="FF0000"/>
                </a:solidFill>
              </a:rPr>
              <a:t>I tillegg: 60 kandidater på statsvitenskapelige del av fakultetets forsker-utdanningsprogram (ph.d.).</a:t>
            </a:r>
          </a:p>
        </p:txBody>
      </p:sp>
      <p:sp>
        <p:nvSpPr>
          <p:cNvPr id="9" name="TextBox 8">
            <a:extLst>
              <a:ext uri="{FF2B5EF4-FFF2-40B4-BE49-F238E27FC236}">
                <a16:creationId xmlns:a16="http://schemas.microsoft.com/office/drawing/2014/main" id="{DCA7F997-4D7E-45DD-ADD1-9E986DB2FA3E}"/>
              </a:ext>
            </a:extLst>
          </p:cNvPr>
          <p:cNvSpPr txBox="1"/>
          <p:nvPr/>
        </p:nvSpPr>
        <p:spPr>
          <a:xfrm>
            <a:off x="7681544" y="4182236"/>
            <a:ext cx="3946166" cy="1477328"/>
          </a:xfrm>
          <a:prstGeom prst="rect">
            <a:avLst/>
          </a:prstGeom>
          <a:noFill/>
        </p:spPr>
        <p:txBody>
          <a:bodyPr wrap="square" rtlCol="0">
            <a:spAutoFit/>
          </a:bodyPr>
          <a:lstStyle/>
          <a:p>
            <a:r>
              <a:rPr lang="nb-NO" sz="1800" dirty="0">
                <a:solidFill>
                  <a:srgbClr val="0070C0"/>
                </a:solidFill>
              </a:rPr>
              <a:t>Bidrar til tre tverrfaglige «40-grupper»:</a:t>
            </a:r>
          </a:p>
          <a:p>
            <a:pPr marL="285750" indent="-285750">
              <a:buFont typeface="Arial" panose="020B0604020202020204" pitchFamily="34" charset="0"/>
              <a:buChar char="•"/>
            </a:pPr>
            <a:r>
              <a:rPr lang="nb-NO" sz="1800" dirty="0">
                <a:solidFill>
                  <a:srgbClr val="0070C0"/>
                </a:solidFill>
              </a:rPr>
              <a:t>Datavitenskap for samfunnsvitere</a:t>
            </a:r>
          </a:p>
          <a:p>
            <a:pPr marL="285750" indent="-285750">
              <a:buFont typeface="Arial" panose="020B0604020202020204" pitchFamily="34" charset="0"/>
              <a:buChar char="•"/>
            </a:pPr>
            <a:r>
              <a:rPr lang="nb-NO" sz="1800" dirty="0">
                <a:solidFill>
                  <a:srgbClr val="0070C0"/>
                </a:solidFill>
              </a:rPr>
              <a:t>Samfunn, klima og miljø</a:t>
            </a:r>
          </a:p>
          <a:p>
            <a:pPr marL="285750" indent="-285750">
              <a:buFont typeface="Arial" panose="020B0604020202020204" pitchFamily="34" charset="0"/>
              <a:buChar char="•"/>
            </a:pPr>
            <a:r>
              <a:rPr lang="nb-NO" sz="1800" dirty="0">
                <a:solidFill>
                  <a:srgbClr val="0070C0"/>
                </a:solidFill>
              </a:rPr>
              <a:t>Europastudier</a:t>
            </a:r>
          </a:p>
        </p:txBody>
      </p:sp>
    </p:spTree>
    <p:extLst>
      <p:ext uri="{BB962C8B-B14F-4D97-AF65-F5344CB8AC3E}">
        <p14:creationId xmlns:p14="http://schemas.microsoft.com/office/powerpoint/2010/main" val="35463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06D7-E056-93C9-C7DF-D41DD9EDB48D}"/>
              </a:ext>
            </a:extLst>
          </p:cNvPr>
          <p:cNvSpPr>
            <a:spLocks noGrp="1"/>
          </p:cNvSpPr>
          <p:nvPr>
            <p:ph type="title"/>
          </p:nvPr>
        </p:nvSpPr>
        <p:spPr>
          <a:xfrm>
            <a:off x="514024" y="787825"/>
            <a:ext cx="11029362" cy="584775"/>
          </a:xfrm>
        </p:spPr>
        <p:txBody>
          <a:bodyPr>
            <a:normAutofit fontScale="90000"/>
          </a:bodyPr>
          <a:lstStyle/>
          <a:p>
            <a:r>
              <a:rPr lang="nb-NO" dirty="0">
                <a:latin typeface="Arial" panose="020B0604020202020204" pitchFamily="34" charset="0"/>
                <a:cs typeface="Arial" panose="020B0604020202020204" pitchFamily="34" charset="0"/>
              </a:rPr>
              <a:t>Instituttledelse (ledergruppe) og personalansvar </a:t>
            </a:r>
            <a:endParaRPr lang="en-GB"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E6AF65A-C62E-201B-1652-794103C71A60}"/>
              </a:ext>
            </a:extLst>
          </p:cNvPr>
          <p:cNvGraphicFramePr>
            <a:graphicFrameLocks noGrp="1"/>
          </p:cNvGraphicFramePr>
          <p:nvPr>
            <p:ph idx="1"/>
            <p:extLst>
              <p:ext uri="{D42A27DB-BD31-4B8C-83A1-F6EECF244321}">
                <p14:modId xmlns:p14="http://schemas.microsoft.com/office/powerpoint/2010/main" val="4085824935"/>
              </p:ext>
            </p:extLst>
          </p:nvPr>
        </p:nvGraphicFramePr>
        <p:xfrm>
          <a:off x="770905" y="188145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38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A102-2009-4DCE-A71F-C6657899318E}"/>
              </a:ext>
            </a:extLst>
          </p:cNvPr>
          <p:cNvSpPr>
            <a:spLocks noGrp="1"/>
          </p:cNvSpPr>
          <p:nvPr>
            <p:ph type="title"/>
          </p:nvPr>
        </p:nvSpPr>
        <p:spPr>
          <a:xfrm>
            <a:off x="530961" y="-8826"/>
            <a:ext cx="10515600" cy="900234"/>
          </a:xfrm>
        </p:spPr>
        <p:txBody>
          <a:bodyPr>
            <a:normAutofit/>
          </a:bodyPr>
          <a:lstStyle/>
          <a:p>
            <a:r>
              <a:rPr lang="nb-NO" sz="3600" dirty="0">
                <a:latin typeface="Arial" panose="020B0604020202020204" pitchFamily="34" charset="0"/>
                <a:cs typeface="Arial" panose="020B0604020202020204" pitchFamily="34" charset="0"/>
              </a:rPr>
              <a:t>Organisasjonskart faglig-administrativ</a:t>
            </a:r>
          </a:p>
        </p:txBody>
      </p:sp>
      <p:graphicFrame>
        <p:nvGraphicFramePr>
          <p:cNvPr id="6" name="Content Placeholder 5">
            <a:extLst>
              <a:ext uri="{FF2B5EF4-FFF2-40B4-BE49-F238E27FC236}">
                <a16:creationId xmlns:a16="http://schemas.microsoft.com/office/drawing/2014/main" id="{0C0D4F4A-1730-4373-9634-8EC13890C062}"/>
              </a:ext>
            </a:extLst>
          </p:cNvPr>
          <p:cNvGraphicFramePr>
            <a:graphicFrameLocks noGrp="1"/>
          </p:cNvGraphicFramePr>
          <p:nvPr>
            <p:ph idx="1"/>
            <p:extLst>
              <p:ext uri="{D42A27DB-BD31-4B8C-83A1-F6EECF244321}">
                <p14:modId xmlns:p14="http://schemas.microsoft.com/office/powerpoint/2010/main" val="2318041450"/>
              </p:ext>
            </p:extLst>
          </p:nvPr>
        </p:nvGraphicFramePr>
        <p:xfrm>
          <a:off x="682140" y="871075"/>
          <a:ext cx="10515600" cy="585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04089E1-CC45-473B-A938-C01863746263}"/>
              </a:ext>
            </a:extLst>
          </p:cNvPr>
          <p:cNvSpPr txBox="1"/>
          <p:nvPr/>
        </p:nvSpPr>
        <p:spPr>
          <a:xfrm>
            <a:off x="691896" y="6027725"/>
            <a:ext cx="3060802" cy="738664"/>
          </a:xfrm>
          <a:prstGeom prst="rect">
            <a:avLst/>
          </a:prstGeom>
          <a:solidFill>
            <a:schemeClr val="accent6">
              <a:lumMod val="40000"/>
              <a:lumOff val="60000"/>
            </a:schemeClr>
          </a:solidFill>
        </p:spPr>
        <p:txBody>
          <a:bodyPr wrap="square" rtlCol="0">
            <a:spAutoFit/>
          </a:bodyPr>
          <a:lstStyle/>
          <a:p>
            <a:r>
              <a:rPr lang="nb-NO" sz="1050" dirty="0"/>
              <a:t>Administrative støtteenheter/funksjoner: </a:t>
            </a:r>
          </a:p>
          <a:p>
            <a:pPr marL="171450" indent="-171450">
              <a:buFont typeface="Arial" panose="020B0604020202020204" pitchFamily="34" charset="0"/>
              <a:buChar char="•"/>
            </a:pPr>
            <a:r>
              <a:rPr lang="nb-NO" sz="1050" dirty="0"/>
              <a:t>Studieadministrasjon</a:t>
            </a:r>
          </a:p>
          <a:p>
            <a:pPr marL="171450" indent="-171450">
              <a:buFont typeface="Arial" panose="020B0604020202020204" pitchFamily="34" charset="0"/>
              <a:buChar char="•"/>
            </a:pPr>
            <a:r>
              <a:rPr lang="nb-NO" sz="1050" dirty="0"/>
              <a:t>Forskningsadministrasjon</a:t>
            </a:r>
          </a:p>
          <a:p>
            <a:pPr marL="171450" indent="-171450">
              <a:buFont typeface="Arial" panose="020B0604020202020204" pitchFamily="34" charset="0"/>
              <a:buChar char="•"/>
            </a:pPr>
            <a:r>
              <a:rPr lang="nb-NO" sz="1050" dirty="0"/>
              <a:t>Annen administrativ støtte</a:t>
            </a:r>
            <a:endParaRPr lang="nb-NO" dirty="0"/>
          </a:p>
        </p:txBody>
      </p:sp>
      <p:cxnSp>
        <p:nvCxnSpPr>
          <p:cNvPr id="12" name="Straight Connector 11">
            <a:extLst>
              <a:ext uri="{FF2B5EF4-FFF2-40B4-BE49-F238E27FC236}">
                <a16:creationId xmlns:a16="http://schemas.microsoft.com/office/drawing/2014/main" id="{CEE1EF54-F294-46ED-8A20-65245674F407}"/>
              </a:ext>
            </a:extLst>
          </p:cNvPr>
          <p:cNvCxnSpPr>
            <a:cxnSpLocks/>
          </p:cNvCxnSpPr>
          <p:nvPr/>
        </p:nvCxnSpPr>
        <p:spPr>
          <a:xfrm>
            <a:off x="2253082" y="5632704"/>
            <a:ext cx="0" cy="39502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CF7F4F6-90E9-42F6-84CB-BFB622303D05}"/>
              </a:ext>
            </a:extLst>
          </p:cNvPr>
          <p:cNvCxnSpPr/>
          <p:nvPr/>
        </p:nvCxnSpPr>
        <p:spPr>
          <a:xfrm>
            <a:off x="1155802" y="1484986"/>
            <a:ext cx="11631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E4F9AE-D908-4132-9659-61FD9AA33449}"/>
              </a:ext>
            </a:extLst>
          </p:cNvPr>
          <p:cNvCxnSpPr/>
          <p:nvPr/>
        </p:nvCxnSpPr>
        <p:spPr>
          <a:xfrm>
            <a:off x="1155802" y="1630071"/>
            <a:ext cx="116311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7C869F-97CD-4800-B125-1845726F930B}"/>
              </a:ext>
            </a:extLst>
          </p:cNvPr>
          <p:cNvSpPr txBox="1"/>
          <p:nvPr/>
        </p:nvSpPr>
        <p:spPr>
          <a:xfrm>
            <a:off x="3896563" y="6035040"/>
            <a:ext cx="1723339" cy="738664"/>
          </a:xfrm>
          <a:prstGeom prst="rect">
            <a:avLst/>
          </a:prstGeom>
          <a:solidFill>
            <a:schemeClr val="accent6">
              <a:lumMod val="40000"/>
              <a:lumOff val="60000"/>
            </a:schemeClr>
          </a:solidFill>
        </p:spPr>
        <p:txBody>
          <a:bodyPr wrap="square" rtlCol="0">
            <a:spAutoFit/>
          </a:bodyPr>
          <a:lstStyle/>
          <a:p>
            <a:r>
              <a:rPr lang="nb-NO" sz="1050" dirty="0"/>
              <a:t>Faste vitenskapelig ansatte, gjerne organisert i en forskergruppe og et varig </a:t>
            </a:r>
            <a:r>
              <a:rPr lang="nb-NO" sz="1050" dirty="0" err="1"/>
              <a:t>undervisningsteam</a:t>
            </a:r>
            <a:r>
              <a:rPr lang="nb-NO" sz="1050" dirty="0"/>
              <a:t>.</a:t>
            </a:r>
            <a:endParaRPr lang="nb-NO" dirty="0"/>
          </a:p>
        </p:txBody>
      </p:sp>
      <p:sp>
        <p:nvSpPr>
          <p:cNvPr id="17" name="TextBox 16">
            <a:extLst>
              <a:ext uri="{FF2B5EF4-FFF2-40B4-BE49-F238E27FC236}">
                <a16:creationId xmlns:a16="http://schemas.microsoft.com/office/drawing/2014/main" id="{15D33ACA-D611-4D91-9E83-B32747437FA2}"/>
              </a:ext>
            </a:extLst>
          </p:cNvPr>
          <p:cNvSpPr txBox="1"/>
          <p:nvPr/>
        </p:nvSpPr>
        <p:spPr>
          <a:xfrm>
            <a:off x="5873803" y="6035040"/>
            <a:ext cx="1723339" cy="738664"/>
          </a:xfrm>
          <a:prstGeom prst="rect">
            <a:avLst/>
          </a:prstGeom>
          <a:solidFill>
            <a:schemeClr val="accent6">
              <a:lumMod val="40000"/>
              <a:lumOff val="60000"/>
            </a:schemeClr>
          </a:solidFill>
        </p:spPr>
        <p:txBody>
          <a:bodyPr wrap="square" rtlCol="0">
            <a:spAutoFit/>
          </a:bodyPr>
          <a:lstStyle/>
          <a:p>
            <a:r>
              <a:rPr lang="nb-NO" sz="1050" dirty="0"/>
              <a:t>Postdoktorer og forskere, gjerne tilhørende en forskergruppe og varig </a:t>
            </a:r>
            <a:r>
              <a:rPr lang="nb-NO" sz="1050" dirty="0" err="1"/>
              <a:t>undervisningsteam</a:t>
            </a:r>
            <a:r>
              <a:rPr lang="nb-NO" sz="1050" dirty="0"/>
              <a:t>.</a:t>
            </a:r>
            <a:endParaRPr lang="nb-NO" dirty="0"/>
          </a:p>
        </p:txBody>
      </p:sp>
      <p:sp>
        <p:nvSpPr>
          <p:cNvPr id="18" name="TextBox 17">
            <a:extLst>
              <a:ext uri="{FF2B5EF4-FFF2-40B4-BE49-F238E27FC236}">
                <a16:creationId xmlns:a16="http://schemas.microsoft.com/office/drawing/2014/main" id="{32C74AFB-1093-4802-ADDF-18C26A50B79D}"/>
              </a:ext>
            </a:extLst>
          </p:cNvPr>
          <p:cNvSpPr txBox="1"/>
          <p:nvPr/>
        </p:nvSpPr>
        <p:spPr>
          <a:xfrm>
            <a:off x="8612431" y="6035040"/>
            <a:ext cx="1723339" cy="715581"/>
          </a:xfrm>
          <a:prstGeom prst="rect">
            <a:avLst/>
          </a:prstGeom>
          <a:solidFill>
            <a:schemeClr val="accent6">
              <a:lumMod val="40000"/>
              <a:lumOff val="60000"/>
            </a:schemeClr>
          </a:solidFill>
        </p:spPr>
        <p:txBody>
          <a:bodyPr wrap="square" rtlCol="0">
            <a:spAutoFit/>
          </a:bodyPr>
          <a:lstStyle/>
          <a:p>
            <a:r>
              <a:rPr lang="nb-NO" sz="1050" dirty="0"/>
              <a:t>Stipendiater, kan være med i en forskningsgruppe og varig </a:t>
            </a:r>
            <a:r>
              <a:rPr lang="nb-NO" sz="1050" dirty="0" err="1"/>
              <a:t>undervisningsteam</a:t>
            </a:r>
            <a:r>
              <a:rPr lang="nb-NO" sz="1050" dirty="0"/>
              <a:t>.</a:t>
            </a:r>
          </a:p>
          <a:p>
            <a:endParaRPr lang="nb-NO" dirty="0"/>
          </a:p>
        </p:txBody>
      </p:sp>
      <p:cxnSp>
        <p:nvCxnSpPr>
          <p:cNvPr id="20" name="Straight Arrow Connector 19">
            <a:extLst>
              <a:ext uri="{FF2B5EF4-FFF2-40B4-BE49-F238E27FC236}">
                <a16:creationId xmlns:a16="http://schemas.microsoft.com/office/drawing/2014/main" id="{3B5ABBFC-CBD8-4561-BA94-74A573FB141A}"/>
              </a:ext>
            </a:extLst>
          </p:cNvPr>
          <p:cNvCxnSpPr/>
          <p:nvPr/>
        </p:nvCxnSpPr>
        <p:spPr>
          <a:xfrm>
            <a:off x="-599846" y="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C6C90-2CDD-4DCD-A8EF-44296B5B4C3B}"/>
              </a:ext>
            </a:extLst>
          </p:cNvPr>
          <p:cNvCxnSpPr>
            <a:cxnSpLocks/>
          </p:cNvCxnSpPr>
          <p:nvPr/>
        </p:nvCxnSpPr>
        <p:spPr>
          <a:xfrm>
            <a:off x="4184294" y="3825850"/>
            <a:ext cx="0" cy="22091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76603F-284C-4F50-BBC8-4D177AAE617E}"/>
              </a:ext>
            </a:extLst>
          </p:cNvPr>
          <p:cNvCxnSpPr/>
          <p:nvPr/>
        </p:nvCxnSpPr>
        <p:spPr>
          <a:xfrm>
            <a:off x="6612941" y="5691226"/>
            <a:ext cx="0" cy="3364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C393DD-8FFF-4D96-A058-FE6171882B7D}"/>
              </a:ext>
            </a:extLst>
          </p:cNvPr>
          <p:cNvCxnSpPr>
            <a:cxnSpLocks/>
          </p:cNvCxnSpPr>
          <p:nvPr/>
        </p:nvCxnSpPr>
        <p:spPr>
          <a:xfrm>
            <a:off x="9669475" y="5691226"/>
            <a:ext cx="0" cy="34381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DA821A-374C-4BFB-AA6E-72BE80485FC2}"/>
              </a:ext>
            </a:extLst>
          </p:cNvPr>
          <p:cNvSpPr txBox="1"/>
          <p:nvPr/>
        </p:nvSpPr>
        <p:spPr>
          <a:xfrm>
            <a:off x="4440326" y="1104907"/>
            <a:ext cx="2999228" cy="707886"/>
          </a:xfrm>
          <a:prstGeom prst="rect">
            <a:avLst/>
          </a:prstGeom>
          <a:solidFill>
            <a:schemeClr val="accent1"/>
          </a:solidFill>
        </p:spPr>
        <p:txBody>
          <a:bodyPr wrap="square" rtlCol="0">
            <a:spAutoFit/>
          </a:bodyPr>
          <a:lstStyle/>
          <a:p>
            <a:pPr algn="ctr"/>
            <a:r>
              <a:rPr lang="nb-NO" sz="2000" dirty="0">
                <a:solidFill>
                  <a:schemeClr val="bg1"/>
                </a:solidFill>
              </a:rPr>
              <a:t>Instituttstyre</a:t>
            </a:r>
          </a:p>
          <a:p>
            <a:pPr algn="ctr"/>
            <a:endParaRPr lang="nb-NO" sz="2000" dirty="0">
              <a:solidFill>
                <a:schemeClr val="bg1"/>
              </a:solidFill>
            </a:endParaRPr>
          </a:p>
        </p:txBody>
      </p:sp>
      <p:cxnSp>
        <p:nvCxnSpPr>
          <p:cNvPr id="29" name="Straight Connector 28">
            <a:extLst>
              <a:ext uri="{FF2B5EF4-FFF2-40B4-BE49-F238E27FC236}">
                <a16:creationId xmlns:a16="http://schemas.microsoft.com/office/drawing/2014/main" id="{63459573-0931-426C-98F8-87FD42EB1B27}"/>
              </a:ext>
            </a:extLst>
          </p:cNvPr>
          <p:cNvCxnSpPr>
            <a:cxnSpLocks/>
            <a:stCxn id="27" idx="2"/>
          </p:cNvCxnSpPr>
          <p:nvPr/>
        </p:nvCxnSpPr>
        <p:spPr>
          <a:xfrm>
            <a:off x="5939940" y="1812793"/>
            <a:ext cx="7318" cy="1696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368FB90-AA95-4CEB-83C1-5F86DEF06E59}"/>
              </a:ext>
            </a:extLst>
          </p:cNvPr>
          <p:cNvSpPr txBox="1"/>
          <p:nvPr/>
        </p:nvSpPr>
        <p:spPr>
          <a:xfrm>
            <a:off x="2522524" y="1343434"/>
            <a:ext cx="798577" cy="230832"/>
          </a:xfrm>
          <a:prstGeom prst="rect">
            <a:avLst/>
          </a:prstGeom>
          <a:noFill/>
        </p:spPr>
        <p:txBody>
          <a:bodyPr wrap="square" rtlCol="0">
            <a:spAutoFit/>
          </a:bodyPr>
          <a:lstStyle/>
          <a:p>
            <a:r>
              <a:rPr lang="nb-NO" dirty="0"/>
              <a:t>Faglig linje</a:t>
            </a:r>
          </a:p>
        </p:txBody>
      </p:sp>
      <p:sp>
        <p:nvSpPr>
          <p:cNvPr id="32" name="TextBox 31">
            <a:extLst>
              <a:ext uri="{FF2B5EF4-FFF2-40B4-BE49-F238E27FC236}">
                <a16:creationId xmlns:a16="http://schemas.microsoft.com/office/drawing/2014/main" id="{131BC935-BE04-4234-B74D-0A007D25DFC2}"/>
              </a:ext>
            </a:extLst>
          </p:cNvPr>
          <p:cNvSpPr txBox="1"/>
          <p:nvPr/>
        </p:nvSpPr>
        <p:spPr>
          <a:xfrm>
            <a:off x="2522524" y="1490821"/>
            <a:ext cx="1069234" cy="230832"/>
          </a:xfrm>
          <a:prstGeom prst="rect">
            <a:avLst/>
          </a:prstGeom>
          <a:noFill/>
        </p:spPr>
        <p:txBody>
          <a:bodyPr wrap="square" rtlCol="0">
            <a:spAutoFit/>
          </a:bodyPr>
          <a:lstStyle/>
          <a:p>
            <a:r>
              <a:rPr lang="nb-NO" dirty="0"/>
              <a:t>Administrativ linje</a:t>
            </a:r>
          </a:p>
        </p:txBody>
      </p:sp>
    </p:spTree>
    <p:extLst>
      <p:ext uri="{BB962C8B-B14F-4D97-AF65-F5344CB8AC3E}">
        <p14:creationId xmlns:p14="http://schemas.microsoft.com/office/powerpoint/2010/main" val="65540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5BE2-ACEC-433C-95E7-24E711BD6074}"/>
              </a:ext>
            </a:extLst>
          </p:cNvPr>
          <p:cNvSpPr>
            <a:spLocks noGrp="1"/>
          </p:cNvSpPr>
          <p:nvPr>
            <p:ph type="title"/>
          </p:nvPr>
        </p:nvSpPr>
        <p:spPr>
          <a:xfrm>
            <a:off x="410689" y="204808"/>
            <a:ext cx="10515600" cy="1325563"/>
          </a:xfrm>
        </p:spPr>
        <p:txBody>
          <a:bodyPr/>
          <a:lstStyle/>
          <a:p>
            <a:r>
              <a:rPr lang="nb-NO">
                <a:latin typeface="Arial" panose="020B0604020202020204" pitchFamily="34" charset="0"/>
                <a:cs typeface="Arial" panose="020B0604020202020204" pitchFamily="34" charset="0"/>
              </a:rPr>
              <a:t>Organisering av vitenskapelig stab</a:t>
            </a:r>
            <a:endParaRPr lang="nb-NO" dirty="0">
              <a:latin typeface="Arial" panose="020B0604020202020204" pitchFamily="34" charset="0"/>
              <a:cs typeface="Arial" panose="020B0604020202020204" pitchFamily="34" charset="0"/>
            </a:endParaRPr>
          </a:p>
        </p:txBody>
      </p:sp>
      <p:graphicFrame>
        <p:nvGraphicFramePr>
          <p:cNvPr id="15" name="Content Placeholder 2">
            <a:extLst>
              <a:ext uri="{FF2B5EF4-FFF2-40B4-BE49-F238E27FC236}">
                <a16:creationId xmlns:a16="http://schemas.microsoft.com/office/drawing/2014/main" id="{CCB7580C-EFB0-A62D-0C3D-EC25E0FDE689}"/>
              </a:ext>
            </a:extLst>
          </p:cNvPr>
          <p:cNvGraphicFramePr>
            <a:graphicFrameLocks noGrp="1"/>
          </p:cNvGraphicFramePr>
          <p:nvPr>
            <p:ph idx="1"/>
            <p:extLst>
              <p:ext uri="{D42A27DB-BD31-4B8C-83A1-F6EECF244321}">
                <p14:modId xmlns:p14="http://schemas.microsoft.com/office/powerpoint/2010/main" val="3763909752"/>
              </p:ext>
            </p:extLst>
          </p:nvPr>
        </p:nvGraphicFramePr>
        <p:xfrm>
          <a:off x="565299" y="1265573"/>
          <a:ext cx="10929727" cy="5387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49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4E5B05-F1BE-46B1-9527-71AAA42ADA28}"/>
              </a:ext>
            </a:extLst>
          </p:cNvPr>
          <p:cNvSpPr>
            <a:spLocks noGrp="1"/>
          </p:cNvSpPr>
          <p:nvPr>
            <p:ph type="sldNum" sz="quarter" idx="33"/>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8</a:t>
            </a:fld>
            <a:endParaRPr lang="en-US"/>
          </a:p>
        </p:txBody>
      </p:sp>
      <p:sp>
        <p:nvSpPr>
          <p:cNvPr id="4" name="Title 3">
            <a:extLst>
              <a:ext uri="{FF2B5EF4-FFF2-40B4-BE49-F238E27FC236}">
                <a16:creationId xmlns:a16="http://schemas.microsoft.com/office/drawing/2014/main" id="{EAC4F169-F07F-4A76-86B6-A176415F6450}"/>
              </a:ext>
            </a:extLst>
          </p:cNvPr>
          <p:cNvSpPr>
            <a:spLocks noGrp="1"/>
          </p:cNvSpPr>
          <p:nvPr>
            <p:ph type="title"/>
          </p:nvPr>
        </p:nvSpPr>
        <p:spPr>
          <a:xfrm>
            <a:off x="360044" y="360045"/>
            <a:ext cx="11471910" cy="542658"/>
          </a:xfrm>
        </p:spPr>
        <p:txBody>
          <a:bodyPr anchor="t">
            <a:normAutofit/>
          </a:bodyPr>
          <a:lstStyle/>
          <a:p>
            <a:r>
              <a:rPr lang="nb-NO"/>
              <a:t>ISV strategi- og plandokumenter</a:t>
            </a:r>
            <a:endParaRPr lang="nb-NO" dirty="0"/>
          </a:p>
        </p:txBody>
      </p:sp>
      <p:sp>
        <p:nvSpPr>
          <p:cNvPr id="5" name="Content Placeholder 4">
            <a:extLst>
              <a:ext uri="{FF2B5EF4-FFF2-40B4-BE49-F238E27FC236}">
                <a16:creationId xmlns:a16="http://schemas.microsoft.com/office/drawing/2014/main" id="{854694F9-C7BB-491F-8B4A-63B6F2D65917}"/>
              </a:ext>
            </a:extLst>
          </p:cNvPr>
          <p:cNvSpPr>
            <a:spLocks noGrp="1"/>
          </p:cNvSpPr>
          <p:nvPr>
            <p:ph sz="half" idx="30"/>
          </p:nvPr>
        </p:nvSpPr>
        <p:spPr>
          <a:xfrm>
            <a:off x="360044" y="1355162"/>
            <a:ext cx="11471910" cy="4609033"/>
          </a:xfrm>
        </p:spPr>
        <p:txBody>
          <a:bodyPr>
            <a:normAutofit fontScale="85000" lnSpcReduction="10000"/>
          </a:bodyPr>
          <a:lstStyle/>
          <a:p>
            <a:pPr marL="342900" indent="-342900">
              <a:buFont typeface="Arial" panose="020B0604020202020204" pitchFamily="34" charset="0"/>
              <a:buChar char="•"/>
            </a:pPr>
            <a:r>
              <a:rPr lang="nb-NO" dirty="0"/>
              <a:t>Årsplanen for Institutt for statsvitenskap (ISV) «angir strategien for instituttets langsiktige utvikling, prioriterte målsettinger og tiltak som skal bidra til å realisere disse målsettingene». </a:t>
            </a:r>
          </a:p>
          <a:p>
            <a:pPr marL="740734" lvl="1" indent="-342900">
              <a:buFont typeface="Arial" panose="020B0604020202020204" pitchFamily="34" charset="0"/>
              <a:buChar char="•"/>
            </a:pPr>
            <a:r>
              <a:rPr lang="nb-NO" dirty="0"/>
              <a:t>Årsplanen er retningsgivende for beslutningene som tas av ledelsen ved instituttet, og er en ramme for instituttets aktiviteter. </a:t>
            </a:r>
          </a:p>
          <a:p>
            <a:pPr marL="740734" lvl="1" indent="-342900">
              <a:buFont typeface="Arial" panose="020B0604020202020204" pitchFamily="34" charset="0"/>
              <a:buChar char="•"/>
            </a:pPr>
            <a:r>
              <a:rPr lang="nb-NO" dirty="0"/>
              <a:t>Årsplanen er treårig, men revideres årlig. </a:t>
            </a:r>
          </a:p>
          <a:p>
            <a:pPr marL="740734" lvl="1" indent="-342900">
              <a:buFont typeface="Arial" panose="020B0604020202020204" pitchFamily="34" charset="0"/>
              <a:buChar char="•"/>
            </a:pPr>
            <a:r>
              <a:rPr lang="nb-NO" dirty="0"/>
              <a:t>Årsplanen er basert på SV-fakultetets treårige rullerende plan samt SVs og UiOs Strategi 2030. </a:t>
            </a:r>
          </a:p>
          <a:p>
            <a:r>
              <a:rPr lang="nb-NO" dirty="0"/>
              <a:t>Årsplanen er organisert i seks deler:</a:t>
            </a:r>
          </a:p>
          <a:p>
            <a:pPr marL="855034" lvl="1" indent="-457200">
              <a:buFont typeface="+mj-lt"/>
              <a:buAutoNum type="arabicPeriod"/>
            </a:pPr>
            <a:r>
              <a:rPr lang="nb-NO" dirty="0"/>
              <a:t>Instituttets utvikling</a:t>
            </a:r>
          </a:p>
          <a:p>
            <a:pPr marL="855034" lvl="1" indent="-457200">
              <a:buFont typeface="+mj-lt"/>
              <a:buAutoNum type="arabicPeriod"/>
            </a:pPr>
            <a:r>
              <a:rPr lang="nb-NO" dirty="0"/>
              <a:t>Utdanning</a:t>
            </a:r>
          </a:p>
          <a:p>
            <a:pPr marL="855034" lvl="1" indent="-457200">
              <a:buFont typeface="+mj-lt"/>
              <a:buAutoNum type="arabicPeriod"/>
            </a:pPr>
            <a:r>
              <a:rPr lang="nb-NO" dirty="0"/>
              <a:t>Forskning</a:t>
            </a:r>
          </a:p>
          <a:p>
            <a:pPr marL="855034" lvl="1" indent="-457200">
              <a:buFont typeface="+mj-lt"/>
              <a:buAutoNum type="arabicPeriod"/>
            </a:pPr>
            <a:r>
              <a:rPr lang="nb-NO" dirty="0"/>
              <a:t>Organisasjon og arbeidsmiljø</a:t>
            </a:r>
          </a:p>
          <a:p>
            <a:pPr marL="855034" lvl="1" indent="-457200">
              <a:buFont typeface="+mj-lt"/>
              <a:buAutoNum type="arabicPeriod"/>
            </a:pPr>
            <a:r>
              <a:rPr lang="nb-NO" dirty="0"/>
              <a:t>Samfunnskontakt og formidling</a:t>
            </a:r>
          </a:p>
          <a:p>
            <a:pPr marL="855034" lvl="1" indent="-457200">
              <a:buFont typeface="+mj-lt"/>
              <a:buAutoNum type="arabicPeriod"/>
            </a:pPr>
            <a:r>
              <a:rPr lang="nb-NO" dirty="0"/>
              <a:t>C-REX</a:t>
            </a:r>
          </a:p>
          <a:p>
            <a:r>
              <a:rPr lang="nb-NO" dirty="0"/>
              <a:t>Elementene på lysarkene som følger </a:t>
            </a:r>
            <a:r>
              <a:rPr lang="nb-NO" i="1" dirty="0"/>
              <a:t>som står i parentes står ikke i årsplanen</a:t>
            </a:r>
            <a:r>
              <a:rPr lang="nb-NO" dirty="0"/>
              <a:t>, men er en del av diskusjonene internt.</a:t>
            </a:r>
          </a:p>
          <a:p>
            <a:endParaRPr lang="nb-NO" dirty="0"/>
          </a:p>
        </p:txBody>
      </p:sp>
    </p:spTree>
    <p:extLst>
      <p:ext uri="{BB962C8B-B14F-4D97-AF65-F5344CB8AC3E}">
        <p14:creationId xmlns:p14="http://schemas.microsoft.com/office/powerpoint/2010/main" val="37972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2B1180-E422-4F23-ABC1-2400930F0470}"/>
              </a:ext>
            </a:extLst>
          </p:cNvPr>
          <p:cNvSpPr>
            <a:spLocks noGrp="1"/>
          </p:cNvSpPr>
          <p:nvPr>
            <p:ph type="sldNum" sz="quarter" idx="12"/>
          </p:nvPr>
        </p:nvSpPr>
        <p:spPr>
          <a:xfrm>
            <a:off x="11266367" y="6263528"/>
            <a:ext cx="599469" cy="365125"/>
          </a:xfrm>
        </p:spPr>
        <p:txBody>
          <a:bodyPr anchor="ctr">
            <a:normAutofit/>
          </a:bodyPr>
          <a:lstStyle/>
          <a:p>
            <a:pPr>
              <a:spcAft>
                <a:spcPts val="600"/>
              </a:spcAft>
            </a:pPr>
            <a:r>
              <a:rPr lang="en-US"/>
              <a:t>Side </a:t>
            </a:r>
            <a:fld id="{5251F420-7306-4E7C-A79E-F31A38F7D392}" type="slidenum">
              <a:rPr lang="en-US" smtClean="0"/>
              <a:pPr>
                <a:spcAft>
                  <a:spcPts val="600"/>
                </a:spcAft>
              </a:pPr>
              <a:t>9</a:t>
            </a:fld>
            <a:endParaRPr lang="en-US"/>
          </a:p>
        </p:txBody>
      </p:sp>
      <p:sp>
        <p:nvSpPr>
          <p:cNvPr id="6" name="Content Placeholder 5">
            <a:extLst>
              <a:ext uri="{FF2B5EF4-FFF2-40B4-BE49-F238E27FC236}">
                <a16:creationId xmlns:a16="http://schemas.microsoft.com/office/drawing/2014/main" id="{F7459B6E-5697-40C8-9AEB-12ABDCE61B67}"/>
              </a:ext>
            </a:extLst>
          </p:cNvPr>
          <p:cNvSpPr>
            <a:spLocks noGrp="1"/>
          </p:cNvSpPr>
          <p:nvPr>
            <p:ph sz="half" idx="4294967295"/>
          </p:nvPr>
        </p:nvSpPr>
        <p:spPr>
          <a:xfrm>
            <a:off x="0" y="1124712"/>
            <a:ext cx="11865836" cy="2386584"/>
          </a:xfrm>
        </p:spPr>
        <p:txBody>
          <a:bodyPr anchor="b">
            <a:normAutofit/>
          </a:bodyPr>
          <a:lstStyle/>
          <a:p>
            <a:pPr marL="0" indent="0" algn="ctr" defTabSz="228600">
              <a:buNone/>
            </a:pPr>
            <a:r>
              <a:rPr kumimoji="0" lang="en-US" sz="4800" b="0" i="0" u="none" strike="noStrike" kern="1200" cap="none" spc="0" normalizeH="0" baseline="0" noProof="0" dirty="0" err="1">
                <a:ln>
                  <a:noFill/>
                </a:ln>
                <a:effectLst/>
                <a:uLnTx/>
                <a:uFillTx/>
              </a:rPr>
              <a:t>Langsiktig</a:t>
            </a:r>
            <a:r>
              <a:rPr kumimoji="0" lang="en-US" sz="4800" b="0" i="0" u="none" strike="noStrike" kern="1200" cap="none" spc="0" normalizeH="0" baseline="0" noProof="0" dirty="0">
                <a:ln>
                  <a:noFill/>
                </a:ln>
                <a:effectLst/>
                <a:uLnTx/>
                <a:uFillTx/>
              </a:rPr>
              <a:t> </a:t>
            </a:r>
            <a:r>
              <a:rPr kumimoji="0" lang="en-US" sz="4800" b="0" i="0" u="none" strike="noStrike" kern="1200" cap="none" spc="0" normalizeH="0" baseline="0" noProof="0" dirty="0" err="1">
                <a:ln>
                  <a:noFill/>
                </a:ln>
                <a:effectLst/>
                <a:uLnTx/>
                <a:uFillTx/>
              </a:rPr>
              <a:t>utvikling</a:t>
            </a:r>
            <a:r>
              <a:rPr kumimoji="0" lang="en-US" sz="4800" b="0" i="0" u="none" strike="noStrike" kern="1200" cap="none" spc="0" normalizeH="0" baseline="0" noProof="0" dirty="0">
                <a:ln>
                  <a:noFill/>
                </a:ln>
                <a:effectLst/>
                <a:uLnTx/>
                <a:uFillTx/>
              </a:rPr>
              <a:t>: </a:t>
            </a:r>
            <a:r>
              <a:rPr kumimoji="0" lang="en-US" sz="4800" b="0" i="0" u="none" strike="noStrike" kern="1200" cap="none" spc="0" normalizeH="0" baseline="0" noProof="0" dirty="0" err="1">
                <a:ln>
                  <a:noFill/>
                </a:ln>
                <a:effectLst/>
                <a:uLnTx/>
                <a:uFillTx/>
              </a:rPr>
              <a:t>Mål</a:t>
            </a:r>
            <a:r>
              <a:rPr kumimoji="0" lang="en-US" sz="4800" b="0" i="0" u="none" strike="noStrike" kern="1200" cap="none" spc="0" normalizeH="0" baseline="0" noProof="0" dirty="0">
                <a:ln>
                  <a:noFill/>
                </a:ln>
                <a:effectLst/>
                <a:uLnTx/>
                <a:uFillTx/>
              </a:rPr>
              <a:t>, </a:t>
            </a:r>
            <a:r>
              <a:rPr kumimoji="0" lang="en-US" sz="4800" b="0" i="0" u="none" strike="noStrike" kern="1200" cap="none" spc="0" normalizeH="0" baseline="0" noProof="0" dirty="0" err="1">
                <a:ln>
                  <a:noFill/>
                </a:ln>
                <a:effectLst/>
                <a:uLnTx/>
                <a:uFillTx/>
              </a:rPr>
              <a:t>delmål</a:t>
            </a:r>
            <a:r>
              <a:rPr kumimoji="0" lang="en-US" sz="4800" b="0" i="0" u="none" strike="noStrike" kern="1200" cap="none" spc="0" normalizeH="0" baseline="0" noProof="0" dirty="0">
                <a:ln>
                  <a:noFill/>
                </a:ln>
                <a:effectLst/>
                <a:uLnTx/>
                <a:uFillTx/>
              </a:rPr>
              <a:t> og </a:t>
            </a:r>
            <a:r>
              <a:rPr kumimoji="0" lang="en-US" sz="4800" b="0" i="0" u="none" strike="noStrike" kern="1200" cap="none" spc="0" normalizeH="0" baseline="0" noProof="0" dirty="0" err="1">
                <a:ln>
                  <a:noFill/>
                </a:ln>
                <a:effectLst/>
                <a:uLnTx/>
                <a:uFillTx/>
              </a:rPr>
              <a:t>tiltak</a:t>
            </a:r>
            <a:endParaRPr lang="en-US" sz="4800" kern="1200" dirty="0"/>
          </a:p>
        </p:txBody>
      </p:sp>
    </p:spTree>
    <p:extLst>
      <p:ext uri="{BB962C8B-B14F-4D97-AF65-F5344CB8AC3E}">
        <p14:creationId xmlns:p14="http://schemas.microsoft.com/office/powerpoint/2010/main" val="1090471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ENG.potx" id="{FB09ADC4-3057-4E26-8533-BBC40523459B}" vid="{D0B67E93-B9A7-473B-984C-B9A6983A28D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3" ma:contentTypeDescription="Opprett et nytt dokument." ma:contentTypeScope="" ma:versionID="5455942cb6f0bea4a5be7aed3bead13f">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5fb6ac5289525f1f15273a3106bcccc3"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Props1.xml><?xml version="1.0" encoding="utf-8"?>
<ds:datastoreItem xmlns:ds="http://schemas.openxmlformats.org/officeDocument/2006/customXml" ds:itemID="{C72580FF-7F01-4AAE-8F7B-56E7B4750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821DCD-2816-4F67-91A6-4B2280A84407}">
  <ds:schemaRefs>
    <ds:schemaRef ds:uri="http://schemas.microsoft.com/sharepoint/events"/>
  </ds:schemaRefs>
</ds:datastoreItem>
</file>

<file path=customXml/itemProps3.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4.xml><?xml version="1.0" encoding="utf-8"?>
<ds:datastoreItem xmlns:ds="http://schemas.openxmlformats.org/officeDocument/2006/customXml" ds:itemID="{89B9CF10-6C6A-444C-B05E-E78C1785A52C}">
  <ds:schemaRefs>
    <ds:schemaRef ds:uri="45a9c032-1c21-4297-bc4a-1b0e359a6c15"/>
    <ds:schemaRef ds:uri="http://www.w3.org/XML/1998/namespace"/>
    <ds:schemaRef ds:uri="http://purl.org/dc/elements/1.1/"/>
    <ds:schemaRef ds:uri="http://schemas.microsoft.com/office/2006/documentManagement/types"/>
    <ds:schemaRef ds:uri="e5e35b8c-bb2a-40e7-acd7-beed1d1f14b8"/>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UiO Norsk</Template>
  <TotalTime>1277</TotalTime>
  <Words>3211</Words>
  <Application>Microsoft Office PowerPoint</Application>
  <PresentationFormat>Widescreen</PresentationFormat>
  <Paragraphs>303</Paragraphs>
  <Slides>20</Slides>
  <Notes>20</Notes>
  <HiddenSlides>2</HiddenSlides>
  <MMClips>0</MMClips>
  <ScaleCrop>false</ScaleCrop>
  <HeadingPairs>
    <vt:vector size="8" baseType="variant">
      <vt:variant>
        <vt:lpstr>Brukte skrifter</vt:lpstr>
      </vt:variant>
      <vt:variant>
        <vt:i4>6</vt:i4>
      </vt:variant>
      <vt:variant>
        <vt:lpstr>Tema</vt:lpstr>
      </vt:variant>
      <vt:variant>
        <vt:i4>3</vt:i4>
      </vt:variant>
      <vt:variant>
        <vt:lpstr>Innebygde OLE-servere</vt:lpstr>
      </vt:variant>
      <vt:variant>
        <vt:i4>1</vt:i4>
      </vt:variant>
      <vt:variant>
        <vt:lpstr>Lysbildetitler</vt:lpstr>
      </vt:variant>
      <vt:variant>
        <vt:i4>20</vt:i4>
      </vt:variant>
    </vt:vector>
  </HeadingPairs>
  <TitlesOfParts>
    <vt:vector size="30" baseType="lpstr">
      <vt:lpstr>Arial</vt:lpstr>
      <vt:lpstr>Arial, sans-serif</vt:lpstr>
      <vt:lpstr>Calibri</vt:lpstr>
      <vt:lpstr>Calibri Light</vt:lpstr>
      <vt:lpstr>Helvetica</vt:lpstr>
      <vt:lpstr>Wingdings</vt:lpstr>
      <vt:lpstr>Office Theme</vt:lpstr>
      <vt:lpstr>Office-tema</vt:lpstr>
      <vt:lpstr>1_Office Theme</vt:lpstr>
      <vt:lpstr>think-cell Slide</vt:lpstr>
      <vt:lpstr>ISVs strategi og satsninger (årsplan)</vt:lpstr>
      <vt:lpstr>PowerPoint-presentasjon</vt:lpstr>
      <vt:lpstr>Nøkkeltall: Ansatte</vt:lpstr>
      <vt:lpstr>Nøkkeltall: Studenter og studieprogrammer</vt:lpstr>
      <vt:lpstr>Instituttledelse (ledergruppe) og personalansvar </vt:lpstr>
      <vt:lpstr>Organisasjonskart faglig-administrativ</vt:lpstr>
      <vt:lpstr>Organisering av vitenskapelig stab</vt:lpstr>
      <vt:lpstr>ISV strategi- og plandokumenter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Personell- og budsjettmessig oppfølging</vt:lpstr>
      <vt:lpstr>Noen sentrale problemstillinger fremover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styrets rolle og mandat</dc:title>
  <dc:creator>Elin Haugsgjerd Allern</dc:creator>
  <cp:lastModifiedBy>Elin Haugsgjerd Allern</cp:lastModifiedBy>
  <cp:revision>73</cp:revision>
  <cp:lastPrinted>2024-03-13T16:30:36Z</cp:lastPrinted>
  <dcterms:created xsi:type="dcterms:W3CDTF">2024-02-28T11:13:30Z</dcterms:created>
  <dcterms:modified xsi:type="dcterms:W3CDTF">2024-03-14T07:23:28Z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