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5DC086-A960-9A2C-6263-1D0F3F554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3AA3946-F688-B2F9-7E4F-0646976A9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FD638CC-E9D1-C476-DA48-59B0D375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C8BC3E-1C2B-BBAE-9B90-1773FA0B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67F996-F955-EC9E-6578-BF5DCF51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77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044CC-ACE9-1A42-44CD-F6FDC365F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88E574C-69F3-E84A-A472-032828B81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8F12E9-1A2B-F379-5ACF-1AD00E10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13FF1D-9CE9-D272-7A52-E5517F629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5B7BD07-22D9-EF1B-54D5-C6968F77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9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3FEF0D2-C714-6F4E-B0E8-602345C2E4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6F0485E-BC93-0E46-71C4-46C1E9264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DA1BAC-3209-D0A9-E0F0-A785B312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A49F3B-FC2F-BEDD-3BAE-AC3571A3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EE5488-23AD-C674-1CCB-58202798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714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95496-14A0-F440-96FE-1D0AB851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28866F7-6296-327E-1262-8C846912E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57B285-9F6E-F9B9-994F-0CC4870A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6EC059-C8C8-26A6-8254-34B086E9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036316-7C89-E75A-C14E-0FE1C316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11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66CB65-681B-3C9A-8A89-A5C86637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C91A8F-B014-84C2-E12A-1BBE79AA1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F1981B7-4863-0848-1C5E-D7132F1F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F5FFFE-1FCE-E2E0-3BA2-EF0E367D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D41BBB-3F85-C935-6697-B5723B9A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747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C2FCF-512B-8B6D-0061-1D961CD8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6A50B3-1936-1D3A-A16A-DD6F93485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D099C95-F497-980F-4E75-321CC046E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DEB3CFA-3D70-D6FA-DF62-055E00B8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25973D9-04A9-A540-0A94-44774DB5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286CAE5-8313-E6EE-193F-AF390C4E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47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F1E20-036E-8DF2-0F83-8814076C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6C7C3CF-B9AE-52BE-128A-1DB63A09E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D3C85D1-4B06-3853-3A73-780B04CC4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1CE422D-4D31-7869-5AEA-09A09942D8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16F2D3B-4A1B-8C3D-BA3F-7C9EC9729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B19FF5C-DD2B-A754-4BD1-CC56B594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88DA88A-D60C-AE62-B346-95887760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7F1BF51-6E06-FA12-5E83-8DF79B3B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340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F205C5-6AB9-7C63-2C3D-5F8EFAC5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B5E2855-49E9-D309-754F-ABDA12C6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C5046D1-F57F-9DF1-BEC3-D2897B83A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FD753F6-F7C4-8A3F-14B9-A237EB0E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503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112553D-339F-ADB3-CF50-F2B9D4FC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337D76C-5584-9FC2-140D-F6F0CD1C3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82A98E-0F94-899E-29DA-8616EAD6C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6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D71E4-9048-A63C-8245-B60ECADF0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16CA3A8-E211-F3FB-AC9A-F8BBE76F2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606C9CA-668D-1B0A-C615-D74229980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948DB65-ADC7-14CA-CC16-9A61A0B6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ACB874F-B2C6-239F-EC35-B841A0A7B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E175DF5-1FE4-5B9E-C1F0-AC48CBB2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80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C06F5E-9916-7CD5-1274-EB0126A5F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392E6AE-6D53-82FF-DEFF-A6312B75A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1A52C53-81F1-1F38-9628-AB447B473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9B8B853-BB14-3EFF-8AF1-8452FA1F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634AA5A-713C-4AC5-4157-63306F4B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663ACA0-9C44-3CC5-900B-F69778788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69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DAB850E-B4D1-DEBE-943C-4F1B64424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7FD24E-DCB0-F1D2-7F1E-E62B45800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A7ADB07-6F42-EB91-95AA-74C898094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D62758-8506-4C70-BDBA-A9E6B8F4C963}" type="datetimeFigureOut">
              <a:rPr lang="da-DK" smtClean="0"/>
              <a:t>13-03-2024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BE320F-9B9D-B0D9-6D72-99D1D5991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ED4189-D461-E4CA-60BA-E6F109662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C353C8-32F0-4C44-B1E6-A103CC709B3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08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8E765-AF2D-5C86-C289-220AFF12AB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Fakultetsstyret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2324C1B-EB21-8270-66DF-7D3963FF9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Seminar Oslo 14. marts 2024</a:t>
            </a:r>
          </a:p>
        </p:txBody>
      </p:sp>
    </p:spTree>
    <p:extLst>
      <p:ext uri="{BB962C8B-B14F-4D97-AF65-F5344CB8AC3E}">
        <p14:creationId xmlns:p14="http://schemas.microsoft.com/office/powerpoint/2010/main" val="4180971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935DBDF0-F12F-292D-1BF9-C3415AA493ED}"/>
              </a:ext>
            </a:extLst>
          </p:cNvPr>
          <p:cNvSpPr txBox="1"/>
          <p:nvPr/>
        </p:nvSpPr>
        <p:spPr>
          <a:xfrm>
            <a:off x="570523" y="1168644"/>
            <a:ext cx="11340123" cy="5207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15000"/>
              </a:lnSpc>
              <a:spcBef>
                <a:spcPts val="750"/>
              </a:spcBef>
              <a:spcAft>
                <a:spcPts val="1875"/>
              </a:spcAft>
            </a:pPr>
            <a:r>
              <a:rPr lang="nb-NO" b="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Administrasjonsreglement for Det samfunnsvitenskapelige fakultet § 2.1:</a:t>
            </a:r>
          </a:p>
          <a:p>
            <a:pPr fontAlgn="base">
              <a:lnSpc>
                <a:spcPct val="115000"/>
              </a:lnSpc>
              <a:spcBef>
                <a:spcPts val="750"/>
              </a:spcBef>
              <a:spcAft>
                <a:spcPts val="1875"/>
              </a:spcAft>
            </a:pPr>
            <a:r>
              <a:rPr lang="da-DK" sz="1800" b="1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Fakultetsstyret </a:t>
            </a:r>
            <a:r>
              <a:rPr lang="da-DK" sz="1800" b="1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utøver</a:t>
            </a:r>
            <a:r>
              <a:rPr lang="da-DK" sz="1800" b="1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  <a:r>
              <a:rPr lang="da-DK" sz="1800" b="1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myndighet</a:t>
            </a:r>
            <a:r>
              <a:rPr lang="da-DK" sz="1800" b="1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800" b="1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gjennom</a:t>
            </a:r>
            <a:r>
              <a:rPr lang="da-DK" sz="1800" b="1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selv å </a:t>
            </a:r>
            <a:r>
              <a:rPr lang="da-DK" sz="1800" b="1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vedta</a:t>
            </a:r>
            <a:r>
              <a:rPr lang="da-DK" sz="1800" b="1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a-DK" sz="18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Overordnede mål,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prinsipper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 prioriteringer for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virksomheten</a:t>
            </a: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Langtidsplaner, med særlig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vekt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på strategi for forskning,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utdanning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kunnskap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bruk</a:t>
            </a: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Årsplan og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budsjett</a:t>
            </a: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Fakultetets interne organisering i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avdelinger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programmer, permanente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utvalg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eller tilsvarende,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innenfor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rammer universitetsstyret har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gitt</a:t>
            </a: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Utfyllende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bestemmelser til dette reglement, herunder nærmere bestemmelser om valg eller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ansettelse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 dekan, prodekan og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instituttledere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samt nærmere regler om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sammensetningen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instituttstyrer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eller –råd</a:t>
            </a: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7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Ansettelse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innstilling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vitenskapelige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stillinger der fakultetet er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ansettelses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eller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innstillingsmyndighet</a:t>
            </a: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Ansettelse</a:t>
            </a:r>
            <a:r>
              <a:rPr lang="da-DK" sz="180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av </a:t>
            </a:r>
            <a:r>
              <a:rPr lang="da-DK" sz="1800" kern="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instituttleder</a:t>
            </a:r>
            <a:endParaRPr lang="da-DK" sz="1800" kern="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da-DK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9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96914A95-F02A-1E6C-1585-AC6544FDF654}"/>
              </a:ext>
            </a:extLst>
          </p:cNvPr>
          <p:cNvSpPr txBox="1"/>
          <p:nvPr/>
        </p:nvSpPr>
        <p:spPr>
          <a:xfrm>
            <a:off x="687754" y="664308"/>
            <a:ext cx="11191631" cy="6459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da-DK" sz="1600" b="1" kern="100" dirty="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 oplevelse fra </a:t>
            </a:r>
            <a:r>
              <a:rPr lang="da-DK" sz="16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deltagelse i fakultetsstyret 2020-2024</a:t>
            </a:r>
            <a:endParaRPr lang="da-DK" sz="1600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Stabilt og velfungerende fakultet. Solid økonomi</a:t>
            </a: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endParaRPr lang="da-DK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Faste (fastlåste?) strukturer (budgetmodel, fordeling af studiepladser, m.v.). Kun marginale forandringer?</a:t>
            </a: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endParaRPr lang="da-DK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6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ositiv stemning og god samarbejdsånd</a:t>
            </a:r>
            <a:b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a-DK" sz="16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6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Decentral organisering med udbredt autonomi til institutter/centre</a:t>
            </a:r>
            <a:endParaRPr lang="da-DK" sz="16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endParaRPr lang="da-DK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Samfundsvidenskab i København og Oslo har mange lighedspunkter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endParaRPr lang="da-DK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600" b="1" kern="100" dirty="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Eksempler på temaer der gav anledning til særlig debat i fakultetsstyret i sidste periode</a:t>
            </a:r>
          </a:p>
          <a:p>
            <a:pPr marL="342900" lvl="0" indent="-342900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Implementering af overordnede eller eksterne krav: </a:t>
            </a:r>
            <a:r>
              <a:rPr lang="da-DK" sz="16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Sprogpolitik</a:t>
            </a:r>
            <a:br>
              <a:rPr lang="da-DK" sz="16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a-DK" sz="16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Fakultetets organisering i institutter og centre</a:t>
            </a: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da-DK" sz="16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ARENA</a:t>
            </a:r>
            <a:br>
              <a:rPr lang="da-DK" sz="16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da-DK" sz="16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da-DK" sz="1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Fakultetsniveauets rolle og opgaver. Fordelingen af support og administration på fakultetsniveau versus institutniveau</a:t>
            </a:r>
            <a:r>
              <a:rPr lang="da-DK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da-DK" sz="1600" i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Kommunikation</a:t>
            </a:r>
            <a:endParaRPr lang="da-DK" sz="16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800"/>
              </a:spcAft>
            </a:pPr>
            <a:endParaRPr lang="da-DK" sz="16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endParaRPr lang="da-DK" sz="1600" i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2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17119998-8893-ECBC-0198-68659D2F0D78}"/>
              </a:ext>
            </a:extLst>
          </p:cNvPr>
          <p:cNvSpPr txBox="1"/>
          <p:nvPr/>
        </p:nvSpPr>
        <p:spPr>
          <a:xfrm>
            <a:off x="601785" y="664308"/>
            <a:ext cx="10980615" cy="7611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da-DK" sz="1350" b="1" kern="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Behov for (flere) informationer fra institutter og centre til fakultetsstyret ?</a:t>
            </a:r>
            <a:endParaRPr lang="da-DK" sz="1200" kern="1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800"/>
              </a:spcAft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Nødvendig baggrund for varetagelse af vedtagspunkterne, da alle faglige aktiviteter forgår ved institutter og centre</a:t>
            </a: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endParaRPr lang="da-DK" sz="1350" kern="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Manglende kendskab til hinanden på tværs af institutter/centre i fakultetsstyret</a:t>
            </a:r>
            <a:b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 budgetmodel</a:t>
            </a:r>
            <a:b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Ændringer i uddannelsesporteføljen</a:t>
            </a:r>
            <a:b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Fakultetsstyret som ”forandringsagent”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Understøtte nye tiltag på institutter og centre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Påvirke universitetsstyret og rektoratet 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350" kern="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Tilskynde</a:t>
            </a: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til og sikre gode rammer for tværfagligt samarbejde</a:t>
            </a:r>
            <a:b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buFont typeface="Aptos" panose="020B0004020202020204" pitchFamily="34" charset="0"/>
              <a:buChar char="-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Rammer</a:t>
            </a: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350" kern="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Præsentation af institutter/centre og deres planer og udfordringer på de halvårlige fællesseminarer mellem institutledere og fakultetsstyret</a:t>
            </a:r>
          </a:p>
          <a:p>
            <a:pPr marL="742950" lvl="1" indent="-285750" fontAlgn="base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a-DK" sz="1350" kern="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 back fra institutter/centre på beslutninger truffet i fakultetsstyret, og som implementeres på institutter og centre</a:t>
            </a:r>
          </a:p>
          <a:p>
            <a:pPr marL="742950" lvl="1" indent="-285750" fontAlgn="base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a-DK" sz="1350" kern="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a-DK" sz="1350" kern="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Feedback fra fakultetsstyret på institutters og centres strategier og </a:t>
            </a:r>
            <a:r>
              <a:rPr lang="da-DK" sz="1350" kern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langtidsplaner </a:t>
            </a:r>
            <a:endParaRPr lang="da-DK" sz="1350" kern="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a-DK" sz="1350" kern="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spcAft>
                <a:spcPts val="800"/>
              </a:spcAft>
            </a:pPr>
            <a:r>
              <a:rPr lang="da-DK" sz="1350" kern="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 fontAlgn="base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a-DK" sz="1350" kern="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fontAlgn="base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a-DK" sz="1350" kern="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>
              <a:lnSpc>
                <a:spcPct val="115000"/>
              </a:lnSpc>
              <a:spcAft>
                <a:spcPts val="800"/>
              </a:spcAft>
            </a:pPr>
            <a:endParaRPr lang="da-DK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a-DK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1630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346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Courier New</vt:lpstr>
      <vt:lpstr>Helvetica</vt:lpstr>
      <vt:lpstr>Symbol</vt:lpstr>
      <vt:lpstr>Office-tema</vt:lpstr>
      <vt:lpstr>Fakultetsstyret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Fakultetsstyret</dc:title>
  <dc:creator>Troels Sørensen</dc:creator>
  <cp:lastModifiedBy>Julianne Sørflaten Grovehagen</cp:lastModifiedBy>
  <cp:revision>7</cp:revision>
  <cp:lastPrinted>2024-03-13T08:20:59Z</cp:lastPrinted>
  <dcterms:created xsi:type="dcterms:W3CDTF">2024-03-08T09:20:58Z</dcterms:created>
  <dcterms:modified xsi:type="dcterms:W3CDTF">2024-03-13T19:53:29Z</dcterms:modified>
</cp:coreProperties>
</file>