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8" r:id="rId16"/>
    <p:sldId id="259" r:id="rId17"/>
    <p:sldId id="260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6EF-B836-45E1-9B76-539DCB504C13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1D10-1194-4354-8C7D-3CDC2B69C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96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6EF-B836-45E1-9B76-539DCB504C13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1D10-1194-4354-8C7D-3CDC2B69C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38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6EF-B836-45E1-9B76-539DCB504C13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1D10-1194-4354-8C7D-3CDC2B69C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47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6EF-B836-45E1-9B76-539DCB504C13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1D10-1194-4354-8C7D-3CDC2B69C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697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6EF-B836-45E1-9B76-539DCB504C13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1D10-1194-4354-8C7D-3CDC2B69C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9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6EF-B836-45E1-9B76-539DCB504C13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1D10-1194-4354-8C7D-3CDC2B69C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85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6EF-B836-45E1-9B76-539DCB504C13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1D10-1194-4354-8C7D-3CDC2B69C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307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6EF-B836-45E1-9B76-539DCB504C13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1D10-1194-4354-8C7D-3CDC2B69C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603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6EF-B836-45E1-9B76-539DCB504C13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1D10-1194-4354-8C7D-3CDC2B69C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75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6EF-B836-45E1-9B76-539DCB504C13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1D10-1194-4354-8C7D-3CDC2B69C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88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26EF-B836-45E1-9B76-539DCB504C13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1D10-1194-4354-8C7D-3CDC2B69C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97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26EF-B836-45E1-9B76-539DCB504C13}" type="datetimeFigureOut">
              <a:rPr lang="nb-NO" smtClean="0"/>
              <a:t>11.03.2022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1D10-1194-4354-8C7D-3CDC2B69CD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79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Studiebarometeret 2022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Kenneth Bo Nielsen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182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16" y="-872359"/>
            <a:ext cx="12023884" cy="77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3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57" y="-809297"/>
            <a:ext cx="11887249" cy="74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75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74" y="-903889"/>
            <a:ext cx="12065925" cy="76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4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68" y="-882869"/>
            <a:ext cx="11971332" cy="77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6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85" y="-830317"/>
            <a:ext cx="11897760" cy="765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3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45" y="-462455"/>
            <a:ext cx="12044855" cy="72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4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27" y="-998483"/>
            <a:ext cx="11813676" cy="77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16" y="-273269"/>
            <a:ext cx="11855718" cy="708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1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Structure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BA </a:t>
            </a:r>
            <a:r>
              <a:rPr lang="nb-NO" dirty="0" err="1" smtClean="0"/>
              <a:t>programme</a:t>
            </a:r>
            <a:endParaRPr lang="nb-NO" dirty="0" smtClean="0"/>
          </a:p>
          <a:p>
            <a:r>
              <a:rPr lang="nb-NO" dirty="0" smtClean="0"/>
              <a:t>MA </a:t>
            </a:r>
            <a:r>
              <a:rPr lang="nb-NO" dirty="0" err="1" smtClean="0"/>
              <a:t>programme</a:t>
            </a:r>
            <a:endParaRPr lang="nb-NO" dirty="0" smtClean="0"/>
          </a:p>
          <a:p>
            <a:r>
              <a:rPr lang="nb-NO" dirty="0" smtClean="0"/>
              <a:t>All </a:t>
            </a:r>
            <a:r>
              <a:rPr lang="nb-NO" dirty="0" err="1" smtClean="0"/>
              <a:t>anthropology</a:t>
            </a:r>
            <a:r>
              <a:rPr lang="nb-NO" dirty="0" smtClean="0"/>
              <a:t> </a:t>
            </a:r>
            <a:r>
              <a:rPr lang="nb-NO" dirty="0" err="1" smtClean="0"/>
              <a:t>programmes</a:t>
            </a:r>
            <a:r>
              <a:rPr lang="nb-NO" dirty="0" smtClean="0"/>
              <a:t> in Norway</a:t>
            </a:r>
          </a:p>
          <a:p>
            <a:r>
              <a:rPr lang="nb-NO" dirty="0" smtClean="0"/>
              <a:t>Not </a:t>
            </a:r>
            <a:r>
              <a:rPr lang="nb-NO" dirty="0" err="1" smtClean="0"/>
              <a:t>detailed</a:t>
            </a:r>
            <a:r>
              <a:rPr lang="nb-NO" dirty="0" smtClean="0"/>
              <a:t> </a:t>
            </a:r>
            <a:r>
              <a:rPr lang="nb-NO" dirty="0" err="1" smtClean="0"/>
              <a:t>tour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endParaRPr lang="nb-NO" dirty="0" smtClean="0"/>
          </a:p>
          <a:p>
            <a:r>
              <a:rPr lang="nb-NO" dirty="0" smtClean="0"/>
              <a:t>Focus </a:t>
            </a:r>
            <a:r>
              <a:rPr lang="nb-NO" dirty="0" err="1" smtClean="0"/>
              <a:t>on</a:t>
            </a:r>
            <a:r>
              <a:rPr lang="nb-NO" dirty="0" smtClean="0"/>
              <a:t> «tilknytning til arbeidslivet»</a:t>
            </a:r>
          </a:p>
          <a:p>
            <a:r>
              <a:rPr lang="nb-NO" dirty="0" smtClean="0"/>
              <a:t>For </a:t>
            </a:r>
            <a:r>
              <a:rPr lang="nb-NO" dirty="0" err="1" smtClean="0"/>
              <a:t>discussion</a:t>
            </a:r>
            <a:r>
              <a:rPr lang="nb-NO" dirty="0" smtClean="0"/>
              <a:t>: </a:t>
            </a:r>
            <a:r>
              <a:rPr lang="nb-NO" dirty="0" err="1" smtClean="0"/>
              <a:t>what</a:t>
            </a:r>
            <a:r>
              <a:rPr lang="nb-NO" dirty="0" smtClean="0"/>
              <a:t> is to be done?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86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 </a:t>
            </a:r>
            <a:r>
              <a:rPr lang="nb-NO" dirty="0" err="1" smtClean="0"/>
              <a:t>Programme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Scores from 1 to 5</a:t>
            </a:r>
          </a:p>
          <a:p>
            <a:r>
              <a:rPr lang="nb-NO" dirty="0" smtClean="0"/>
              <a:t>3 </a:t>
            </a:r>
            <a:r>
              <a:rPr lang="nb-NO" dirty="0" err="1" smtClean="0"/>
              <a:t>comparisons</a:t>
            </a:r>
            <a:r>
              <a:rPr lang="nb-NO" dirty="0" smtClean="0"/>
              <a:t>: w/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average</a:t>
            </a:r>
            <a:r>
              <a:rPr lang="nb-NO" dirty="0" smtClean="0"/>
              <a:t>; w/UiO </a:t>
            </a:r>
            <a:r>
              <a:rPr lang="nb-NO" dirty="0" err="1" smtClean="0"/>
              <a:t>average</a:t>
            </a:r>
            <a:r>
              <a:rPr lang="nb-NO" dirty="0" smtClean="0"/>
              <a:t>; w/</a:t>
            </a:r>
            <a:r>
              <a:rPr lang="nb-NO" dirty="0" err="1" smtClean="0"/>
              <a:t>ourselves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year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endParaRPr lang="nb-NO" dirty="0" smtClean="0"/>
          </a:p>
          <a:p>
            <a:r>
              <a:rPr lang="nb-NO" dirty="0" smtClean="0"/>
              <a:t>Green </a:t>
            </a:r>
            <a:r>
              <a:rPr lang="nb-NO" dirty="0" err="1" smtClean="0"/>
              <a:t>arrow</a:t>
            </a:r>
            <a:r>
              <a:rPr lang="nb-NO" dirty="0" smtClean="0"/>
              <a:t> </a:t>
            </a:r>
            <a:r>
              <a:rPr lang="nb-NO" dirty="0" err="1" smtClean="0"/>
              <a:t>good</a:t>
            </a:r>
            <a:r>
              <a:rPr lang="nb-NO" dirty="0" smtClean="0"/>
              <a:t>, red </a:t>
            </a:r>
            <a:r>
              <a:rPr lang="nb-NO" dirty="0" err="1" smtClean="0"/>
              <a:t>arrow</a:t>
            </a:r>
            <a:r>
              <a:rPr lang="nb-NO" dirty="0" smtClean="0"/>
              <a:t> bad</a:t>
            </a:r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did</a:t>
            </a:r>
            <a:r>
              <a:rPr lang="nb-NO" dirty="0" smtClean="0"/>
              <a:t> </a:t>
            </a:r>
            <a:r>
              <a:rPr lang="nb-NO" dirty="0" err="1" smtClean="0"/>
              <a:t>well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endParaRPr lang="nb-NO" dirty="0" smtClean="0"/>
          </a:p>
          <a:p>
            <a:r>
              <a:rPr lang="nb-NO" dirty="0" err="1" smtClean="0"/>
              <a:t>We</a:t>
            </a:r>
            <a:r>
              <a:rPr lang="nb-NO" dirty="0" smtClean="0"/>
              <a:t> do </a:t>
            </a:r>
            <a:r>
              <a:rPr lang="nb-NO" dirty="0" err="1" smtClean="0"/>
              <a:t>well</a:t>
            </a:r>
            <a:r>
              <a:rPr lang="nb-NO" dirty="0" smtClean="0"/>
              <a:t> </a:t>
            </a:r>
            <a:r>
              <a:rPr lang="nb-NO" dirty="0" err="1" smtClean="0"/>
              <a:t>now</a:t>
            </a:r>
            <a:endParaRPr lang="nb-NO" dirty="0" smtClean="0"/>
          </a:p>
          <a:p>
            <a:r>
              <a:rPr lang="nb-NO" dirty="0" smtClean="0"/>
              <a:t>No areas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fantastically</a:t>
            </a:r>
            <a:r>
              <a:rPr lang="nb-NO" dirty="0" smtClean="0"/>
              <a:t> </a:t>
            </a:r>
            <a:r>
              <a:rPr lang="nb-NO" dirty="0" err="1" smtClean="0"/>
              <a:t>outstanding</a:t>
            </a:r>
            <a:endParaRPr lang="nb-NO" dirty="0" smtClean="0"/>
          </a:p>
          <a:p>
            <a:r>
              <a:rPr lang="nb-NO" dirty="0" smtClean="0"/>
              <a:t>One </a:t>
            </a:r>
            <a:r>
              <a:rPr lang="nb-NO" dirty="0" err="1" smtClean="0"/>
              <a:t>sore</a:t>
            </a:r>
            <a:r>
              <a:rPr lang="nb-NO" dirty="0" smtClean="0"/>
              <a:t> spot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498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37" y="-882869"/>
            <a:ext cx="11832556" cy="76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8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95" y="-840828"/>
            <a:ext cx="12132245" cy="76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1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55" y="-830317"/>
            <a:ext cx="12192000" cy="768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9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3" y="-777766"/>
            <a:ext cx="11973864" cy="76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7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 </a:t>
            </a:r>
            <a:r>
              <a:rPr lang="nb-NO" dirty="0" err="1" smtClean="0"/>
              <a:t>Programme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Great </a:t>
            </a:r>
            <a:r>
              <a:rPr lang="nb-NO" dirty="0" err="1" smtClean="0"/>
              <a:t>improvement</a:t>
            </a:r>
            <a:r>
              <a:rPr lang="nb-NO" dirty="0" smtClean="0"/>
              <a:t> all </a:t>
            </a:r>
            <a:r>
              <a:rPr lang="nb-NO" dirty="0" err="1" smtClean="0"/>
              <a:t>round</a:t>
            </a:r>
            <a:endParaRPr lang="nb-NO" dirty="0" smtClean="0"/>
          </a:p>
          <a:p>
            <a:r>
              <a:rPr lang="nb-NO" dirty="0" err="1" smtClean="0"/>
              <a:t>Teaching</a:t>
            </a:r>
            <a:r>
              <a:rPr lang="nb-NO" dirty="0" smtClean="0"/>
              <a:t>, </a:t>
            </a:r>
            <a:r>
              <a:rPr lang="nb-NO" dirty="0" err="1" smtClean="0"/>
              <a:t>inspiration</a:t>
            </a:r>
            <a:r>
              <a:rPr lang="nb-NO" dirty="0" smtClean="0"/>
              <a:t>, </a:t>
            </a:r>
            <a:r>
              <a:rPr lang="nb-NO" dirty="0" err="1" smtClean="0"/>
              <a:t>organisation</a:t>
            </a:r>
            <a:r>
              <a:rPr lang="nb-NO" dirty="0" smtClean="0"/>
              <a:t>, overall</a:t>
            </a:r>
          </a:p>
          <a:p>
            <a:r>
              <a:rPr lang="nb-NO" dirty="0" smtClean="0"/>
              <a:t>«Tilknytting til arbeidslivet»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538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58" y="-809297"/>
            <a:ext cx="11845208" cy="758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5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99</Words>
  <Application>Microsoft Office PowerPoint</Application>
  <PresentationFormat>Widescreen</PresentationFormat>
  <Paragraphs>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Studiebarometeret 2022</vt:lpstr>
      <vt:lpstr>Structure</vt:lpstr>
      <vt:lpstr>BA Programme</vt:lpstr>
      <vt:lpstr>PowerPoint Presentation</vt:lpstr>
      <vt:lpstr>PowerPoint Presentation</vt:lpstr>
      <vt:lpstr>PowerPoint Presentation</vt:lpstr>
      <vt:lpstr>PowerPoint Presentation</vt:lpstr>
      <vt:lpstr>MA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2022</dc:title>
  <dc:creator>Kenneth Bo Nielsen</dc:creator>
  <cp:lastModifiedBy>Kenneth Bo Nielsen</cp:lastModifiedBy>
  <cp:revision>5</cp:revision>
  <dcterms:created xsi:type="dcterms:W3CDTF">2022-03-11T08:23:47Z</dcterms:created>
  <dcterms:modified xsi:type="dcterms:W3CDTF">2022-03-11T08:47:03Z</dcterms:modified>
</cp:coreProperties>
</file>