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5"/>
  </p:notesMasterIdLst>
  <p:handoutMasterIdLst>
    <p:handoutMasterId r:id="rId16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5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9694DAB-DDE4-4F2F-BF02-A02D3E336DE4}">
          <p14:sldIdLst>
            <p14:sldId id="256"/>
            <p14:sldId id="257"/>
          </p14:sldIdLst>
        </p14:section>
        <p14:section name="Lagringshotell" id="{42C923F0-51C7-495B-87F0-E43594042422}">
          <p14:sldIdLst>
            <p14:sldId id="258"/>
            <p14:sldId id="259"/>
            <p14:sldId id="260"/>
          </p14:sldIdLst>
        </p14:section>
        <p14:section name="Onedrive" id="{25A84AA1-89D4-4F1C-91D6-E4D8348E7335}">
          <p14:sldIdLst>
            <p14:sldId id="261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tekst.uio.no/" TargetMode="External"/><Relationship Id="rId2" Type="http://schemas.openxmlformats.org/officeDocument/2006/relationships/hyperlink" Target="https://www.sv.uio.no/studier/master/iss/Datahandtering/Veiledninger%20-%20Guidelines/iss-lagringsguide.html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tekst.uio.no/" TargetMode="External"/><Relationship Id="rId2" Type="http://schemas.openxmlformats.org/officeDocument/2006/relationships/hyperlink" Target="https://www.uio.no/tjenester/it/lagring-samarbeid/ms365/onedrive/hjelp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datahandtering@iss.uio.no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D1C207-8E6F-F856-8D0C-4F05D5BB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0CB741-250C-1584-1EFC-A54689CC1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0A4445-9C2F-B852-FCB2-C080EBB71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8D6712D-C227-04CA-E16B-98A2C894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Autotekst</a:t>
            </a:r>
            <a:r>
              <a:rPr lang="en-US" dirty="0"/>
              <a:t> for </a:t>
            </a:r>
            <a:r>
              <a:rPr lang="en-US" dirty="0" err="1"/>
              <a:t>transkribering</a:t>
            </a:r>
            <a:r>
              <a:rPr lang="en-US" dirty="0"/>
              <a:t> av </a:t>
            </a:r>
            <a:r>
              <a:rPr lang="en-US" dirty="0" err="1"/>
              <a:t>intervjuer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0F2CA8-0297-22D4-991B-54FECD14FF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guide for </a:t>
            </a:r>
            <a:r>
              <a:rPr lang="en-US" dirty="0" err="1"/>
              <a:t>bruk</a:t>
            </a:r>
            <a:r>
              <a:rPr lang="en-US" dirty="0"/>
              <a:t> av </a:t>
            </a:r>
            <a:r>
              <a:rPr lang="en-US" dirty="0" err="1"/>
              <a:t>studenter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ISS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EB75878-E9BE-6CFD-8E63-BA93D64A7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Runar </a:t>
            </a:r>
            <a:r>
              <a:rPr lang="en-US" dirty="0" err="1"/>
              <a:t>Forsetløkke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D733F8-EFDF-EAA6-34D6-CE214B452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DEB339-80A6-7BC2-D758-9306A07DD1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A24188C-9672-4327-8123-49AB92DB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Autotekst.uio.no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7339EB77-D5B4-4D5E-BB8C-71D1B075451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BB61806-3B5C-483C-B27B-24DBB5DF5B4A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 err="1"/>
              <a:t>Autotekst</a:t>
            </a:r>
            <a:r>
              <a:rPr lang="nb-NO" dirty="0"/>
              <a:t> er en transkriberingsløsning driftet av UiO</a:t>
            </a:r>
          </a:p>
          <a:p>
            <a:r>
              <a:rPr lang="nb-NO" dirty="0"/>
              <a:t>Sikker for grønne/gule/rød data</a:t>
            </a:r>
          </a:p>
          <a:p>
            <a:r>
              <a:rPr lang="nb-NO" dirty="0"/>
              <a:t>Krever innlogging med Feide og tilgjengelig for UiO-studenter</a:t>
            </a:r>
          </a:p>
          <a:p>
            <a:r>
              <a:rPr lang="nb-NO" dirty="0"/>
              <a:t>Fungerer sammen med de anbefalte løsningene for lagring av data ved ISS:</a:t>
            </a:r>
          </a:p>
          <a:p>
            <a:pPr lvl="1"/>
            <a:r>
              <a:rPr lang="nb-NO" dirty="0" err="1"/>
              <a:t>Educloud</a:t>
            </a:r>
            <a:r>
              <a:rPr lang="nb-NO" dirty="0"/>
              <a:t> for gule og røde data</a:t>
            </a:r>
          </a:p>
          <a:p>
            <a:pPr lvl="1"/>
            <a:r>
              <a:rPr lang="nb-NO" dirty="0"/>
              <a:t>Skyløsning (for eksempel OneDrive) for grønne data</a:t>
            </a:r>
          </a:p>
          <a:p>
            <a:r>
              <a:rPr lang="nb-NO" dirty="0" err="1"/>
              <a:t>Autotekst</a:t>
            </a:r>
            <a:r>
              <a:rPr lang="nb-NO" dirty="0"/>
              <a:t> er ikke 100% treffsikker, og noe korrektur må påregnes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718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B61276-4C84-4568-947B-941A01E4486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DEB4BF-5520-4992-A428-1BB2CD2F5F4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E21671-12EF-4CD2-B561-4618B46D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Slik bruker du </a:t>
            </a:r>
            <a:r>
              <a:rPr lang="nb-NO" dirty="0" err="1"/>
              <a:t>Autotekst</a:t>
            </a:r>
            <a:r>
              <a:rPr lang="nb-NO" dirty="0"/>
              <a:t> sammen med </a:t>
            </a:r>
            <a:r>
              <a:rPr lang="nb-NO" dirty="0" err="1"/>
              <a:t>Educloud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3DFA74-3242-4856-9EDB-7BC8E75315A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18FC8-AAC7-412F-9FF6-A8A643F92F92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Krever at du har tilgang til Instituttets </a:t>
            </a:r>
            <a:r>
              <a:rPr lang="nb-NO" dirty="0" err="1"/>
              <a:t>Educloud</a:t>
            </a:r>
            <a:r>
              <a:rPr lang="nb-NO" dirty="0"/>
              <a:t>-prosjekt</a:t>
            </a:r>
          </a:p>
          <a:p>
            <a:pPr lvl="1"/>
            <a:r>
              <a:rPr lang="nb-NO" dirty="0">
                <a:hlinkClick r:id="rId2"/>
              </a:rPr>
              <a:t>Se egen veiledning for dette 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Logg inn på </a:t>
            </a:r>
            <a:r>
              <a:rPr lang="nb-NO" dirty="0" err="1"/>
              <a:t>Educloud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I nettleser i </a:t>
            </a:r>
            <a:r>
              <a:rPr lang="nb-NO" dirty="0" err="1"/>
              <a:t>Educloud</a:t>
            </a:r>
            <a:r>
              <a:rPr lang="nb-NO" dirty="0"/>
              <a:t> logger du inn på autotekst.uio.no med ditt feide brukernavn og passord</a:t>
            </a:r>
          </a:p>
          <a:p>
            <a:pPr lvl="1"/>
            <a:r>
              <a:rPr lang="nb-NO" dirty="0">
                <a:hlinkClick r:id="rId3"/>
              </a:rPr>
              <a:t>https://autotekst.uio.no/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Last opp intervju eller lydfil for transkribering</a:t>
            </a:r>
            <a:br>
              <a:rPr lang="nb-NO" dirty="0"/>
            </a:br>
            <a:r>
              <a:rPr lang="nb-NO" dirty="0"/>
              <a:t>i </a:t>
            </a:r>
            <a:r>
              <a:rPr lang="nb-NO" dirty="0" err="1"/>
              <a:t>Autotekst</a:t>
            </a:r>
            <a:r>
              <a:rPr lang="nb-NO" dirty="0"/>
              <a:t>, velg ønsket språkinnstilling og </a:t>
            </a:r>
            <a:br>
              <a:rPr lang="nb-NO" dirty="0"/>
            </a:br>
            <a:r>
              <a:rPr lang="nb-NO" dirty="0"/>
              <a:t>trykk «send til teksting»</a:t>
            </a:r>
          </a:p>
          <a:p>
            <a:endParaRPr lang="nb-NO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180136-76FA-4043-8AE5-BA1B6B1F7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4" y="4228081"/>
            <a:ext cx="4486275" cy="18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9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B16C22-227A-4BDB-AE08-2B93CF147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EBFA21-37E2-40FA-9EEF-569D01D1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726806-18F3-494D-8358-E2DE8181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E4240FF-5572-4169-807B-98EA43CE931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3CEBF-FBEE-40D1-859B-6CE883C0C266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nb-NO" dirty="0"/>
              <a:t>Når filen er ferdig transkribert, laster du den ned til din prosjektmappe i </a:t>
            </a:r>
            <a:r>
              <a:rPr lang="nb-NO" dirty="0" err="1"/>
              <a:t>Educloud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endParaRPr lang="nb-NO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287271-19A6-41D8-8579-06FA84E9D1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706AA7-772B-4AD5-A456-54509919357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</p:spTree>
    <p:extLst>
      <p:ext uri="{BB962C8B-B14F-4D97-AF65-F5344CB8AC3E}">
        <p14:creationId xmlns:p14="http://schemas.microsoft.com/office/powerpoint/2010/main" val="398601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B5C47B-1357-432A-BF59-DCE90F91D5E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531EE5-1762-4C47-8F19-EF3BA5185DB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EB965EF-BEB8-485B-813E-A89398CC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B249174-ECF6-4F7F-B0E4-4ABCDF85C00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4B45A3-342E-4012-875F-021C3EF36441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Vi anbefaler å laste ned filene i .</a:t>
            </a:r>
            <a:r>
              <a:rPr lang="nb-NO" dirty="0" err="1"/>
              <a:t>vtt</a:t>
            </a:r>
            <a:r>
              <a:rPr lang="nb-NO" dirty="0"/>
              <a:t>-format. Da får du timestamps på innholdet</a:t>
            </a:r>
          </a:p>
          <a:p>
            <a:pPr lvl="1"/>
            <a:r>
              <a:rPr lang="nb-NO" dirty="0"/>
              <a:t>Maskinen vil ikke automatisk kjenne igjen .</a:t>
            </a:r>
            <a:r>
              <a:rPr lang="nb-NO" dirty="0" err="1"/>
              <a:t>vtt</a:t>
            </a:r>
            <a:r>
              <a:rPr lang="nb-NO" dirty="0"/>
              <a:t>-format for å åpne filene. </a:t>
            </a:r>
          </a:p>
          <a:p>
            <a:pPr lvl="1"/>
            <a:r>
              <a:rPr lang="nb-NO" dirty="0"/>
              <a:t>For å fikse dette: </a:t>
            </a:r>
          </a:p>
          <a:p>
            <a:pPr lvl="2"/>
            <a:r>
              <a:rPr lang="nb-NO" dirty="0"/>
              <a:t>høyreklikk på .</a:t>
            </a:r>
            <a:r>
              <a:rPr lang="nb-NO" dirty="0" err="1"/>
              <a:t>vtt</a:t>
            </a:r>
            <a:r>
              <a:rPr lang="nb-NO" dirty="0"/>
              <a:t>-filen</a:t>
            </a:r>
          </a:p>
          <a:p>
            <a:pPr lvl="2"/>
            <a:r>
              <a:rPr lang="nb-NO" dirty="0"/>
              <a:t>trykk </a:t>
            </a:r>
            <a:r>
              <a:rPr lang="nb-NO" dirty="0" err="1"/>
              <a:t>Rename</a:t>
            </a:r>
            <a:endParaRPr lang="nb-NO" dirty="0"/>
          </a:p>
          <a:p>
            <a:pPr lvl="2"/>
            <a:r>
              <a:rPr lang="nb-NO" dirty="0"/>
              <a:t>Endre fra .</a:t>
            </a:r>
            <a:r>
              <a:rPr lang="nb-NO" dirty="0" err="1"/>
              <a:t>vtt</a:t>
            </a:r>
            <a:r>
              <a:rPr lang="nb-NO" dirty="0"/>
              <a:t> til .</a:t>
            </a:r>
            <a:r>
              <a:rPr lang="nb-NO" dirty="0" err="1"/>
              <a:t>txt</a:t>
            </a:r>
            <a:r>
              <a:rPr lang="nb-NO" dirty="0"/>
              <a:t> – nå kan filen åpnes av standard tekstprogram som for eksempel </a:t>
            </a:r>
            <a:r>
              <a:rPr lang="nb-NO" dirty="0" err="1"/>
              <a:t>word</a:t>
            </a:r>
            <a:r>
              <a:rPr lang="nb-NO" dirty="0"/>
              <a:t>.</a:t>
            </a:r>
          </a:p>
          <a:p>
            <a:r>
              <a:rPr lang="nb-NO" dirty="0"/>
              <a:t>Du kan bruke F4 </a:t>
            </a:r>
            <a:r>
              <a:rPr lang="nb-NO" dirty="0" err="1"/>
              <a:t>transcript</a:t>
            </a:r>
            <a:r>
              <a:rPr lang="nb-NO" dirty="0"/>
              <a:t> for å foredle det transkriberte intervjuet, for eksempel markere hvem som snakker</a:t>
            </a:r>
          </a:p>
        </p:txBody>
      </p:sp>
    </p:spTree>
    <p:extLst>
      <p:ext uri="{BB962C8B-B14F-4D97-AF65-F5344CB8AC3E}">
        <p14:creationId xmlns:p14="http://schemas.microsoft.com/office/powerpoint/2010/main" val="375826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D39246-658B-41EC-B194-355C44D39DDC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25EC6A-0588-4835-96D4-E65A72DAED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8E86A1-58B6-4BD7-8AF4-C86BE278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Slik bruker du </a:t>
            </a:r>
            <a:r>
              <a:rPr lang="nb-NO" dirty="0" err="1"/>
              <a:t>Autotekst</a:t>
            </a:r>
            <a:r>
              <a:rPr lang="nb-NO" dirty="0"/>
              <a:t> sammen med hjemmeområde eller skyløsning (for eksempel OneDrive)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E40078-6A4E-42BC-99F2-7243F4C9B1B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12A4C-9085-4018-895F-9D5E8619E7EC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93926" y="1761790"/>
            <a:ext cx="11471910" cy="4301103"/>
          </a:xfrm>
        </p:spPr>
        <p:txBody>
          <a:bodyPr/>
          <a:lstStyle/>
          <a:p>
            <a:r>
              <a:rPr lang="nb-NO" dirty="0"/>
              <a:t>Vi anbefaler å bruke </a:t>
            </a:r>
            <a:r>
              <a:rPr lang="nb-NO" dirty="0" err="1"/>
              <a:t>Autotekst</a:t>
            </a:r>
            <a:r>
              <a:rPr lang="nb-NO" dirty="0"/>
              <a:t> med </a:t>
            </a:r>
            <a:r>
              <a:rPr lang="nb-NO" dirty="0" err="1"/>
              <a:t>Onedrive</a:t>
            </a:r>
            <a:r>
              <a:rPr lang="nb-NO" dirty="0"/>
              <a:t> for enkel tilgang fra privat laptop</a:t>
            </a:r>
          </a:p>
          <a:p>
            <a:r>
              <a:rPr lang="nb-NO" dirty="0"/>
              <a:t>Logg på UiO </a:t>
            </a:r>
            <a:r>
              <a:rPr lang="nb-NO" dirty="0" err="1"/>
              <a:t>Onedrive</a:t>
            </a:r>
            <a:r>
              <a:rPr lang="nb-NO" dirty="0"/>
              <a:t> på din laptop, </a:t>
            </a:r>
            <a:r>
              <a:rPr lang="nb-NO" dirty="0">
                <a:hlinkClick r:id="rId2"/>
              </a:rPr>
              <a:t>se veiledning for å ta det i bruk her </a:t>
            </a:r>
            <a:endParaRPr lang="nb-NO" dirty="0"/>
          </a:p>
          <a:p>
            <a:pPr lvl="1"/>
            <a:r>
              <a:rPr lang="nb-NO" dirty="0"/>
              <a:t>Vær obs på at du må logge ut av din private </a:t>
            </a:r>
            <a:r>
              <a:rPr lang="nb-NO" dirty="0" err="1"/>
              <a:t>Onedrive</a:t>
            </a:r>
            <a:r>
              <a:rPr lang="nb-NO" dirty="0"/>
              <a:t>, hvis du bruker dette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Logg på </a:t>
            </a:r>
            <a:r>
              <a:rPr lang="nb-NO" dirty="0" err="1"/>
              <a:t>Autotekst</a:t>
            </a:r>
            <a:r>
              <a:rPr lang="nb-NO" dirty="0"/>
              <a:t> i ønsket nettleser med ditt feide brukernavn og passord</a:t>
            </a:r>
          </a:p>
          <a:p>
            <a:pPr lvl="1"/>
            <a:r>
              <a:rPr lang="nb-NO" dirty="0">
                <a:hlinkClick r:id="rId3"/>
              </a:rPr>
              <a:t>https://autotekst.uio.no/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Last opp intervju eller lydfil for transkribering</a:t>
            </a:r>
            <a:br>
              <a:rPr lang="nb-NO" dirty="0"/>
            </a:br>
            <a:r>
              <a:rPr lang="nb-NO" dirty="0"/>
              <a:t>i </a:t>
            </a:r>
            <a:r>
              <a:rPr lang="nb-NO" dirty="0" err="1"/>
              <a:t>Autotekst</a:t>
            </a:r>
            <a:r>
              <a:rPr lang="nb-NO" dirty="0"/>
              <a:t>, velg ønsket språkinnstilling og </a:t>
            </a:r>
            <a:br>
              <a:rPr lang="nb-NO" dirty="0"/>
            </a:br>
            <a:r>
              <a:rPr lang="nb-NO" dirty="0"/>
              <a:t>trykk «send til teksting»</a:t>
            </a:r>
          </a:p>
          <a:p>
            <a:endParaRPr lang="nb-NO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10458E-2F39-4F01-94CC-9D01DAB6E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11" y="3770881"/>
            <a:ext cx="4486275" cy="18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7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B16C22-227A-4BDB-AE08-2B93CF147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EBFA21-37E2-40FA-9EEF-569D01D1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726806-18F3-494D-8358-E2DE8181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E4240FF-5572-4169-807B-98EA43CE931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3CEBF-FBEE-40D1-859B-6CE883C0C266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nb-NO" dirty="0"/>
              <a:t>Når filen er ferdig transkribert, må du laste den ned til </a:t>
            </a:r>
            <a:r>
              <a:rPr lang="nb-NO" dirty="0" err="1"/>
              <a:t>Onedrive</a:t>
            </a:r>
            <a:r>
              <a:rPr lang="nb-NO" dirty="0"/>
              <a:t>-mappen:</a:t>
            </a:r>
          </a:p>
          <a:p>
            <a:pPr marL="914423" lvl="1" indent="-457200">
              <a:buFont typeface="+mj-lt"/>
              <a:buAutoNum type="arabicPeriod"/>
            </a:pPr>
            <a:r>
              <a:rPr lang="nb-NO" dirty="0"/>
              <a:t>Gå inn i Innstillinger i nettleseren, velg </a:t>
            </a:r>
            <a:r>
              <a:rPr lang="nb-NO" dirty="0" err="1"/>
              <a:t>Downloads</a:t>
            </a:r>
            <a:r>
              <a:rPr lang="nb-NO" dirty="0"/>
              <a:t> og huk av for «</a:t>
            </a:r>
            <a:r>
              <a:rPr lang="nb-NO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Spør før </a:t>
            </a:r>
            <a:r>
              <a:rPr lang="nb-NO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nedlasting</a:t>
            </a:r>
            <a:r>
              <a:rPr lang="nb-NO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hvor hver fil skal lagres», </a:t>
            </a:r>
            <a:r>
              <a:rPr lang="nb-NO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eksmpel</a:t>
            </a:r>
            <a:r>
              <a:rPr lang="nb-NO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fra Chrome</a:t>
            </a:r>
            <a:endParaRPr lang="nb-NO" dirty="0"/>
          </a:p>
          <a:p>
            <a:pPr marL="914423" lvl="1" indent="-457200">
              <a:buFont typeface="+mj-lt"/>
              <a:buAutoNum type="arabicPeriod"/>
            </a:pPr>
            <a:r>
              <a:rPr lang="nb-NO" dirty="0"/>
              <a:t>Når transkriberingen er klar i </a:t>
            </a:r>
            <a:r>
              <a:rPr lang="nb-NO" dirty="0" err="1"/>
              <a:t>autotekst</a:t>
            </a:r>
            <a:r>
              <a:rPr lang="nb-NO" dirty="0"/>
              <a:t>, trykker du last ned</a:t>
            </a:r>
          </a:p>
          <a:p>
            <a:pPr marL="914423" lvl="1" indent="-457200">
              <a:buFont typeface="+mj-lt"/>
              <a:buAutoNum type="arabicPeriod"/>
            </a:pPr>
            <a:r>
              <a:rPr lang="nb-NO" dirty="0"/>
              <a:t>Nå får du valget hvor du lagre filen og velger ønsket mappe under OneDrive</a:t>
            </a:r>
          </a:p>
          <a:p>
            <a:pPr marL="457200" indent="-457200">
              <a:buFont typeface="+mj-lt"/>
              <a:buAutoNum type="arabicPeriod"/>
            </a:pPr>
            <a:endParaRPr lang="nb-NO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287271-19A6-41D8-8579-06FA84E9D1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244A00-49D0-4366-8537-7E990AF04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38842"/>
            <a:ext cx="5091485" cy="1651458"/>
          </a:xfrm>
          <a:prstGeom prst="rect">
            <a:avLst/>
          </a:prstGeom>
        </p:spPr>
      </p:pic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DFC029-19CF-4901-9EA9-CFFF277B6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8" y="2958773"/>
            <a:ext cx="6021788" cy="327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7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B5C47B-1357-432A-BF59-DCE90F91D5E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531EE5-1762-4C47-8F19-EF3BA5185DB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EB965EF-BEB8-485B-813E-A89398CC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B249174-ECF6-4F7F-B0E4-4ABCDF85C00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4B45A3-342E-4012-875F-021C3EF36441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Vi anbefaler å laste ned filene i .</a:t>
            </a:r>
            <a:r>
              <a:rPr lang="nb-NO" dirty="0" err="1"/>
              <a:t>vtt</a:t>
            </a:r>
            <a:r>
              <a:rPr lang="nb-NO" dirty="0"/>
              <a:t>-format. Da får du timestamps på innholdet</a:t>
            </a:r>
          </a:p>
          <a:p>
            <a:pPr lvl="1"/>
            <a:r>
              <a:rPr lang="nb-NO" dirty="0"/>
              <a:t>Maskinen vil ikke automatisk kjenne igjen .</a:t>
            </a:r>
            <a:r>
              <a:rPr lang="nb-NO" dirty="0" err="1"/>
              <a:t>vtt</a:t>
            </a:r>
            <a:r>
              <a:rPr lang="nb-NO" dirty="0"/>
              <a:t>-format for å åpne filene. </a:t>
            </a:r>
          </a:p>
          <a:p>
            <a:pPr lvl="1"/>
            <a:r>
              <a:rPr lang="nb-NO" dirty="0"/>
              <a:t>For å fikse dette: </a:t>
            </a:r>
          </a:p>
          <a:p>
            <a:pPr lvl="2"/>
            <a:r>
              <a:rPr lang="nb-NO" dirty="0"/>
              <a:t>høyreklikk på .</a:t>
            </a:r>
            <a:r>
              <a:rPr lang="nb-NO" dirty="0" err="1"/>
              <a:t>vtt</a:t>
            </a:r>
            <a:r>
              <a:rPr lang="nb-NO" dirty="0"/>
              <a:t>-filen</a:t>
            </a:r>
          </a:p>
          <a:p>
            <a:pPr lvl="2"/>
            <a:r>
              <a:rPr lang="nb-NO" dirty="0"/>
              <a:t>trykk </a:t>
            </a:r>
            <a:r>
              <a:rPr lang="nb-NO" dirty="0" err="1"/>
              <a:t>Rename</a:t>
            </a:r>
            <a:endParaRPr lang="nb-NO" dirty="0"/>
          </a:p>
          <a:p>
            <a:pPr lvl="2"/>
            <a:r>
              <a:rPr lang="nb-NO" dirty="0"/>
              <a:t>Endre fra .</a:t>
            </a:r>
            <a:r>
              <a:rPr lang="nb-NO" dirty="0" err="1"/>
              <a:t>vtt</a:t>
            </a:r>
            <a:r>
              <a:rPr lang="nb-NO" dirty="0"/>
              <a:t> til .</a:t>
            </a:r>
            <a:r>
              <a:rPr lang="nb-NO" dirty="0" err="1"/>
              <a:t>txt</a:t>
            </a:r>
            <a:r>
              <a:rPr lang="nb-NO" dirty="0"/>
              <a:t> – nå kan filen åpnes av standard tekstprogram som for eksempel </a:t>
            </a:r>
            <a:r>
              <a:rPr lang="nb-NO" dirty="0" err="1"/>
              <a:t>word</a:t>
            </a:r>
            <a:r>
              <a:rPr lang="nb-NO" dirty="0"/>
              <a:t>.</a:t>
            </a:r>
          </a:p>
          <a:p>
            <a:r>
              <a:rPr lang="nb-NO" dirty="0"/>
              <a:t>Du kan bruke F4 </a:t>
            </a:r>
            <a:r>
              <a:rPr lang="nb-NO" dirty="0" err="1"/>
              <a:t>transcript</a:t>
            </a:r>
            <a:r>
              <a:rPr lang="nb-NO" dirty="0"/>
              <a:t> for å foredle det transkriberte intervjuet, for eksempel markere hvem som snakker</a:t>
            </a:r>
          </a:p>
        </p:txBody>
      </p:sp>
    </p:spTree>
    <p:extLst>
      <p:ext uri="{BB962C8B-B14F-4D97-AF65-F5344CB8AC3E}">
        <p14:creationId xmlns:p14="http://schemas.microsoft.com/office/powerpoint/2010/main" val="3740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A545CE-144A-4421-9794-749F1462AFFB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45B892-E6EF-47D1-866E-2F22902DE80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996E24-EBB2-4C48-A1F3-656EE1E1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Lykke til med bruk av </a:t>
            </a:r>
            <a:r>
              <a:rPr lang="nb-NO" dirty="0" err="1"/>
              <a:t>Autotekst</a:t>
            </a:r>
            <a:r>
              <a:rPr lang="nb-NO" dirty="0"/>
              <a:t>!</a:t>
            </a:r>
            <a:br>
              <a:rPr lang="nb-NO" dirty="0"/>
            </a:b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3A055C-E5C8-4683-BA75-B6F59C48396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2DF56A-F8EB-4669-8CA6-DA1FE4202F71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Ved </a:t>
            </a:r>
            <a:r>
              <a:rPr lang="nb-NO" dirty="0"/>
              <a:t>spørsmål, ta kontakt</a:t>
            </a:r>
          </a:p>
          <a:p>
            <a:pPr marL="0" indent="0">
              <a:buNone/>
            </a:pPr>
            <a:r>
              <a:rPr lang="nb-NO" dirty="0"/>
              <a:t>Runar Forsetløkken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Epost: datahandtering@iss.uio.no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Rom: Harriet Holters hus 240</a:t>
            </a:r>
          </a:p>
        </p:txBody>
      </p:sp>
    </p:spTree>
    <p:extLst>
      <p:ext uri="{BB962C8B-B14F-4D97-AF65-F5344CB8AC3E}">
        <p14:creationId xmlns:p14="http://schemas.microsoft.com/office/powerpoint/2010/main" val="3804663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1556</TotalTime>
  <Words>539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Arial, sans-serif</vt:lpstr>
      <vt:lpstr>Calibri</vt:lpstr>
      <vt:lpstr>Roboto</vt:lpstr>
      <vt:lpstr>Wingdings</vt:lpstr>
      <vt:lpstr>Office Theme</vt:lpstr>
      <vt:lpstr>think-cell Slide</vt:lpstr>
      <vt:lpstr>Autotekst for transkribering av intervjuer</vt:lpstr>
      <vt:lpstr>Autotekst.uio.no </vt:lpstr>
      <vt:lpstr>Slik bruker du Autotekst sammen med Educloud</vt:lpstr>
      <vt:lpstr>PowerPoint Presentation</vt:lpstr>
      <vt:lpstr>PowerPoint Presentation</vt:lpstr>
      <vt:lpstr>Slik bruker du Autotekst sammen med hjemmeområde eller skyløsning (for eksempel OneDrive)</vt:lpstr>
      <vt:lpstr>PowerPoint Presentation</vt:lpstr>
      <vt:lpstr>PowerPoint Presentation</vt:lpstr>
      <vt:lpstr>Lykke til med bruk av Autotekst!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Autotekst for transkribering av intervjuer</dc:title>
  <dc:creator>Runar Forsetløkken</dc:creator>
  <cp:lastModifiedBy>Runar Forsetløkken</cp:lastModifiedBy>
  <cp:revision>11</cp:revision>
  <dcterms:created xsi:type="dcterms:W3CDTF">2023-03-02T12:43:59Z</dcterms:created>
  <dcterms:modified xsi:type="dcterms:W3CDTF">2024-01-04T14:34:39Z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