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72" r:id="rId9"/>
    <p:sldId id="279" r:id="rId10"/>
    <p:sldId id="270" r:id="rId11"/>
    <p:sldId id="271" r:id="rId12"/>
    <p:sldId id="273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149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31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0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157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028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331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056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261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042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723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497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7F45-1781-49B6-808F-F94424193F6B}" type="datetimeFigureOut">
              <a:rPr lang="nb-NO" smtClean="0"/>
              <a:t>05.01.2024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E967-65FE-4AE9-896D-996CF41D4D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935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.uio.no/studier/master/iss/Datahandtering/Datahandtering-ved-iss.html" TargetMode="External"/><Relationship Id="rId2" Type="http://schemas.openxmlformats.org/officeDocument/2006/relationships/hyperlink" Target="https://www.uio.no/tjenester/it/sikkerhet/lsis/tillegg/rutiner/bruk-av-zoom-for-rode-dat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tjenester/it/maskin/programvare/programkios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Intervju og opptak i Zoom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Masterstudenter ved ISS</a:t>
            </a:r>
          </a:p>
        </p:txBody>
      </p:sp>
    </p:spTree>
    <p:extLst>
      <p:ext uri="{BB962C8B-B14F-4D97-AF65-F5344CB8AC3E}">
        <p14:creationId xmlns:p14="http://schemas.microsoft.com/office/powerpoint/2010/main" val="62156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Behandle data i </a:t>
            </a:r>
            <a:r>
              <a:rPr lang="nb-NO" dirty="0" err="1"/>
              <a:t>Educloud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514600" y="1981200"/>
            <a:ext cx="6836508" cy="4114800"/>
          </a:xfrm>
        </p:spPr>
        <p:txBody>
          <a:bodyPr/>
          <a:lstStyle/>
          <a:p>
            <a:r>
              <a:rPr lang="nb-NO" sz="2000" dirty="0"/>
              <a:t>For transkribering eller annen behandling av rådataene i prosjektet ditt, skal du bruke programvare fra </a:t>
            </a:r>
            <a:r>
              <a:rPr lang="nb-NO" sz="2000" dirty="0" err="1"/>
              <a:t>Educloud</a:t>
            </a:r>
            <a:endParaRPr lang="nb-NO" sz="2000" dirty="0"/>
          </a:p>
          <a:p>
            <a:r>
              <a:rPr lang="nb-NO" sz="2000" dirty="0"/>
              <a:t>Når du for eksempel har transkribert et intervju inn i </a:t>
            </a:r>
            <a:r>
              <a:rPr lang="nb-NO" sz="2000" dirty="0" err="1"/>
              <a:t>word</a:t>
            </a:r>
            <a:r>
              <a:rPr lang="nb-NO" sz="2000" dirty="0"/>
              <a:t> eller et transkriberingsprogram, lagrer du dette i en mappe i hjemmeområdet ditt.</a:t>
            </a:r>
          </a:p>
          <a:p>
            <a:pPr lvl="1"/>
            <a:r>
              <a:rPr lang="nb-NO" sz="1800" dirty="0"/>
              <a:t>Gi mapper og filer tydelige og konsistente navn, slik at du lett holder oversikt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374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 av F4 transkriberingsprogram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Flere ønsker å bruke F4 transkriberingsprogram til behandling av intervjuopptak</a:t>
            </a:r>
          </a:p>
          <a:p>
            <a:r>
              <a:rPr lang="nb-NO" sz="2400" dirty="0"/>
              <a:t>F4 er </a:t>
            </a:r>
            <a:r>
              <a:rPr lang="nb-NO" sz="2400" dirty="0" err="1"/>
              <a:t>innstallert</a:t>
            </a:r>
            <a:r>
              <a:rPr lang="nb-NO" sz="2400" dirty="0"/>
              <a:t> i </a:t>
            </a:r>
            <a:r>
              <a:rPr lang="nb-NO" sz="2400" dirty="0" err="1"/>
              <a:t>Educloud</a:t>
            </a:r>
            <a:r>
              <a:rPr lang="nb-NO" sz="2400" dirty="0"/>
              <a:t>-prosjektet, du finner det </a:t>
            </a:r>
            <a:r>
              <a:rPr lang="nb-NO" sz="2400"/>
              <a:t>via startmenyen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0494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Har du spørsmål?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Send en henvendelse til «datahandtering@iss.uio.no»</a:t>
            </a:r>
          </a:p>
        </p:txBody>
      </p:sp>
    </p:spTree>
    <p:extLst>
      <p:ext uri="{BB962C8B-B14F-4D97-AF65-F5344CB8AC3E}">
        <p14:creationId xmlns:p14="http://schemas.microsoft.com/office/powerpoint/2010/main" val="263324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Intervju og opptak i Zoom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Gjør deg kjent med </a:t>
            </a:r>
            <a:r>
              <a:rPr lang="nb-NO" dirty="0">
                <a:hlinkClick r:id="rId2"/>
              </a:rPr>
              <a:t>UiOs rutine for opptak i Zoom. </a:t>
            </a:r>
            <a:endParaRPr lang="nb-NO" dirty="0"/>
          </a:p>
          <a:p>
            <a:r>
              <a:rPr lang="nb-NO" dirty="0"/>
              <a:t>Denne gjelder uavhengig av klassifisering av data (grønn/gul/rød)</a:t>
            </a:r>
          </a:p>
          <a:p>
            <a:r>
              <a:rPr lang="nb-NO" dirty="0"/>
              <a:t>De tekniske forutsetningene beskrevet i rutinen er dekket av denne veiledningen</a:t>
            </a:r>
          </a:p>
          <a:p>
            <a:r>
              <a:rPr lang="nb-NO" dirty="0"/>
              <a:t>Vær særlig oppmerksom på punkt 3 og følgende underpunkter</a:t>
            </a:r>
          </a:p>
          <a:p>
            <a:r>
              <a:rPr lang="nb-NO" dirty="0"/>
              <a:t>Denne veiledningen tar utgangspunkt i at du har tilgang til Instituttets </a:t>
            </a:r>
            <a:r>
              <a:rPr lang="nb-NO" dirty="0" err="1"/>
              <a:t>Educloud</a:t>
            </a:r>
            <a:r>
              <a:rPr lang="nb-NO" dirty="0"/>
              <a:t>-prosjekt, </a:t>
            </a:r>
            <a:r>
              <a:rPr lang="nb-NO" dirty="0">
                <a:hlinkClick r:id="rId3"/>
              </a:rPr>
              <a:t>se instituttets nettside om datahåndtering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31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Steg 1: start </a:t>
            </a:r>
            <a:r>
              <a:rPr lang="nb-NO" dirty="0" err="1"/>
              <a:t>educloud</a:t>
            </a:r>
            <a:r>
              <a:rPr lang="nb-NO" dirty="0"/>
              <a:t> gjennom </a:t>
            </a:r>
            <a:r>
              <a:rPr lang="nb-NO" dirty="0" err="1"/>
              <a:t>Vmware</a:t>
            </a:r>
            <a:r>
              <a:rPr lang="nb-NO" dirty="0"/>
              <a:t> </a:t>
            </a:r>
            <a:r>
              <a:rPr lang="nb-NO" dirty="0" err="1"/>
              <a:t>Horizon</a:t>
            </a:r>
            <a:endParaRPr lang="nb-N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40929"/>
            <a:ext cx="5521240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83" y="4229046"/>
            <a:ext cx="5197122" cy="19632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30356" y="1951230"/>
            <a:ext cx="41702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Gå til </a:t>
            </a:r>
            <a:r>
              <a:rPr lang="nb-NO" dirty="0">
                <a:hlinkClick r:id="rId4"/>
              </a:rPr>
              <a:t>https://www.uio.no/tjenester/it/maskin/programvare/programkiosk/</a:t>
            </a:r>
            <a:endParaRPr lang="nb-NO" dirty="0"/>
          </a:p>
          <a:p>
            <a:pPr marL="285750" indent="-285750">
              <a:buFontTx/>
              <a:buChar char="-"/>
            </a:pPr>
            <a:r>
              <a:rPr lang="nb-NO" dirty="0"/>
              <a:t>Last ned </a:t>
            </a:r>
            <a:r>
              <a:rPr lang="nb-NO" dirty="0" err="1"/>
              <a:t>Vmware</a:t>
            </a:r>
            <a:r>
              <a:rPr lang="nb-NO" dirty="0"/>
              <a:t> </a:t>
            </a:r>
            <a:r>
              <a:rPr lang="nb-NO" dirty="0" err="1"/>
              <a:t>client</a:t>
            </a:r>
            <a:r>
              <a:rPr lang="nb-NO" dirty="0"/>
              <a:t> for din maskin (</a:t>
            </a:r>
            <a:r>
              <a:rPr lang="nb-NO" dirty="0" err="1"/>
              <a:t>windows</a:t>
            </a:r>
            <a:r>
              <a:rPr lang="nb-NO" dirty="0"/>
              <a:t>/</a:t>
            </a:r>
            <a:r>
              <a:rPr lang="nb-NO" dirty="0" err="1"/>
              <a:t>mac</a:t>
            </a:r>
            <a:r>
              <a:rPr lang="nb-NO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968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Steg 2: Logg på </a:t>
            </a:r>
            <a:r>
              <a:rPr lang="nb-NO" dirty="0" err="1"/>
              <a:t>Educloud</a:t>
            </a:r>
            <a:r>
              <a:rPr lang="nb-NO" dirty="0"/>
              <a:t> i </a:t>
            </a:r>
            <a:r>
              <a:rPr lang="nb-NO" dirty="0" err="1"/>
              <a:t>Vmware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</p:txBody>
      </p:sp>
      <p:pic>
        <p:nvPicPr>
          <p:cNvPr id="1034" name="Picture 10" descr="zoom pp 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791"/>
            <a:ext cx="4534877" cy="3129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zoom pp 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1" y="3910126"/>
            <a:ext cx="4250714" cy="2321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21569" y="2090615"/>
            <a:ext cx="4392246" cy="23083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Når du har installert </a:t>
            </a:r>
            <a:r>
              <a:rPr lang="nb-NO" dirty="0" err="1"/>
              <a:t>Vmware</a:t>
            </a:r>
            <a:r>
              <a:rPr lang="nb-NO" dirty="0"/>
              <a:t> </a:t>
            </a:r>
            <a:r>
              <a:rPr lang="nb-NO" dirty="0" err="1"/>
              <a:t>clienten</a:t>
            </a:r>
            <a:r>
              <a:rPr lang="nb-NO" dirty="0"/>
              <a:t>, åpner du denne. </a:t>
            </a:r>
          </a:p>
          <a:p>
            <a:pPr marL="285750" indent="-285750">
              <a:buFontTx/>
              <a:buChar char="-"/>
            </a:pPr>
            <a:r>
              <a:rPr lang="nb-NO" dirty="0"/>
              <a:t>Trykk New Server</a:t>
            </a:r>
          </a:p>
          <a:p>
            <a:pPr marL="285750" indent="-285750">
              <a:buFontTx/>
              <a:buChar char="-"/>
            </a:pPr>
            <a:r>
              <a:rPr lang="nb-NO" dirty="0"/>
              <a:t>Skriv inn view.educloud.no -&gt; </a:t>
            </a:r>
            <a:r>
              <a:rPr lang="nb-NO" dirty="0" err="1"/>
              <a:t>connect</a:t>
            </a:r>
            <a:endParaRPr lang="nb-NO" dirty="0"/>
          </a:p>
          <a:p>
            <a:pPr marL="285750" indent="-285750">
              <a:buFontTx/>
              <a:buChar char="-"/>
            </a:pPr>
            <a:r>
              <a:rPr lang="nb-NO" dirty="0"/>
              <a:t>I </a:t>
            </a:r>
            <a:r>
              <a:rPr lang="nb-NO" dirty="0" err="1"/>
              <a:t>login</a:t>
            </a:r>
            <a:r>
              <a:rPr lang="nb-NO" dirty="0"/>
              <a:t>-boksen som kommer opp, skriver du inn ditt UiO brukernavn og passord og engangskode fra Google </a:t>
            </a:r>
            <a:r>
              <a:rPr lang="nb-NO" dirty="0" err="1"/>
              <a:t>Authenticator</a:t>
            </a:r>
            <a:r>
              <a:rPr lang="nb-NO" dirty="0"/>
              <a:t> og trykker </a:t>
            </a:r>
            <a:r>
              <a:rPr lang="nb-NO" dirty="0" err="1"/>
              <a:t>Login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801077" y="1930400"/>
            <a:ext cx="562708" cy="16021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54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Steg 3: Åpne </a:t>
            </a:r>
            <a:r>
              <a:rPr lang="nb-NO"/>
              <a:t>Educloud </a:t>
            </a:r>
            <a:r>
              <a:rPr lang="nb-NO" dirty="0"/>
              <a:t>Windows desktop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7100" y="1825625"/>
            <a:ext cx="5346700" cy="3840529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- Velg </a:t>
            </a:r>
            <a:r>
              <a:rPr lang="nb-NO" dirty="0" err="1"/>
              <a:t>Educloud</a:t>
            </a:r>
            <a:r>
              <a:rPr lang="nb-NO" dirty="0"/>
              <a:t> Windows desktop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2BE7C4-DE48-4DDD-B181-7D7A14D32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32" y="1825625"/>
            <a:ext cx="5583253" cy="447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5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Steg 4: Start zoom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Inne i </a:t>
            </a:r>
            <a:r>
              <a:rPr lang="nb-NO" dirty="0" err="1"/>
              <a:t>Educloud</a:t>
            </a:r>
            <a:r>
              <a:rPr lang="nb-NO" dirty="0"/>
              <a:t> </a:t>
            </a:r>
            <a:r>
              <a:rPr lang="nb-NO" dirty="0" err="1"/>
              <a:t>windows</a:t>
            </a:r>
            <a:r>
              <a:rPr lang="nb-NO" dirty="0"/>
              <a:t> desktop, åpner du Zoom.</a:t>
            </a:r>
          </a:p>
          <a:p>
            <a:r>
              <a:rPr lang="nb-NO" dirty="0"/>
              <a:t>Velg innlogging med SSO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Velg feide tilkobling, og skriv inn ditt UiO brukernavn og passord</a:t>
            </a:r>
          </a:p>
          <a:p>
            <a:endParaRPr lang="nb-NO" dirty="0"/>
          </a:p>
        </p:txBody>
      </p:sp>
      <p:pic>
        <p:nvPicPr>
          <p:cNvPr id="3074" name="Picture 2" descr="zoom pp 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44" y="2247778"/>
            <a:ext cx="2775805" cy="171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96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Steg 5: sjekk hvor Zoom lagrer opptak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652" y="1880332"/>
            <a:ext cx="4145444" cy="3105883"/>
          </a:xfrm>
        </p:spPr>
      </p:pic>
      <p:sp>
        <p:nvSpPr>
          <p:cNvPr id="5" name="TextBox 4"/>
          <p:cNvSpPr txBox="1"/>
          <p:nvPr/>
        </p:nvSpPr>
        <p:spPr>
          <a:xfrm>
            <a:off x="808892" y="1797538"/>
            <a:ext cx="52363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Som standard vil opptak gjort i </a:t>
            </a:r>
            <a:r>
              <a:rPr lang="nb-NO" dirty="0" err="1"/>
              <a:t>Educloud</a:t>
            </a:r>
            <a:r>
              <a:rPr lang="nb-NO" dirty="0"/>
              <a:t> </a:t>
            </a:r>
            <a:r>
              <a:rPr lang="nb-NO" dirty="0" err="1"/>
              <a:t>windows</a:t>
            </a:r>
            <a:r>
              <a:rPr lang="nb-NO" dirty="0"/>
              <a:t> desktop, lagres her under </a:t>
            </a:r>
            <a:r>
              <a:rPr lang="nb-NO" dirty="0" err="1"/>
              <a:t>Documents</a:t>
            </a:r>
            <a:r>
              <a:rPr lang="nb-NO" dirty="0"/>
              <a:t> inne i </a:t>
            </a:r>
            <a:r>
              <a:rPr lang="nb-NO" dirty="0" err="1"/>
              <a:t>Educloud</a:t>
            </a:r>
            <a:endParaRPr lang="nb-NO" dirty="0"/>
          </a:p>
          <a:p>
            <a:r>
              <a:rPr lang="nb-NO" dirty="0"/>
              <a:t>- For å se hvor filene lagres, gjør du slik:</a:t>
            </a:r>
          </a:p>
          <a:p>
            <a:pPr marL="285750" indent="-285750">
              <a:buFontTx/>
              <a:buChar char="-"/>
            </a:pPr>
            <a:r>
              <a:rPr lang="nb-NO" dirty="0"/>
              <a:t>Trykk på tannhjulet oppe til høyre</a:t>
            </a:r>
          </a:p>
          <a:p>
            <a:pPr marL="285750" indent="-285750">
              <a:buFontTx/>
              <a:buChar char="-"/>
            </a:pPr>
            <a:r>
              <a:rPr lang="nb-NO" dirty="0"/>
              <a:t>Gå til </a:t>
            </a:r>
            <a:r>
              <a:rPr lang="nb-NO" dirty="0" err="1"/>
              <a:t>Recording</a:t>
            </a:r>
            <a:endParaRPr lang="nb-NO" dirty="0"/>
          </a:p>
          <a:p>
            <a:pPr marL="285750" indent="-285750">
              <a:buFontTx/>
              <a:buChar char="-"/>
            </a:pPr>
            <a:r>
              <a:rPr lang="nb-NO" dirty="0"/>
              <a:t>I feltet «Store my </a:t>
            </a:r>
            <a:r>
              <a:rPr lang="nb-NO" dirty="0" err="1"/>
              <a:t>recording</a:t>
            </a:r>
            <a:r>
              <a:rPr lang="nb-NO" dirty="0"/>
              <a:t> at» ser du hvor opptakene lagres</a:t>
            </a:r>
          </a:p>
          <a:p>
            <a:pPr marL="285750" indent="-285750">
              <a:buFontTx/>
              <a:buChar char="-"/>
            </a:pPr>
            <a:r>
              <a:rPr lang="nb-NO" dirty="0"/>
              <a:t>Du kan endre </a:t>
            </a:r>
            <a:r>
              <a:rPr lang="nb-NO" dirty="0" err="1"/>
              <a:t>lagringsted</a:t>
            </a:r>
            <a:r>
              <a:rPr lang="nb-NO" dirty="0"/>
              <a:t> til ønsket mappe</a:t>
            </a:r>
          </a:p>
        </p:txBody>
      </p:sp>
    </p:spTree>
    <p:extLst>
      <p:ext uri="{BB962C8B-B14F-4D97-AF65-F5344CB8AC3E}">
        <p14:creationId xmlns:p14="http://schemas.microsoft.com/office/powerpoint/2010/main" val="4815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Steg 6: test funksjonen, og </a:t>
            </a:r>
            <a:r>
              <a:rPr lang="nb-NO"/>
              <a:t>kjør intervju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kan være lurt å gjøre et testopptak, for eksempel med en medstudent før du skal ha intervju så du er sikker på at alt fungerer</a:t>
            </a:r>
          </a:p>
          <a:p>
            <a:r>
              <a:rPr lang="nb-NO" dirty="0"/>
              <a:t>For å ta opp video i Zoom, trykker du på </a:t>
            </a:r>
            <a:r>
              <a:rPr lang="nb-NO" dirty="0" err="1"/>
              <a:t>Record</a:t>
            </a:r>
            <a:r>
              <a:rPr lang="nb-NO" dirty="0"/>
              <a:t>. Andre deltakere i samtalen vil beskjed om at opptak er slått på.</a:t>
            </a:r>
          </a:p>
          <a:p>
            <a:r>
              <a:rPr lang="nb-NO" dirty="0"/>
              <a:t>Du kan pause eller stoppe opptaket underveis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754" y="3601658"/>
            <a:ext cx="3523140" cy="241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1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 opptak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Zoom lagrer opptak som videofil og som lydspor.</a:t>
            </a:r>
          </a:p>
          <a:p>
            <a:r>
              <a:rPr lang="nb-NO" dirty="0"/>
              <a:t>Med mindre videoopptaket av intervjuet er relevant for ditt prosjekt</a:t>
            </a:r>
            <a:r>
              <a:rPr lang="nb-NO"/>
              <a:t>, skal </a:t>
            </a:r>
            <a:r>
              <a:rPr lang="nb-NO" dirty="0"/>
              <a:t>dette slettes etter opptak. </a:t>
            </a:r>
          </a:p>
        </p:txBody>
      </p:sp>
    </p:spTree>
    <p:extLst>
      <p:ext uri="{BB962C8B-B14F-4D97-AF65-F5344CB8AC3E}">
        <p14:creationId xmlns:p14="http://schemas.microsoft.com/office/powerpoint/2010/main" val="405478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480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Intervju og opptak i Zoom</vt:lpstr>
      <vt:lpstr>Intervju og opptak i Zoom</vt:lpstr>
      <vt:lpstr>Steg 1: start educloud gjennom Vmware Horizon</vt:lpstr>
      <vt:lpstr>Steg 2: Logg på Educloud i Vmware</vt:lpstr>
      <vt:lpstr>Steg 3: Åpne Educloud Windows desktop</vt:lpstr>
      <vt:lpstr>Steg 4: Start zoom </vt:lpstr>
      <vt:lpstr>Steg 5: sjekk hvor Zoom lagrer opptak</vt:lpstr>
      <vt:lpstr>Steg 6: test funksjonen, og kjør intervju</vt:lpstr>
      <vt:lpstr>Etter opptak </vt:lpstr>
      <vt:lpstr>Behandle data i Educloud</vt:lpstr>
      <vt:lpstr>Bruk av F4 transkriberingsprogram</vt:lpstr>
      <vt:lpstr>Har du spørsmål?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Runar Forsetløkken</dc:creator>
  <cp:lastModifiedBy>Runar Forsetløkken</cp:lastModifiedBy>
  <cp:revision>20</cp:revision>
  <dcterms:created xsi:type="dcterms:W3CDTF">2021-01-11T12:31:50Z</dcterms:created>
  <dcterms:modified xsi:type="dcterms:W3CDTF">2024-01-05T12:42:39Z</dcterms:modified>
</cp:coreProperties>
</file>