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80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6" autoAdjust="0"/>
    <p:restoredTop sz="94660"/>
  </p:normalViewPr>
  <p:slideViewPr>
    <p:cSldViewPr>
      <p:cViewPr varScale="1">
        <p:scale>
          <a:sx n="158" d="100"/>
          <a:sy n="158" d="100"/>
        </p:scale>
        <p:origin x="-23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.uio.no/tik/english/research/projects/happy-ict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nb-NO" b="1" dirty="0" err="1" smtClean="0">
                <a:latin typeface="Times New Roman" pitchFamily="18" charset="0"/>
                <a:cs typeface="Times New Roman" pitchFamily="18" charset="0"/>
              </a:rPr>
              <a:t>ICTs</a:t>
            </a:r>
            <a:r>
              <a:rPr lang="nb-NO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b-NO" b="1" dirty="0" err="1" smtClean="0">
                <a:latin typeface="Times New Roman" pitchFamily="18" charset="0"/>
                <a:cs typeface="Times New Roman" pitchFamily="18" charset="0"/>
              </a:rPr>
              <a:t>happiness</a:t>
            </a:r>
            <a:endParaRPr lang="es-ES_tradn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Fulvio Castellacci</a:t>
            </a:r>
          </a:p>
          <a:p>
            <a:endParaRPr lang="nb-NO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b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TIK &amp; ESST Master </a:t>
            </a:r>
          </a:p>
          <a:p>
            <a:r>
              <a:rPr lang="nb-NO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nb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Oslo, </a:t>
            </a:r>
            <a:r>
              <a:rPr lang="nb-NO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February</a:t>
            </a:r>
            <a:r>
              <a:rPr lang="nb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2016</a:t>
            </a:r>
            <a:endParaRPr lang="es-ES_tradn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err="1" smtClean="0">
                <a:latin typeface="Times New Roman" pitchFamily="18" charset="0"/>
                <a:cs typeface="Times New Roman" pitchFamily="18" charset="0"/>
              </a:rPr>
              <a:t>Background</a:t>
            </a:r>
            <a:r>
              <a:rPr lang="nb-NO" sz="3600" b="1" dirty="0" smtClean="0">
                <a:latin typeface="Times New Roman" pitchFamily="18" charset="0"/>
                <a:cs typeface="Times New Roman" pitchFamily="18" charset="0"/>
              </a:rPr>
              <a:t> and questions</a:t>
            </a:r>
            <a:endParaRPr lang="es-ES_tradn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3163"/>
          </a:xfrm>
        </p:spPr>
        <p:txBody>
          <a:bodyPr>
            <a:normAutofit/>
          </a:bodyPr>
          <a:lstStyle/>
          <a:p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Technologies (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ICTs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transforming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several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aspects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endParaRPr lang="es-ES_tradn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Innovation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ICTs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focuses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productivity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organizational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seeks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investigate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a new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ICTs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affect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happiness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s-ES_tradnl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Happiness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subjective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well-being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): “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self-assessment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satisfaction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es-ES_tradnl" sz="2400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_tradnl" sz="2400" i="1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s-ES_tradnl" sz="2400" dirty="0" err="1" smtClean="0">
                <a:latin typeface="Times New Roman" pitchFamily="18" charset="0"/>
                <a:cs typeface="Times New Roman" pitchFamily="18" charset="0"/>
              </a:rPr>
              <a:t>Layard</a:t>
            </a:r>
            <a:r>
              <a:rPr lang="es-ES_tradnl" sz="2400" dirty="0" smtClean="0">
                <a:latin typeface="Times New Roman" pitchFamily="18" charset="0"/>
                <a:cs typeface="Times New Roman" pitchFamily="18" charset="0"/>
              </a:rPr>
              <a:t>, 2005)</a:t>
            </a: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7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nb-NO" sz="3600" b="1" dirty="0" err="1" smtClean="0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lang="nb-NO" sz="3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b-NO" sz="3600" b="1" dirty="0" err="1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s-ES_tradn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new project coordinated by TIK and funded by the Norwegian Research Council (2016-2019). [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Project webpage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Partners: Department of Psychology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 NUPI (Oslo); SPRU (University of Sussex)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objective of 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investigate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broad research question on the relationships between ICTs use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individuals’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happiness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Broad thematic scope: this relationship will be studied in distinct contexts: (1) working life; (2) private life; (3) external environment</a:t>
            </a: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err="1" smtClean="0">
                <a:latin typeface="Times New Roman" pitchFamily="18" charset="0"/>
                <a:cs typeface="Times New Roman" pitchFamily="18" charset="0"/>
              </a:rPr>
              <a:t>Themes</a:t>
            </a:r>
            <a:r>
              <a:rPr lang="nb-NO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36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nb-NO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3600" b="1" dirty="0" err="1" smtClean="0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nb-NO" sz="3600" b="1" dirty="0" smtClean="0">
                <a:latin typeface="Times New Roman" pitchFamily="18" charset="0"/>
                <a:cs typeface="Times New Roman" pitchFamily="18" charset="0"/>
              </a:rPr>
              <a:t> for Master students</a:t>
            </a:r>
            <a:endParaRPr lang="es-ES_tradn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724400"/>
          </a:xfrm>
        </p:spPr>
        <p:txBody>
          <a:bodyPr>
            <a:normAutofit lnSpcReduction="10000"/>
          </a:bodyPr>
          <a:lstStyle/>
          <a:p>
            <a:r>
              <a:rPr lang="nb-NO" sz="2400" b="1" dirty="0" err="1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b="1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 (WP4):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How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ICTs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affect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employees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well-being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satisfaction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nb-NO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Health (WP5):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How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ICTs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satisfaction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nb-NO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b-NO" sz="2400" b="1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 and e-skills (WP5):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How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ICTs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satisfaction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and human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(e-skills)?</a:t>
            </a:r>
            <a:endParaRPr lang="nb-NO" sz="2400" dirty="0">
              <a:latin typeface="Times New Roman" pitchFamily="18" charset="0"/>
              <a:cs typeface="Times New Roman" pitchFamily="18" charset="0"/>
            </a:endParaRPr>
          </a:p>
          <a:p>
            <a:endParaRPr lang="nb-NO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Data and </a:t>
            </a:r>
            <a:r>
              <a:rPr lang="nb-NO" sz="2400" b="1" dirty="0" err="1" smtClean="0">
                <a:latin typeface="Times New Roman" pitchFamily="18" charset="0"/>
                <a:cs typeface="Times New Roman" pitchFamily="18" charset="0"/>
              </a:rPr>
              <a:t>empirical</a:t>
            </a:r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b="1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nb-NO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interviews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, survey,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ethnographic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nb-NO" sz="3600" b="1" dirty="0" err="1" smtClean="0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nb-NO" sz="3600" b="1" dirty="0" smtClean="0">
                <a:latin typeface="Times New Roman" pitchFamily="18" charset="0"/>
                <a:cs typeface="Times New Roman" pitchFamily="18" charset="0"/>
              </a:rPr>
              <a:t> persons at TIK</a:t>
            </a:r>
            <a:endParaRPr lang="es-ES_tradn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724400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On «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» (WP4): Fulvio</a:t>
            </a:r>
          </a:p>
          <a:p>
            <a:endParaRPr lang="nb-NO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ICTs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WP5): Magnus or Taran</a:t>
            </a:r>
          </a:p>
          <a:p>
            <a:endParaRPr lang="nb-NO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and e-skills» 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WP5): Fulvio</a:t>
            </a:r>
          </a:p>
          <a:p>
            <a:endParaRPr lang="nb-NO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A supervisor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assigned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by TIK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depending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thematic</a:t>
            </a:r>
            <a:r>
              <a:rPr lang="nb-NO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 dirty="0" err="1" smtClean="0">
                <a:latin typeface="Times New Roman" pitchFamily="18" charset="0"/>
                <a:cs typeface="Times New Roman" pitchFamily="18" charset="0"/>
              </a:rPr>
              <a:t>interests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nb-NO" sz="2400" dirty="0" err="1"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lang="nb-NO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2400">
                <a:latin typeface="Times New Roman" pitchFamily="18" charset="0"/>
                <a:cs typeface="Times New Roman" pitchFamily="18" charset="0"/>
              </a:rPr>
              <a:t>resources</a:t>
            </a: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2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325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ICTs and happiness</vt:lpstr>
      <vt:lpstr>Background and questions</vt:lpstr>
      <vt:lpstr>Project framework and objectives</vt:lpstr>
      <vt:lpstr>Themes of interest for Master students</vt:lpstr>
      <vt:lpstr>Contact persons at 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Title....</dc:title>
  <dc:creator>Fulvio Castellacci</dc:creator>
  <cp:lastModifiedBy>Fulvio Castellacci</cp:lastModifiedBy>
  <cp:revision>147</cp:revision>
  <dcterms:created xsi:type="dcterms:W3CDTF">2006-08-16T00:00:00Z</dcterms:created>
  <dcterms:modified xsi:type="dcterms:W3CDTF">2016-02-15T09:04:37Z</dcterms:modified>
</cp:coreProperties>
</file>