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70" r:id="rId3"/>
    <p:sldId id="264" r:id="rId4"/>
    <p:sldId id="258" r:id="rId5"/>
    <p:sldId id="263" r:id="rId6"/>
    <p:sldId id="261" r:id="rId7"/>
    <p:sldId id="265" r:id="rId8"/>
    <p:sldId id="266" r:id="rId9"/>
    <p:sldId id="267" r:id="rId10"/>
    <p:sldId id="268" r:id="rId11"/>
    <p:sldId id="26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B5CA02-1DEF-46F6-9E4D-D0579805FAE9}" v="30" dt="2021-06-02T06:58:23.89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60097" autoAdjust="0"/>
  </p:normalViewPr>
  <p:slideViewPr>
    <p:cSldViewPr snapToGrid="0">
      <p:cViewPr varScale="1">
        <p:scale>
          <a:sx n="40" d="100"/>
          <a:sy n="40" d="100"/>
        </p:scale>
        <p:origin x="1670"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uke" userId="d3d5c2ad-8c40-4a36-a8e3-131be34ddbea" providerId="ADAL" clId="{5480CB3F-B585-4B1A-89B8-7C0583FFA0A7}"/>
    <pc:docChg chg="undo custSel addSld delSld modSld">
      <pc:chgData name="Frauke" userId="d3d5c2ad-8c40-4a36-a8e3-131be34ddbea" providerId="ADAL" clId="{5480CB3F-B585-4B1A-89B8-7C0583FFA0A7}" dt="2021-05-19T15:58:45.604" v="11489" actId="20577"/>
      <pc:docMkLst>
        <pc:docMk/>
      </pc:docMkLst>
      <pc:sldChg chg="addSp delSp modSp mod setBg setClrOvrMap delDesignElem modNotesTx">
        <pc:chgData name="Frauke" userId="d3d5c2ad-8c40-4a36-a8e3-131be34ddbea" providerId="ADAL" clId="{5480CB3F-B585-4B1A-89B8-7C0583FFA0A7}" dt="2021-05-19T15:24:56.001" v="7757" actId="20577"/>
        <pc:sldMkLst>
          <pc:docMk/>
          <pc:sldMk cId="1407276214" sldId="256"/>
        </pc:sldMkLst>
        <pc:spChg chg="mod">
          <ac:chgData name="Frauke" userId="d3d5c2ad-8c40-4a36-a8e3-131be34ddbea" providerId="ADAL" clId="{5480CB3F-B585-4B1A-89B8-7C0583FFA0A7}" dt="2021-05-19T15:24:06.859" v="7602" actId="20577"/>
          <ac:spMkLst>
            <pc:docMk/>
            <pc:sldMk cId="1407276214" sldId="256"/>
            <ac:spMk id="2" creationId="{FDF77D03-AE70-43C8-B9B4-FD94D99DB3BA}"/>
          </ac:spMkLst>
        </pc:spChg>
        <pc:spChg chg="mod">
          <ac:chgData name="Frauke" userId="d3d5c2ad-8c40-4a36-a8e3-131be34ddbea" providerId="ADAL" clId="{5480CB3F-B585-4B1A-89B8-7C0583FFA0A7}" dt="2021-05-19T14:28:22.214" v="7081" actId="26606"/>
          <ac:spMkLst>
            <pc:docMk/>
            <pc:sldMk cId="1407276214" sldId="256"/>
            <ac:spMk id="3" creationId="{3D0FC5F2-D0D1-45D9-8BB9-12C138F9420E}"/>
          </ac:spMkLst>
        </pc:spChg>
        <pc:spChg chg="add del">
          <ac:chgData name="Frauke" userId="d3d5c2ad-8c40-4a36-a8e3-131be34ddbea" providerId="ADAL" clId="{5480CB3F-B585-4B1A-89B8-7C0583FFA0A7}" dt="2021-05-18T07:16:08.770" v="1678" actId="26606"/>
          <ac:spMkLst>
            <pc:docMk/>
            <pc:sldMk cId="1407276214" sldId="256"/>
            <ac:spMk id="71" creationId="{E49CC64F-7275-4E33-961B-0C5CDC439875}"/>
          </ac:spMkLst>
        </pc:spChg>
        <pc:spChg chg="add del">
          <ac:chgData name="Frauke" userId="d3d5c2ad-8c40-4a36-a8e3-131be34ddbea" providerId="ADAL" clId="{5480CB3F-B585-4B1A-89B8-7C0583FFA0A7}" dt="2021-05-19T12:01:22.384" v="6877" actId="26606"/>
          <ac:spMkLst>
            <pc:docMk/>
            <pc:sldMk cId="1407276214" sldId="256"/>
            <ac:spMk id="73" creationId="{6DB7ADBC-26DA-450D-A8BF-E1ACCB46639C}"/>
          </ac:spMkLst>
        </pc:spChg>
        <pc:spChg chg="add del">
          <ac:chgData name="Frauke" userId="d3d5c2ad-8c40-4a36-a8e3-131be34ddbea" providerId="ADAL" clId="{5480CB3F-B585-4B1A-89B8-7C0583FFA0A7}" dt="2021-05-19T12:01:22.384" v="6877" actId="26606"/>
          <ac:spMkLst>
            <pc:docMk/>
            <pc:sldMk cId="1407276214" sldId="256"/>
            <ac:spMk id="75" creationId="{5E3C0EDB-60D3-4CEF-8B80-C6D01E08DEC2}"/>
          </ac:spMkLst>
        </pc:spChg>
        <pc:spChg chg="add del">
          <ac:chgData name="Frauke" userId="d3d5c2ad-8c40-4a36-a8e3-131be34ddbea" providerId="ADAL" clId="{5480CB3F-B585-4B1A-89B8-7C0583FFA0A7}" dt="2021-05-19T12:01:22.384" v="6877" actId="26606"/>
          <ac:spMkLst>
            <pc:docMk/>
            <pc:sldMk cId="1407276214" sldId="256"/>
            <ac:spMk id="77" creationId="{40C269CE-FB56-4D68-8CFB-1CFD5F350518}"/>
          </ac:spMkLst>
        </pc:spChg>
        <pc:spChg chg="add del">
          <ac:chgData name="Frauke" userId="d3d5c2ad-8c40-4a36-a8e3-131be34ddbea" providerId="ADAL" clId="{5480CB3F-B585-4B1A-89B8-7C0583FFA0A7}" dt="2021-05-19T12:01:22.384" v="6877" actId="26606"/>
          <ac:spMkLst>
            <pc:docMk/>
            <pc:sldMk cId="1407276214" sldId="256"/>
            <ac:spMk id="79" creationId="{A6ED7E7F-75F7-4581-A930-C4DEBC2A8419}"/>
          </ac:spMkLst>
        </pc:spChg>
        <pc:spChg chg="add del">
          <ac:chgData name="Frauke" userId="d3d5c2ad-8c40-4a36-a8e3-131be34ddbea" providerId="ADAL" clId="{5480CB3F-B585-4B1A-89B8-7C0583FFA0A7}" dt="2021-05-19T14:28:22.214" v="7081" actId="26606"/>
          <ac:spMkLst>
            <pc:docMk/>
            <pc:sldMk cId="1407276214" sldId="256"/>
            <ac:spMk id="137" creationId="{E26B9EF5-5D92-4AC7-BC55-FC5C4C98ED4C}"/>
          </ac:spMkLst>
        </pc:spChg>
        <pc:spChg chg="add del">
          <ac:chgData name="Frauke" userId="d3d5c2ad-8c40-4a36-a8e3-131be34ddbea" providerId="ADAL" clId="{5480CB3F-B585-4B1A-89B8-7C0583FFA0A7}" dt="2021-05-19T14:28:22.214" v="7081" actId="26606"/>
          <ac:spMkLst>
            <pc:docMk/>
            <pc:sldMk cId="1407276214" sldId="256"/>
            <ac:spMk id="139" creationId="{F05C5575-0F07-43D0-AE78-81EAA8E67152}"/>
          </ac:spMkLst>
        </pc:spChg>
        <pc:spChg chg="add del">
          <ac:chgData name="Frauke" userId="d3d5c2ad-8c40-4a36-a8e3-131be34ddbea" providerId="ADAL" clId="{5480CB3F-B585-4B1A-89B8-7C0583FFA0A7}" dt="2021-05-19T14:30:45.570" v="7133"/>
          <ac:spMkLst>
            <pc:docMk/>
            <pc:sldMk cId="1407276214" sldId="256"/>
            <ac:spMk id="192" creationId="{6DB7ADBC-26DA-450D-A8BF-E1ACCB46639C}"/>
          </ac:spMkLst>
        </pc:spChg>
        <pc:spChg chg="add del">
          <ac:chgData name="Frauke" userId="d3d5c2ad-8c40-4a36-a8e3-131be34ddbea" providerId="ADAL" clId="{5480CB3F-B585-4B1A-89B8-7C0583FFA0A7}" dt="2021-05-19T14:30:45.570" v="7133"/>
          <ac:spMkLst>
            <pc:docMk/>
            <pc:sldMk cId="1407276214" sldId="256"/>
            <ac:spMk id="193" creationId="{5E3C0EDB-60D3-4CEF-8B80-C6D01E08DEC2}"/>
          </ac:spMkLst>
        </pc:spChg>
        <pc:spChg chg="add del">
          <ac:chgData name="Frauke" userId="d3d5c2ad-8c40-4a36-a8e3-131be34ddbea" providerId="ADAL" clId="{5480CB3F-B585-4B1A-89B8-7C0583FFA0A7}" dt="2021-05-19T14:30:45.570" v="7133"/>
          <ac:spMkLst>
            <pc:docMk/>
            <pc:sldMk cId="1407276214" sldId="256"/>
            <ac:spMk id="194" creationId="{40C269CE-FB56-4D68-8CFB-1CFD5F350518}"/>
          </ac:spMkLst>
        </pc:spChg>
        <pc:spChg chg="add del">
          <ac:chgData name="Frauke" userId="d3d5c2ad-8c40-4a36-a8e3-131be34ddbea" providerId="ADAL" clId="{5480CB3F-B585-4B1A-89B8-7C0583FFA0A7}" dt="2021-05-19T14:30:45.570" v="7133"/>
          <ac:spMkLst>
            <pc:docMk/>
            <pc:sldMk cId="1407276214" sldId="256"/>
            <ac:spMk id="195" creationId="{A6ED7E7F-75F7-4581-A930-C4DEBC2A8419}"/>
          </ac:spMkLst>
        </pc:spChg>
        <pc:spChg chg="add">
          <ac:chgData name="Frauke" userId="d3d5c2ad-8c40-4a36-a8e3-131be34ddbea" providerId="ADAL" clId="{5480CB3F-B585-4B1A-89B8-7C0583FFA0A7}" dt="2021-05-19T14:31:50.706" v="7135" actId="26606"/>
          <ac:spMkLst>
            <pc:docMk/>
            <pc:sldMk cId="1407276214" sldId="256"/>
            <ac:spMk id="2054" creationId="{6DB7ADBC-26DA-450D-A8BF-E1ACCB46639C}"/>
          </ac:spMkLst>
        </pc:spChg>
        <pc:spChg chg="add">
          <ac:chgData name="Frauke" userId="d3d5c2ad-8c40-4a36-a8e3-131be34ddbea" providerId="ADAL" clId="{5480CB3F-B585-4B1A-89B8-7C0583FFA0A7}" dt="2021-05-19T14:31:50.706" v="7135" actId="26606"/>
          <ac:spMkLst>
            <pc:docMk/>
            <pc:sldMk cId="1407276214" sldId="256"/>
            <ac:spMk id="2055" creationId="{5E3C0EDB-60D3-4CEF-8B80-C6D01E08DEC2}"/>
          </ac:spMkLst>
        </pc:spChg>
        <pc:spChg chg="add">
          <ac:chgData name="Frauke" userId="d3d5c2ad-8c40-4a36-a8e3-131be34ddbea" providerId="ADAL" clId="{5480CB3F-B585-4B1A-89B8-7C0583FFA0A7}" dt="2021-05-19T14:31:50.706" v="7135" actId="26606"/>
          <ac:spMkLst>
            <pc:docMk/>
            <pc:sldMk cId="1407276214" sldId="256"/>
            <ac:spMk id="2056" creationId="{40C269CE-FB56-4D68-8CFB-1CFD5F350518}"/>
          </ac:spMkLst>
        </pc:spChg>
        <pc:spChg chg="add">
          <ac:chgData name="Frauke" userId="d3d5c2ad-8c40-4a36-a8e3-131be34ddbea" providerId="ADAL" clId="{5480CB3F-B585-4B1A-89B8-7C0583FFA0A7}" dt="2021-05-19T14:31:50.706" v="7135" actId="26606"/>
          <ac:spMkLst>
            <pc:docMk/>
            <pc:sldMk cId="1407276214" sldId="256"/>
            <ac:spMk id="2057" creationId="{A6ED7E7F-75F7-4581-A930-C4DEBC2A8419}"/>
          </ac:spMkLst>
        </pc:spChg>
        <pc:picChg chg="add mod">
          <ac:chgData name="Frauke" userId="d3d5c2ad-8c40-4a36-a8e3-131be34ddbea" providerId="ADAL" clId="{5480CB3F-B585-4B1A-89B8-7C0583FFA0A7}" dt="2021-05-19T14:28:22.214" v="7081" actId="26606"/>
          <ac:picMkLst>
            <pc:docMk/>
            <pc:sldMk cId="1407276214" sldId="256"/>
            <ac:picMk id="2050" creationId="{1B927935-3F42-46AF-A3B0-8518AB184939}"/>
          </ac:picMkLst>
        </pc:picChg>
        <pc:picChg chg="add mod">
          <ac:chgData name="Frauke" userId="d3d5c2ad-8c40-4a36-a8e3-131be34ddbea" providerId="ADAL" clId="{5480CB3F-B585-4B1A-89B8-7C0583FFA0A7}" dt="2021-05-19T14:28:22.214" v="7081" actId="26606"/>
          <ac:picMkLst>
            <pc:docMk/>
            <pc:sldMk cId="1407276214" sldId="256"/>
            <ac:picMk id="2052" creationId="{56133EB1-14C1-4DC3-AC6B-21C206CB1F0B}"/>
          </ac:picMkLst>
        </pc:picChg>
      </pc:sldChg>
      <pc:sldChg chg="del">
        <pc:chgData name="Frauke" userId="d3d5c2ad-8c40-4a36-a8e3-131be34ddbea" providerId="ADAL" clId="{5480CB3F-B585-4B1A-89B8-7C0583FFA0A7}" dt="2021-05-18T07:40:00.313" v="2248" actId="2696"/>
        <pc:sldMkLst>
          <pc:docMk/>
          <pc:sldMk cId="894511648" sldId="257"/>
        </pc:sldMkLst>
      </pc:sldChg>
      <pc:sldChg chg="addSp delSp modSp mod setBg delDesignElem modNotesTx">
        <pc:chgData name="Frauke" userId="d3d5c2ad-8c40-4a36-a8e3-131be34ddbea" providerId="ADAL" clId="{5480CB3F-B585-4B1A-89B8-7C0583FFA0A7}" dt="2021-05-19T15:40:12.319" v="9221" actId="20577"/>
        <pc:sldMkLst>
          <pc:docMk/>
          <pc:sldMk cId="4126533660" sldId="258"/>
        </pc:sldMkLst>
        <pc:spChg chg="mod">
          <ac:chgData name="Frauke" userId="d3d5c2ad-8c40-4a36-a8e3-131be34ddbea" providerId="ADAL" clId="{5480CB3F-B585-4B1A-89B8-7C0583FFA0A7}" dt="2021-05-19T14:32:13.768" v="7136" actId="26606"/>
          <ac:spMkLst>
            <pc:docMk/>
            <pc:sldMk cId="4126533660" sldId="258"/>
            <ac:spMk id="2" creationId="{9B9DE3FF-905A-4919-BDA2-6FC724CF3B62}"/>
          </ac:spMkLst>
        </pc:spChg>
        <pc:spChg chg="mod ord">
          <ac:chgData name="Frauke" userId="d3d5c2ad-8c40-4a36-a8e3-131be34ddbea" providerId="ADAL" clId="{5480CB3F-B585-4B1A-89B8-7C0583FFA0A7}" dt="2021-05-19T15:00:05.676" v="7219" actId="207"/>
          <ac:spMkLst>
            <pc:docMk/>
            <pc:sldMk cId="4126533660" sldId="258"/>
            <ac:spMk id="3" creationId="{4ADE5721-3260-45FE-9884-8DCCD30B49AD}"/>
          </ac:spMkLst>
        </pc:spChg>
        <pc:spChg chg="add del mod">
          <ac:chgData name="Frauke" userId="d3d5c2ad-8c40-4a36-a8e3-131be34ddbea" providerId="ADAL" clId="{5480CB3F-B585-4B1A-89B8-7C0583FFA0A7}" dt="2021-05-19T07:36:15.391" v="4746"/>
          <ac:spMkLst>
            <pc:docMk/>
            <pc:sldMk cId="4126533660" sldId="258"/>
            <ac:spMk id="4" creationId="{FEC7C7F6-C558-483C-AC1D-79695DD085AF}"/>
          </ac:spMkLst>
        </pc:spChg>
        <pc:spChg chg="add del mod">
          <ac:chgData name="Frauke" userId="d3d5c2ad-8c40-4a36-a8e3-131be34ddbea" providerId="ADAL" clId="{5480CB3F-B585-4B1A-89B8-7C0583FFA0A7}" dt="2021-05-19T11:26:10.140" v="5396" actId="478"/>
          <ac:spMkLst>
            <pc:docMk/>
            <pc:sldMk cId="4126533660" sldId="258"/>
            <ac:spMk id="6" creationId="{C8A5E309-AC5F-4C21-A6CB-C8404C4CCE24}"/>
          </ac:spMkLst>
        </pc:spChg>
        <pc:spChg chg="add">
          <ac:chgData name="Frauke" userId="d3d5c2ad-8c40-4a36-a8e3-131be34ddbea" providerId="ADAL" clId="{5480CB3F-B585-4B1A-89B8-7C0583FFA0A7}" dt="2021-05-19T14:32:13.768" v="7136" actId="26606"/>
          <ac:spMkLst>
            <pc:docMk/>
            <pc:sldMk cId="4126533660" sldId="258"/>
            <ac:spMk id="7" creationId="{4038CB10-1F5C-4D54-9DF7-12586DE5B007}"/>
          </ac:spMkLst>
        </pc:spChg>
        <pc:spChg chg="add">
          <ac:chgData name="Frauke" userId="d3d5c2ad-8c40-4a36-a8e3-131be34ddbea" providerId="ADAL" clId="{5480CB3F-B585-4B1A-89B8-7C0583FFA0A7}" dt="2021-05-19T14:32:13.768" v="7136" actId="26606"/>
          <ac:spMkLst>
            <pc:docMk/>
            <pc:sldMk cId="4126533660" sldId="258"/>
            <ac:spMk id="8" creationId="{36D30126-6314-4A93-B27E-5C66CF781924}"/>
          </ac:spMkLst>
        </pc:spChg>
        <pc:spChg chg="add mod">
          <ac:chgData name="Frauke" userId="d3d5c2ad-8c40-4a36-a8e3-131be34ddbea" providerId="ADAL" clId="{5480CB3F-B585-4B1A-89B8-7C0583FFA0A7}" dt="2021-05-19T15:36:12.376" v="8727" actId="207"/>
          <ac:spMkLst>
            <pc:docMk/>
            <pc:sldMk cId="4126533660" sldId="258"/>
            <ac:spMk id="9" creationId="{CB6E71C2-31B9-4A97-A6B8-BD846F5864A3}"/>
          </ac:spMkLst>
        </pc:spChg>
        <pc:spChg chg="add del">
          <ac:chgData name="Frauke" userId="d3d5c2ad-8c40-4a36-a8e3-131be34ddbea" providerId="ADAL" clId="{5480CB3F-B585-4B1A-89B8-7C0583FFA0A7}" dt="2021-05-19T14:30:45.570" v="7133"/>
          <ac:spMkLst>
            <pc:docMk/>
            <pc:sldMk cId="4126533660" sldId="258"/>
            <ac:spMk id="10" creationId="{5E39A796-BE83-48B1-B33F-35C4A32AAB57}"/>
          </ac:spMkLst>
        </pc:spChg>
        <pc:spChg chg="add del">
          <ac:chgData name="Frauke" userId="d3d5c2ad-8c40-4a36-a8e3-131be34ddbea" providerId="ADAL" clId="{5480CB3F-B585-4B1A-89B8-7C0583FFA0A7}" dt="2021-05-19T14:30:45.570" v="7133"/>
          <ac:spMkLst>
            <pc:docMk/>
            <pc:sldMk cId="4126533660" sldId="258"/>
            <ac:spMk id="12" creationId="{72F84B47-E267-4194-8194-831DB7B5547F}"/>
          </ac:spMkLst>
        </pc:spChg>
        <pc:spChg chg="add">
          <ac:chgData name="Frauke" userId="d3d5c2ad-8c40-4a36-a8e3-131be34ddbea" providerId="ADAL" clId="{5480CB3F-B585-4B1A-89B8-7C0583FFA0A7}" dt="2021-05-19T14:32:13.768" v="7136" actId="26606"/>
          <ac:spMkLst>
            <pc:docMk/>
            <pc:sldMk cId="4126533660" sldId="258"/>
            <ac:spMk id="14" creationId="{73ED6512-6858-4552-B699-9A97FE9A4EA2}"/>
          </ac:spMkLst>
        </pc:spChg>
        <pc:picChg chg="add mod">
          <ac:chgData name="Frauke" userId="d3d5c2ad-8c40-4a36-a8e3-131be34ddbea" providerId="ADAL" clId="{5480CB3F-B585-4B1A-89B8-7C0583FFA0A7}" dt="2021-05-19T14:32:13.768" v="7136" actId="26606"/>
          <ac:picMkLst>
            <pc:docMk/>
            <pc:sldMk cId="4126533660" sldId="258"/>
            <ac:picMk id="5" creationId="{8D505DB1-0C6F-4EA6-8D15-53328780CC93}"/>
          </ac:picMkLst>
        </pc:picChg>
      </pc:sldChg>
      <pc:sldChg chg="del">
        <pc:chgData name="Frauke" userId="d3d5c2ad-8c40-4a36-a8e3-131be34ddbea" providerId="ADAL" clId="{5480CB3F-B585-4B1A-89B8-7C0583FFA0A7}" dt="2021-05-18T07:09:34.901" v="1646" actId="2696"/>
        <pc:sldMkLst>
          <pc:docMk/>
          <pc:sldMk cId="2221869447" sldId="259"/>
        </pc:sldMkLst>
      </pc:sldChg>
      <pc:sldChg chg="del">
        <pc:chgData name="Frauke" userId="d3d5c2ad-8c40-4a36-a8e3-131be34ddbea" providerId="ADAL" clId="{5480CB3F-B585-4B1A-89B8-7C0583FFA0A7}" dt="2021-05-18T07:04:06.807" v="1282" actId="47"/>
        <pc:sldMkLst>
          <pc:docMk/>
          <pc:sldMk cId="3704170929" sldId="260"/>
        </pc:sldMkLst>
      </pc:sldChg>
      <pc:sldChg chg="addSp delSp modSp mod setBg delDesignElem modNotesTx">
        <pc:chgData name="Frauke" userId="d3d5c2ad-8c40-4a36-a8e3-131be34ddbea" providerId="ADAL" clId="{5480CB3F-B585-4B1A-89B8-7C0583FFA0A7}" dt="2021-05-19T15:46:57.266" v="9849" actId="20577"/>
        <pc:sldMkLst>
          <pc:docMk/>
          <pc:sldMk cId="786567416" sldId="261"/>
        </pc:sldMkLst>
        <pc:spChg chg="mod">
          <ac:chgData name="Frauke" userId="d3d5c2ad-8c40-4a36-a8e3-131be34ddbea" providerId="ADAL" clId="{5480CB3F-B585-4B1A-89B8-7C0583FFA0A7}" dt="2021-05-19T14:33:07.149" v="7140" actId="26606"/>
          <ac:spMkLst>
            <pc:docMk/>
            <pc:sldMk cId="786567416" sldId="261"/>
            <ac:spMk id="2" creationId="{8E27224E-8880-484B-A45D-0A5949C9F39E}"/>
          </ac:spMkLst>
        </pc:spChg>
        <pc:spChg chg="mod ord">
          <ac:chgData name="Frauke" userId="d3d5c2ad-8c40-4a36-a8e3-131be34ddbea" providerId="ADAL" clId="{5480CB3F-B585-4B1A-89B8-7C0583FFA0A7}" dt="2021-05-19T15:01:19.725" v="7339" actId="20577"/>
          <ac:spMkLst>
            <pc:docMk/>
            <pc:sldMk cId="786567416" sldId="261"/>
            <ac:spMk id="3" creationId="{0B92BCD3-1418-4C45-8585-6E4172E858E4}"/>
          </ac:spMkLst>
        </pc:spChg>
        <pc:spChg chg="add">
          <ac:chgData name="Frauke" userId="d3d5c2ad-8c40-4a36-a8e3-131be34ddbea" providerId="ADAL" clId="{5480CB3F-B585-4B1A-89B8-7C0583FFA0A7}" dt="2021-05-19T14:33:07.149" v="7140" actId="26606"/>
          <ac:spMkLst>
            <pc:docMk/>
            <pc:sldMk cId="786567416" sldId="261"/>
            <ac:spMk id="6" creationId="{4038CB10-1F5C-4D54-9DF7-12586DE5B007}"/>
          </ac:spMkLst>
        </pc:spChg>
        <pc:spChg chg="add">
          <ac:chgData name="Frauke" userId="d3d5c2ad-8c40-4a36-a8e3-131be34ddbea" providerId="ADAL" clId="{5480CB3F-B585-4B1A-89B8-7C0583FFA0A7}" dt="2021-05-19T14:33:07.149" v="7140" actId="26606"/>
          <ac:spMkLst>
            <pc:docMk/>
            <pc:sldMk cId="786567416" sldId="261"/>
            <ac:spMk id="7" creationId="{36D30126-6314-4A93-B27E-5C66CF781924}"/>
          </ac:spMkLst>
        </pc:spChg>
        <pc:spChg chg="add del">
          <ac:chgData name="Frauke" userId="d3d5c2ad-8c40-4a36-a8e3-131be34ddbea" providerId="ADAL" clId="{5480CB3F-B585-4B1A-89B8-7C0583FFA0A7}" dt="2021-05-19T14:30:45.570" v="7133"/>
          <ac:spMkLst>
            <pc:docMk/>
            <pc:sldMk cId="786567416" sldId="261"/>
            <ac:spMk id="9" creationId="{8B3A2D1A-45FC-4F95-B150-1C13EF2F6D09}"/>
          </ac:spMkLst>
        </pc:spChg>
        <pc:spChg chg="add del">
          <ac:chgData name="Frauke" userId="d3d5c2ad-8c40-4a36-a8e3-131be34ddbea" providerId="ADAL" clId="{5480CB3F-B585-4B1A-89B8-7C0583FFA0A7}" dt="2021-05-19T14:30:45.570" v="7133"/>
          <ac:spMkLst>
            <pc:docMk/>
            <pc:sldMk cId="786567416" sldId="261"/>
            <ac:spMk id="11" creationId="{39C3C864-C625-4883-B868-9A4C470F4DD5}"/>
          </ac:spMkLst>
        </pc:spChg>
        <pc:spChg chg="add">
          <ac:chgData name="Frauke" userId="d3d5c2ad-8c40-4a36-a8e3-131be34ddbea" providerId="ADAL" clId="{5480CB3F-B585-4B1A-89B8-7C0583FFA0A7}" dt="2021-05-19T14:33:07.149" v="7140" actId="26606"/>
          <ac:spMkLst>
            <pc:docMk/>
            <pc:sldMk cId="786567416" sldId="261"/>
            <ac:spMk id="13" creationId="{73ED6512-6858-4552-B699-9A97FE9A4EA2}"/>
          </ac:spMkLst>
        </pc:spChg>
        <pc:picChg chg="add mod">
          <ac:chgData name="Frauke" userId="d3d5c2ad-8c40-4a36-a8e3-131be34ddbea" providerId="ADAL" clId="{5480CB3F-B585-4B1A-89B8-7C0583FFA0A7}" dt="2021-05-19T14:33:07.149" v="7140" actId="26606"/>
          <ac:picMkLst>
            <pc:docMk/>
            <pc:sldMk cId="786567416" sldId="261"/>
            <ac:picMk id="4" creationId="{0ACDD616-097F-49BA-8D71-B2F0A14D1E42}"/>
          </ac:picMkLst>
        </pc:picChg>
      </pc:sldChg>
      <pc:sldChg chg="modSp new del mod modNotesTx">
        <pc:chgData name="Frauke" userId="d3d5c2ad-8c40-4a36-a8e3-131be34ddbea" providerId="ADAL" clId="{5480CB3F-B585-4B1A-89B8-7C0583FFA0A7}" dt="2021-05-19T11:54:55.534" v="6751" actId="47"/>
        <pc:sldMkLst>
          <pc:docMk/>
          <pc:sldMk cId="1680170326" sldId="262"/>
        </pc:sldMkLst>
        <pc:spChg chg="mod">
          <ac:chgData name="Frauke" userId="d3d5c2ad-8c40-4a36-a8e3-131be34ddbea" providerId="ADAL" clId="{5480CB3F-B585-4B1A-89B8-7C0583FFA0A7}" dt="2021-05-15T17:43:43.250" v="552" actId="20577"/>
          <ac:spMkLst>
            <pc:docMk/>
            <pc:sldMk cId="1680170326" sldId="262"/>
            <ac:spMk id="2" creationId="{3172EFEE-3328-4A0A-8BA5-C55BE3A12FD8}"/>
          </ac:spMkLst>
        </pc:spChg>
        <pc:spChg chg="mod">
          <ac:chgData name="Frauke" userId="d3d5c2ad-8c40-4a36-a8e3-131be34ddbea" providerId="ADAL" clId="{5480CB3F-B585-4B1A-89B8-7C0583FFA0A7}" dt="2021-05-15T17:43:37.554" v="532" actId="27636"/>
          <ac:spMkLst>
            <pc:docMk/>
            <pc:sldMk cId="1680170326" sldId="262"/>
            <ac:spMk id="3" creationId="{39200E8D-B889-47E4-9A3C-473BAD0007C3}"/>
          </ac:spMkLst>
        </pc:spChg>
      </pc:sldChg>
      <pc:sldChg chg="addSp delSp modSp new mod setBg delDesignElem modNotesTx">
        <pc:chgData name="Frauke" userId="d3d5c2ad-8c40-4a36-a8e3-131be34ddbea" providerId="ADAL" clId="{5480CB3F-B585-4B1A-89B8-7C0583FFA0A7}" dt="2021-05-19T15:42:02.896" v="9244" actId="20577"/>
        <pc:sldMkLst>
          <pc:docMk/>
          <pc:sldMk cId="1183640913" sldId="263"/>
        </pc:sldMkLst>
        <pc:spChg chg="add del">
          <ac:chgData name="Frauke" userId="d3d5c2ad-8c40-4a36-a8e3-131be34ddbea" providerId="ADAL" clId="{5480CB3F-B585-4B1A-89B8-7C0583FFA0A7}" dt="2021-05-18T06:50:57.047" v="559" actId="26606"/>
          <ac:spMkLst>
            <pc:docMk/>
            <pc:sldMk cId="1183640913" sldId="263"/>
            <ac:spMk id="2" creationId="{25774E6C-542A-4025-81CF-CB562A0C7FBE}"/>
          </ac:spMkLst>
        </pc:spChg>
        <pc:spChg chg="add del">
          <ac:chgData name="Frauke" userId="d3d5c2ad-8c40-4a36-a8e3-131be34ddbea" providerId="ADAL" clId="{5480CB3F-B585-4B1A-89B8-7C0583FFA0A7}" dt="2021-05-18T06:50:36.873" v="556"/>
          <ac:spMkLst>
            <pc:docMk/>
            <pc:sldMk cId="1183640913" sldId="263"/>
            <ac:spMk id="3" creationId="{BD7D1577-0231-44CC-A9F9-2DE983DACC0D}"/>
          </ac:spMkLst>
        </pc:spChg>
        <pc:spChg chg="add mod">
          <ac:chgData name="Frauke" userId="d3d5c2ad-8c40-4a36-a8e3-131be34ddbea" providerId="ADAL" clId="{5480CB3F-B585-4B1A-89B8-7C0583FFA0A7}" dt="2021-05-19T14:32:45.755" v="7139" actId="26606"/>
          <ac:spMkLst>
            <pc:docMk/>
            <pc:sldMk cId="1183640913" sldId="263"/>
            <ac:spMk id="6" creationId="{25774E6C-542A-4025-81CF-CB562A0C7FBE}"/>
          </ac:spMkLst>
        </pc:spChg>
        <pc:spChg chg="add del">
          <ac:chgData name="Frauke" userId="d3d5c2ad-8c40-4a36-a8e3-131be34ddbea" providerId="ADAL" clId="{5480CB3F-B585-4B1A-89B8-7C0583FFA0A7}" dt="2021-05-19T14:32:45.739" v="7138" actId="26606"/>
          <ac:spMkLst>
            <pc:docMk/>
            <pc:sldMk cId="1183640913" sldId="263"/>
            <ac:spMk id="8" creationId="{4038CB10-1F5C-4D54-9DF7-12586DE5B007}"/>
          </ac:spMkLst>
        </pc:spChg>
        <pc:spChg chg="add del">
          <ac:chgData name="Frauke" userId="d3d5c2ad-8c40-4a36-a8e3-131be34ddbea" providerId="ADAL" clId="{5480CB3F-B585-4B1A-89B8-7C0583FFA0A7}" dt="2021-05-19T12:09:18.243" v="7019" actId="26606"/>
          <ac:spMkLst>
            <pc:docMk/>
            <pc:sldMk cId="1183640913" sldId="263"/>
            <ac:spMk id="9" creationId="{A5711A0E-A428-4ED1-96CB-33D69FD842E4}"/>
          </ac:spMkLst>
        </pc:spChg>
        <pc:spChg chg="add del">
          <ac:chgData name="Frauke" userId="d3d5c2ad-8c40-4a36-a8e3-131be34ddbea" providerId="ADAL" clId="{5480CB3F-B585-4B1A-89B8-7C0583FFA0A7}" dt="2021-05-19T14:32:45.739" v="7138" actId="26606"/>
          <ac:spMkLst>
            <pc:docMk/>
            <pc:sldMk cId="1183640913" sldId="263"/>
            <ac:spMk id="10" creationId="{36D30126-6314-4A93-B27E-5C66CF781924}"/>
          </ac:spMkLst>
        </pc:spChg>
        <pc:spChg chg="add del">
          <ac:chgData name="Frauke" userId="d3d5c2ad-8c40-4a36-a8e3-131be34ddbea" providerId="ADAL" clId="{5480CB3F-B585-4B1A-89B8-7C0583FFA0A7}" dt="2021-05-19T14:32:45.739" v="7138" actId="26606"/>
          <ac:spMkLst>
            <pc:docMk/>
            <pc:sldMk cId="1183640913" sldId="263"/>
            <ac:spMk id="11" creationId="{E6580BF5-7A8B-4BF7-BBEB-B866EAAC2A9E}"/>
          </ac:spMkLst>
        </pc:spChg>
        <pc:spChg chg="add">
          <ac:chgData name="Frauke" userId="d3d5c2ad-8c40-4a36-a8e3-131be34ddbea" providerId="ADAL" clId="{5480CB3F-B585-4B1A-89B8-7C0583FFA0A7}" dt="2021-05-19T14:32:45.755" v="7139" actId="26606"/>
          <ac:spMkLst>
            <pc:docMk/>
            <pc:sldMk cId="1183640913" sldId="263"/>
            <ac:spMk id="13" creationId="{1C091803-41C2-48E0-9228-5148460C7479}"/>
          </ac:spMkLst>
        </pc:spChg>
        <pc:spChg chg="add del mod">
          <ac:chgData name="Frauke" userId="d3d5c2ad-8c40-4a36-a8e3-131be34ddbea" providerId="ADAL" clId="{5480CB3F-B585-4B1A-89B8-7C0583FFA0A7}" dt="2021-05-19T14:30:45.570" v="7133"/>
          <ac:spMkLst>
            <pc:docMk/>
            <pc:sldMk cId="1183640913" sldId="263"/>
            <ac:spMk id="14" creationId="{9F846FF8-0D27-4A66-8332-A0BE79BEFA3C}"/>
          </ac:spMkLst>
        </pc:spChg>
        <pc:spChg chg="add">
          <ac:chgData name="Frauke" userId="d3d5c2ad-8c40-4a36-a8e3-131be34ddbea" providerId="ADAL" clId="{5480CB3F-B585-4B1A-89B8-7C0583FFA0A7}" dt="2021-05-19T14:32:45.755" v="7139" actId="26606"/>
          <ac:spMkLst>
            <pc:docMk/>
            <pc:sldMk cId="1183640913" sldId="263"/>
            <ac:spMk id="15" creationId="{E186B68C-84BC-4A6E-99D1-EE87483C1349}"/>
          </ac:spMkLst>
        </pc:spChg>
        <pc:spChg chg="add del mod">
          <ac:chgData name="Frauke" userId="d3d5c2ad-8c40-4a36-a8e3-131be34ddbea" providerId="ADAL" clId="{5480CB3F-B585-4B1A-89B8-7C0583FFA0A7}" dt="2021-05-19T14:30:45.570" v="7133"/>
          <ac:spMkLst>
            <pc:docMk/>
            <pc:sldMk cId="1183640913" sldId="263"/>
            <ac:spMk id="16" creationId="{46B9CB01-4014-4606-90AC-ADABCFB38C3D}"/>
          </ac:spMkLst>
        </pc:spChg>
        <pc:spChg chg="add">
          <ac:chgData name="Frauke" userId="d3d5c2ad-8c40-4a36-a8e3-131be34ddbea" providerId="ADAL" clId="{5480CB3F-B585-4B1A-89B8-7C0583FFA0A7}" dt="2021-05-19T14:32:45.755" v="7139" actId="26606"/>
          <ac:spMkLst>
            <pc:docMk/>
            <pc:sldMk cId="1183640913" sldId="263"/>
            <ac:spMk id="17" creationId="{6166C6D1-23AC-49C4-BA07-238E4E9F8CEB}"/>
          </ac:spMkLst>
        </pc:spChg>
        <pc:spChg chg="add del">
          <ac:chgData name="Frauke" userId="d3d5c2ad-8c40-4a36-a8e3-131be34ddbea" providerId="ADAL" clId="{5480CB3F-B585-4B1A-89B8-7C0583FFA0A7}" dt="2021-05-19T14:32:45.739" v="7138" actId="26606"/>
          <ac:spMkLst>
            <pc:docMk/>
            <pc:sldMk cId="1183640913" sldId="263"/>
            <ac:spMk id="18" creationId="{73ED6512-6858-4552-B699-9A97FE9A4EA2}"/>
          </ac:spMkLst>
        </pc:spChg>
        <pc:spChg chg="add">
          <ac:chgData name="Frauke" userId="d3d5c2ad-8c40-4a36-a8e3-131be34ddbea" providerId="ADAL" clId="{5480CB3F-B585-4B1A-89B8-7C0583FFA0A7}" dt="2021-05-19T14:32:45.755" v="7139" actId="26606"/>
          <ac:spMkLst>
            <pc:docMk/>
            <pc:sldMk cId="1183640913" sldId="263"/>
            <ac:spMk id="20" creationId="{B775CD93-9DF2-48CB-9F57-1BCA9A46C7FA}"/>
          </ac:spMkLst>
        </pc:spChg>
        <pc:graphicFrameChg chg="add del mod modGraphic">
          <ac:chgData name="Frauke" userId="d3d5c2ad-8c40-4a36-a8e3-131be34ddbea" providerId="ADAL" clId="{5480CB3F-B585-4B1A-89B8-7C0583FFA0A7}" dt="2021-05-19T14:32:45.755" v="7139" actId="26606"/>
          <ac:graphicFrameMkLst>
            <pc:docMk/>
            <pc:sldMk cId="1183640913" sldId="263"/>
            <ac:graphicFrameMk id="4" creationId="{23771AE6-81B4-46E9-9796-3C2290872394}"/>
          </ac:graphicFrameMkLst>
        </pc:graphicFrameChg>
        <pc:graphicFrameChg chg="add del">
          <ac:chgData name="Frauke" userId="d3d5c2ad-8c40-4a36-a8e3-131be34ddbea" providerId="ADAL" clId="{5480CB3F-B585-4B1A-89B8-7C0583FFA0A7}" dt="2021-05-19T14:32:45.739" v="7138" actId="26606"/>
          <ac:graphicFrameMkLst>
            <pc:docMk/>
            <pc:sldMk cId="1183640913" sldId="263"/>
            <ac:graphicFrameMk id="12" creationId="{23771AE6-81B4-46E9-9796-3C2290872394}"/>
          </ac:graphicFrameMkLst>
        </pc:graphicFrameChg>
        <pc:graphicFrameChg chg="add">
          <ac:chgData name="Frauke" userId="d3d5c2ad-8c40-4a36-a8e3-131be34ddbea" providerId="ADAL" clId="{5480CB3F-B585-4B1A-89B8-7C0583FFA0A7}" dt="2021-05-19T14:32:45.755" v="7139" actId="26606"/>
          <ac:graphicFrameMkLst>
            <pc:docMk/>
            <pc:sldMk cId="1183640913" sldId="263"/>
            <ac:graphicFrameMk id="21" creationId="{23771AE6-81B4-46E9-9796-3C2290872394}"/>
          </ac:graphicFrameMkLst>
        </pc:graphicFrameChg>
      </pc:sldChg>
      <pc:sldChg chg="addSp delSp modSp new mod setBg setClrOvrMap delDesignElem modNotesTx">
        <pc:chgData name="Frauke" userId="d3d5c2ad-8c40-4a36-a8e3-131be34ddbea" providerId="ADAL" clId="{5480CB3F-B585-4B1A-89B8-7C0583FFA0A7}" dt="2021-05-19T15:34:52.911" v="8719" actId="20577"/>
        <pc:sldMkLst>
          <pc:docMk/>
          <pc:sldMk cId="786695874" sldId="264"/>
        </pc:sldMkLst>
        <pc:spChg chg="mod">
          <ac:chgData name="Frauke" userId="d3d5c2ad-8c40-4a36-a8e3-131be34ddbea" providerId="ADAL" clId="{5480CB3F-B585-4B1A-89B8-7C0583FFA0A7}" dt="2021-05-19T14:30:50.894" v="7134"/>
          <ac:spMkLst>
            <pc:docMk/>
            <pc:sldMk cId="786695874" sldId="264"/>
            <ac:spMk id="2" creationId="{CC2FF1F2-C381-4A51-A1CD-71E0BC5796D0}"/>
          </ac:spMkLst>
        </pc:spChg>
        <pc:spChg chg="del mod">
          <ac:chgData name="Frauke" userId="d3d5c2ad-8c40-4a36-a8e3-131be34ddbea" providerId="ADAL" clId="{5480CB3F-B585-4B1A-89B8-7C0583FFA0A7}" dt="2021-05-19T14:30:24.774" v="7128" actId="26606"/>
          <ac:spMkLst>
            <pc:docMk/>
            <pc:sldMk cId="786695874" sldId="264"/>
            <ac:spMk id="3" creationId="{3C89060E-9AFC-435C-B6B6-0306C6B2A69D}"/>
          </ac:spMkLst>
        </pc:spChg>
        <pc:spChg chg="add del mod">
          <ac:chgData name="Frauke" userId="d3d5c2ad-8c40-4a36-a8e3-131be34ddbea" providerId="ADAL" clId="{5480CB3F-B585-4B1A-89B8-7C0583FFA0A7}" dt="2021-05-18T11:19:16.878" v="3664"/>
          <ac:spMkLst>
            <pc:docMk/>
            <pc:sldMk cId="786695874" sldId="264"/>
            <ac:spMk id="4" creationId="{FE43FABE-FF6B-4839-AE6D-FE6B5AE0EF17}"/>
          </ac:spMkLst>
        </pc:spChg>
        <pc:spChg chg="add mod">
          <ac:chgData name="Frauke" userId="d3d5c2ad-8c40-4a36-a8e3-131be34ddbea" providerId="ADAL" clId="{5480CB3F-B585-4B1A-89B8-7C0583FFA0A7}" dt="2021-05-19T14:30:50.894" v="7134"/>
          <ac:spMkLst>
            <pc:docMk/>
            <pc:sldMk cId="786695874" sldId="264"/>
            <ac:spMk id="5" creationId="{AE9E67E7-CB7D-4560-A289-B22573E8AC6F}"/>
          </ac:spMkLst>
        </pc:spChg>
        <pc:spChg chg="add del mod">
          <ac:chgData name="Frauke" userId="d3d5c2ad-8c40-4a36-a8e3-131be34ddbea" providerId="ADAL" clId="{5480CB3F-B585-4B1A-89B8-7C0583FFA0A7}" dt="2021-05-19T14:29:26.933" v="7099"/>
          <ac:spMkLst>
            <pc:docMk/>
            <pc:sldMk cId="786695874" sldId="264"/>
            <ac:spMk id="6" creationId="{C765383F-E9F1-48B9-AB4C-F02A07D2EFB0}"/>
          </ac:spMkLst>
        </pc:spChg>
        <pc:spChg chg="add del mod">
          <ac:chgData name="Frauke" userId="d3d5c2ad-8c40-4a36-a8e3-131be34ddbea" providerId="ADAL" clId="{5480CB3F-B585-4B1A-89B8-7C0583FFA0A7}" dt="2021-05-19T14:29:26.933" v="7099"/>
          <ac:spMkLst>
            <pc:docMk/>
            <pc:sldMk cId="786695874" sldId="264"/>
            <ac:spMk id="7" creationId="{B7B98836-200F-4C50-A1EF-6B1A7DD4F28F}"/>
          </ac:spMkLst>
        </pc:spChg>
        <pc:spChg chg="add del mod">
          <ac:chgData name="Frauke" userId="d3d5c2ad-8c40-4a36-a8e3-131be34ddbea" providerId="ADAL" clId="{5480CB3F-B585-4B1A-89B8-7C0583FFA0A7}" dt="2021-05-19T14:29:26.933" v="7099"/>
          <ac:spMkLst>
            <pc:docMk/>
            <pc:sldMk cId="786695874" sldId="264"/>
            <ac:spMk id="8" creationId="{5B76F213-FA48-4A9E-86C0-DC4A48B327C2}"/>
          </ac:spMkLst>
        </pc:spChg>
        <pc:spChg chg="add del">
          <ac:chgData name="Frauke" userId="d3d5c2ad-8c40-4a36-a8e3-131be34ddbea" providerId="ADAL" clId="{5480CB3F-B585-4B1A-89B8-7C0583FFA0A7}" dt="2021-05-19T12:04:55.196" v="6956" actId="26606"/>
          <ac:spMkLst>
            <pc:docMk/>
            <pc:sldMk cId="786695874" sldId="264"/>
            <ac:spMk id="10" creationId="{19C052EA-05E2-403D-965E-52D1BFFA24DF}"/>
          </ac:spMkLst>
        </pc:spChg>
        <pc:spChg chg="add del">
          <ac:chgData name="Frauke" userId="d3d5c2ad-8c40-4a36-a8e3-131be34ddbea" providerId="ADAL" clId="{5480CB3F-B585-4B1A-89B8-7C0583FFA0A7}" dt="2021-05-19T12:04:55.196" v="6956" actId="26606"/>
          <ac:spMkLst>
            <pc:docMk/>
            <pc:sldMk cId="786695874" sldId="264"/>
            <ac:spMk id="12" creationId="{4C1936B8-2FFB-4F78-8388-B8C282B8A5BC}"/>
          </ac:spMkLst>
        </pc:spChg>
        <pc:spChg chg="add del">
          <ac:chgData name="Frauke" userId="d3d5c2ad-8c40-4a36-a8e3-131be34ddbea" providerId="ADAL" clId="{5480CB3F-B585-4B1A-89B8-7C0583FFA0A7}" dt="2021-05-19T14:28:35.465" v="7082" actId="26606"/>
          <ac:spMkLst>
            <pc:docMk/>
            <pc:sldMk cId="786695874" sldId="264"/>
            <ac:spMk id="17" creationId="{4C608BEB-860E-4094-8511-78603564A75E}"/>
          </ac:spMkLst>
        </pc:spChg>
        <pc:spChg chg="add del">
          <ac:chgData name="Frauke" userId="d3d5c2ad-8c40-4a36-a8e3-131be34ddbea" providerId="ADAL" clId="{5480CB3F-B585-4B1A-89B8-7C0583FFA0A7}" dt="2021-05-19T14:29:09.795" v="7097" actId="26606"/>
          <ac:spMkLst>
            <pc:docMk/>
            <pc:sldMk cId="786695874" sldId="264"/>
            <ac:spMk id="24" creationId="{E35A04CF-97D4-4FF7-B359-C546B1F62E54}"/>
          </ac:spMkLst>
        </pc:spChg>
        <pc:spChg chg="add del">
          <ac:chgData name="Frauke" userId="d3d5c2ad-8c40-4a36-a8e3-131be34ddbea" providerId="ADAL" clId="{5480CB3F-B585-4B1A-89B8-7C0583FFA0A7}" dt="2021-05-19T14:29:09.795" v="7097" actId="26606"/>
          <ac:spMkLst>
            <pc:docMk/>
            <pc:sldMk cId="786695874" sldId="264"/>
            <ac:spMk id="26" creationId="{1DE7243B-5109-444B-8FAF-7437C66BC0E9}"/>
          </ac:spMkLst>
        </pc:spChg>
        <pc:spChg chg="add del">
          <ac:chgData name="Frauke" userId="d3d5c2ad-8c40-4a36-a8e3-131be34ddbea" providerId="ADAL" clId="{5480CB3F-B585-4B1A-89B8-7C0583FFA0A7}" dt="2021-05-19T14:29:09.795" v="7097" actId="26606"/>
          <ac:spMkLst>
            <pc:docMk/>
            <pc:sldMk cId="786695874" sldId="264"/>
            <ac:spMk id="28" creationId="{4C5D6221-DA7B-4611-AA26-7D8E349FDE96}"/>
          </ac:spMkLst>
        </pc:spChg>
        <pc:spChg chg="add del">
          <ac:chgData name="Frauke" userId="d3d5c2ad-8c40-4a36-a8e3-131be34ddbea" providerId="ADAL" clId="{5480CB3F-B585-4B1A-89B8-7C0583FFA0A7}" dt="2021-05-19T14:29:26.933" v="7099"/>
          <ac:spMkLst>
            <pc:docMk/>
            <pc:sldMk cId="786695874" sldId="264"/>
            <ac:spMk id="33" creationId="{4C608BEB-860E-4094-8511-78603564A75E}"/>
          </ac:spMkLst>
        </pc:spChg>
        <pc:graphicFrameChg chg="add mod">
          <ac:chgData name="Frauke" userId="d3d5c2ad-8c40-4a36-a8e3-131be34ddbea" providerId="ADAL" clId="{5480CB3F-B585-4B1A-89B8-7C0583FFA0A7}" dt="2021-05-19T15:25:41.807" v="7769" actId="20577"/>
          <ac:graphicFrameMkLst>
            <pc:docMk/>
            <pc:sldMk cId="786695874" sldId="264"/>
            <ac:graphicFrameMk id="9" creationId="{A1C4DAE2-AA7B-4E43-A94C-9FDD634C3496}"/>
          </ac:graphicFrameMkLst>
        </pc:graphicFrameChg>
        <pc:cxnChg chg="add del">
          <ac:chgData name="Frauke" userId="d3d5c2ad-8c40-4a36-a8e3-131be34ddbea" providerId="ADAL" clId="{5480CB3F-B585-4B1A-89B8-7C0583FFA0A7}" dt="2021-05-19T14:28:35.465" v="7082" actId="26606"/>
          <ac:cxnSpMkLst>
            <pc:docMk/>
            <pc:sldMk cId="786695874" sldId="264"/>
            <ac:cxnSpMk id="19" creationId="{1F16A8D4-FE87-4604-88B2-394B5D1EB437}"/>
          </ac:cxnSpMkLst>
        </pc:cxnChg>
        <pc:cxnChg chg="add del">
          <ac:chgData name="Frauke" userId="d3d5c2ad-8c40-4a36-a8e3-131be34ddbea" providerId="ADAL" clId="{5480CB3F-B585-4B1A-89B8-7C0583FFA0A7}" dt="2021-05-19T14:29:26.933" v="7099"/>
          <ac:cxnSpMkLst>
            <pc:docMk/>
            <pc:sldMk cId="786695874" sldId="264"/>
            <ac:cxnSpMk id="35" creationId="{1F16A8D4-FE87-4604-88B2-394B5D1EB437}"/>
          </ac:cxnSpMkLst>
        </pc:cxnChg>
      </pc:sldChg>
      <pc:sldChg chg="addSp delSp modSp new del mod modNotesTx">
        <pc:chgData name="Frauke" userId="d3d5c2ad-8c40-4a36-a8e3-131be34ddbea" providerId="ADAL" clId="{5480CB3F-B585-4B1A-89B8-7C0583FFA0A7}" dt="2021-05-19T07:36:46.806" v="4748" actId="2696"/>
        <pc:sldMkLst>
          <pc:docMk/>
          <pc:sldMk cId="2134802425" sldId="265"/>
        </pc:sldMkLst>
        <pc:spChg chg="mod">
          <ac:chgData name="Frauke" userId="d3d5c2ad-8c40-4a36-a8e3-131be34ddbea" providerId="ADAL" clId="{5480CB3F-B585-4B1A-89B8-7C0583FFA0A7}" dt="2021-05-18T11:21:58.857" v="3740" actId="20577"/>
          <ac:spMkLst>
            <pc:docMk/>
            <pc:sldMk cId="2134802425" sldId="265"/>
            <ac:spMk id="2" creationId="{1505EE4D-23B1-4969-8357-8E1B4F8E380C}"/>
          </ac:spMkLst>
        </pc:spChg>
        <pc:spChg chg="del">
          <ac:chgData name="Frauke" userId="d3d5c2ad-8c40-4a36-a8e3-131be34ddbea" providerId="ADAL" clId="{5480CB3F-B585-4B1A-89B8-7C0583FFA0A7}" dt="2021-05-18T07:38:14.749" v="2241"/>
          <ac:spMkLst>
            <pc:docMk/>
            <pc:sldMk cId="2134802425" sldId="265"/>
            <ac:spMk id="3" creationId="{46C951DF-791A-4AF8-9A16-61B66E92781E}"/>
          </ac:spMkLst>
        </pc:spChg>
        <pc:spChg chg="add mod">
          <ac:chgData name="Frauke" userId="d3d5c2ad-8c40-4a36-a8e3-131be34ddbea" providerId="ADAL" clId="{5480CB3F-B585-4B1A-89B8-7C0583FFA0A7}" dt="2021-05-18T07:38:54.868" v="2245" actId="1076"/>
          <ac:spMkLst>
            <pc:docMk/>
            <pc:sldMk cId="2134802425" sldId="265"/>
            <ac:spMk id="5" creationId="{C3C1E020-462B-4550-94D1-F6B3BEFADA8A}"/>
          </ac:spMkLst>
        </pc:spChg>
        <pc:picChg chg="add mod">
          <ac:chgData name="Frauke" userId="d3d5c2ad-8c40-4a36-a8e3-131be34ddbea" providerId="ADAL" clId="{5480CB3F-B585-4B1A-89B8-7C0583FFA0A7}" dt="2021-05-18T07:38:46.455" v="2244" actId="1076"/>
          <ac:picMkLst>
            <pc:docMk/>
            <pc:sldMk cId="2134802425" sldId="265"/>
            <ac:picMk id="4" creationId="{DD58D701-83B8-48D8-AB97-07AF7EAE3F02}"/>
          </ac:picMkLst>
        </pc:picChg>
      </pc:sldChg>
      <pc:sldChg chg="addSp delSp modSp new mod setBg setClrOvrMap modNotesTx">
        <pc:chgData name="Frauke" userId="d3d5c2ad-8c40-4a36-a8e3-131be34ddbea" providerId="ADAL" clId="{5480CB3F-B585-4B1A-89B8-7C0583FFA0A7}" dt="2021-05-19T15:47:26.098" v="9879" actId="20577"/>
        <pc:sldMkLst>
          <pc:docMk/>
          <pc:sldMk cId="3337269256" sldId="265"/>
        </pc:sldMkLst>
        <pc:spChg chg="mod">
          <ac:chgData name="Frauke" userId="d3d5c2ad-8c40-4a36-a8e3-131be34ddbea" providerId="ADAL" clId="{5480CB3F-B585-4B1A-89B8-7C0583FFA0A7}" dt="2021-05-19T15:11:11.662" v="7491" actId="26606"/>
          <ac:spMkLst>
            <pc:docMk/>
            <pc:sldMk cId="3337269256" sldId="265"/>
            <ac:spMk id="2" creationId="{70FBBEAB-3FEE-4B19-A757-BC7C6B7822DC}"/>
          </ac:spMkLst>
        </pc:spChg>
        <pc:spChg chg="mod ord">
          <ac:chgData name="Frauke" userId="d3d5c2ad-8c40-4a36-a8e3-131be34ddbea" providerId="ADAL" clId="{5480CB3F-B585-4B1A-89B8-7C0583FFA0A7}" dt="2021-05-19T15:11:11.662" v="7491" actId="26606"/>
          <ac:spMkLst>
            <pc:docMk/>
            <pc:sldMk cId="3337269256" sldId="265"/>
            <ac:spMk id="3" creationId="{A8590727-D511-4FB0-BC13-02BB1C4FAA2B}"/>
          </ac:spMkLst>
        </pc:spChg>
        <pc:spChg chg="add del">
          <ac:chgData name="Frauke" userId="d3d5c2ad-8c40-4a36-a8e3-131be34ddbea" providerId="ADAL" clId="{5480CB3F-B585-4B1A-89B8-7C0583FFA0A7}" dt="2021-05-19T15:07:01.837" v="7347" actId="26606"/>
          <ac:spMkLst>
            <pc:docMk/>
            <pc:sldMk cId="3337269256" sldId="265"/>
            <ac:spMk id="10" creationId="{4038CB10-1F5C-4D54-9DF7-12586DE5B007}"/>
          </ac:spMkLst>
        </pc:spChg>
        <pc:spChg chg="add del">
          <ac:chgData name="Frauke" userId="d3d5c2ad-8c40-4a36-a8e3-131be34ddbea" providerId="ADAL" clId="{5480CB3F-B585-4B1A-89B8-7C0583FFA0A7}" dt="2021-05-19T15:07:01.837" v="7347" actId="26606"/>
          <ac:spMkLst>
            <pc:docMk/>
            <pc:sldMk cId="3337269256" sldId="265"/>
            <ac:spMk id="12" creationId="{36D30126-6314-4A93-B27E-5C66CF781924}"/>
          </ac:spMkLst>
        </pc:spChg>
        <pc:spChg chg="add del">
          <ac:chgData name="Frauke" userId="d3d5c2ad-8c40-4a36-a8e3-131be34ddbea" providerId="ADAL" clId="{5480CB3F-B585-4B1A-89B8-7C0583FFA0A7}" dt="2021-05-19T15:07:01.837" v="7347" actId="26606"/>
          <ac:spMkLst>
            <pc:docMk/>
            <pc:sldMk cId="3337269256" sldId="265"/>
            <ac:spMk id="14" creationId="{73ED6512-6858-4552-B699-9A97FE9A4EA2}"/>
          </ac:spMkLst>
        </pc:spChg>
        <pc:spChg chg="add del">
          <ac:chgData name="Frauke" userId="d3d5c2ad-8c40-4a36-a8e3-131be34ddbea" providerId="ADAL" clId="{5480CB3F-B585-4B1A-89B8-7C0583FFA0A7}" dt="2021-05-19T15:11:11.662" v="7491" actId="26606"/>
          <ac:spMkLst>
            <pc:docMk/>
            <pc:sldMk cId="3337269256" sldId="265"/>
            <ac:spMk id="16" creationId="{1A95671B-3CC6-4792-9114-B74FAEA224E6}"/>
          </ac:spMkLst>
        </pc:spChg>
        <pc:spChg chg="add del">
          <ac:chgData name="Frauke" userId="d3d5c2ad-8c40-4a36-a8e3-131be34ddbea" providerId="ADAL" clId="{5480CB3F-B585-4B1A-89B8-7C0583FFA0A7}" dt="2021-05-19T15:11:11.662" v="7491" actId="26606"/>
          <ac:spMkLst>
            <pc:docMk/>
            <pc:sldMk cId="3337269256" sldId="265"/>
            <ac:spMk id="21" creationId="{5E8D2E83-FB3A-40E7-A9E5-7AB389D612B4}"/>
          </ac:spMkLst>
        </pc:spChg>
        <pc:picChg chg="add del mod">
          <ac:chgData name="Frauke" userId="d3d5c2ad-8c40-4a36-a8e3-131be34ddbea" providerId="ADAL" clId="{5480CB3F-B585-4B1A-89B8-7C0583FFA0A7}" dt="2021-05-19T15:09:11.899" v="7436" actId="478"/>
          <ac:picMkLst>
            <pc:docMk/>
            <pc:sldMk cId="3337269256" sldId="265"/>
            <ac:picMk id="5" creationId="{908AB13A-64AF-4D36-9A88-523D01A2B796}"/>
          </ac:picMkLst>
        </pc:picChg>
        <pc:picChg chg="add mod ord">
          <ac:chgData name="Frauke" userId="d3d5c2ad-8c40-4a36-a8e3-131be34ddbea" providerId="ADAL" clId="{5480CB3F-B585-4B1A-89B8-7C0583FFA0A7}" dt="2021-05-19T15:11:11.662" v="7491" actId="26606"/>
          <ac:picMkLst>
            <pc:docMk/>
            <pc:sldMk cId="3337269256" sldId="265"/>
            <ac:picMk id="7" creationId="{461EB249-C370-44F6-B43B-3C903CC8ADFD}"/>
          </ac:picMkLst>
        </pc:picChg>
      </pc:sldChg>
      <pc:sldChg chg="addSp modSp new mod modNotesTx">
        <pc:chgData name="Frauke" userId="d3d5c2ad-8c40-4a36-a8e3-131be34ddbea" providerId="ADAL" clId="{5480CB3F-B585-4B1A-89B8-7C0583FFA0A7}" dt="2021-05-19T15:49:38.778" v="10222" actId="20577"/>
        <pc:sldMkLst>
          <pc:docMk/>
          <pc:sldMk cId="510321934" sldId="266"/>
        </pc:sldMkLst>
        <pc:spChg chg="mod">
          <ac:chgData name="Frauke" userId="d3d5c2ad-8c40-4a36-a8e3-131be34ddbea" providerId="ADAL" clId="{5480CB3F-B585-4B1A-89B8-7C0583FFA0A7}" dt="2021-05-19T14:30:50.894" v="7134"/>
          <ac:spMkLst>
            <pc:docMk/>
            <pc:sldMk cId="510321934" sldId="266"/>
            <ac:spMk id="2" creationId="{C45AB62E-DCB1-4F35-BDB1-A1FCB1D47460}"/>
          </ac:spMkLst>
        </pc:spChg>
        <pc:spChg chg="mod">
          <ac:chgData name="Frauke" userId="d3d5c2ad-8c40-4a36-a8e3-131be34ddbea" providerId="ADAL" clId="{5480CB3F-B585-4B1A-89B8-7C0583FFA0A7}" dt="2021-05-19T14:30:50.894" v="7134"/>
          <ac:spMkLst>
            <pc:docMk/>
            <pc:sldMk cId="510321934" sldId="266"/>
            <ac:spMk id="3" creationId="{D5C0257C-F3C8-4F8F-BA9E-BD4D8BF442AF}"/>
          </ac:spMkLst>
        </pc:spChg>
        <pc:picChg chg="add">
          <ac:chgData name="Frauke" userId="d3d5c2ad-8c40-4a36-a8e3-131be34ddbea" providerId="ADAL" clId="{5480CB3F-B585-4B1A-89B8-7C0583FFA0A7}" dt="2021-05-19T15:15:42.096" v="7492"/>
          <ac:picMkLst>
            <pc:docMk/>
            <pc:sldMk cId="510321934" sldId="266"/>
            <ac:picMk id="4" creationId="{D5A00256-38BE-4020-A8C4-6E8BA723788B}"/>
          </ac:picMkLst>
        </pc:picChg>
      </pc:sldChg>
      <pc:sldChg chg="modSp new del mod">
        <pc:chgData name="Frauke" userId="d3d5c2ad-8c40-4a36-a8e3-131be34ddbea" providerId="ADAL" clId="{5480CB3F-B585-4B1A-89B8-7C0583FFA0A7}" dt="2021-05-18T11:43:19.788" v="4048" actId="2696"/>
        <pc:sldMkLst>
          <pc:docMk/>
          <pc:sldMk cId="1145085313" sldId="266"/>
        </pc:sldMkLst>
        <pc:spChg chg="mod">
          <ac:chgData name="Frauke" userId="d3d5c2ad-8c40-4a36-a8e3-131be34ddbea" providerId="ADAL" clId="{5480CB3F-B585-4B1A-89B8-7C0583FFA0A7}" dt="2021-05-18T07:42:18.988" v="2320" actId="27636"/>
          <ac:spMkLst>
            <pc:docMk/>
            <pc:sldMk cId="1145085313" sldId="266"/>
            <ac:spMk id="3" creationId="{56652CD7-68DA-4EE3-A40E-196790D72F47}"/>
          </ac:spMkLst>
        </pc:spChg>
      </pc:sldChg>
      <pc:sldChg chg="addSp delSp modSp new mod modNotesTx">
        <pc:chgData name="Frauke" userId="d3d5c2ad-8c40-4a36-a8e3-131be34ddbea" providerId="ADAL" clId="{5480CB3F-B585-4B1A-89B8-7C0583FFA0A7}" dt="2021-05-19T15:52:20.451" v="10607" actId="20577"/>
        <pc:sldMkLst>
          <pc:docMk/>
          <pc:sldMk cId="356865089" sldId="267"/>
        </pc:sldMkLst>
        <pc:spChg chg="mod">
          <ac:chgData name="Frauke" userId="d3d5c2ad-8c40-4a36-a8e3-131be34ddbea" providerId="ADAL" clId="{5480CB3F-B585-4B1A-89B8-7C0583FFA0A7}" dt="2021-05-19T14:30:50.894" v="7134"/>
          <ac:spMkLst>
            <pc:docMk/>
            <pc:sldMk cId="356865089" sldId="267"/>
            <ac:spMk id="2" creationId="{63F60E04-D77F-40B4-AF4A-43B9A25FD538}"/>
          </ac:spMkLst>
        </pc:spChg>
        <pc:spChg chg="mod">
          <ac:chgData name="Frauke" userId="d3d5c2ad-8c40-4a36-a8e3-131be34ddbea" providerId="ADAL" clId="{5480CB3F-B585-4B1A-89B8-7C0583FFA0A7}" dt="2021-05-19T15:21:41.440" v="7493" actId="21"/>
          <ac:spMkLst>
            <pc:docMk/>
            <pc:sldMk cId="356865089" sldId="267"/>
            <ac:spMk id="3" creationId="{7705C473-97EA-42A2-AE34-806D831DDEB2}"/>
          </ac:spMkLst>
        </pc:spChg>
        <pc:spChg chg="add del mod">
          <ac:chgData name="Frauke" userId="d3d5c2ad-8c40-4a36-a8e3-131be34ddbea" providerId="ADAL" clId="{5480CB3F-B585-4B1A-89B8-7C0583FFA0A7}" dt="2021-05-19T15:21:49.598" v="7495"/>
          <ac:spMkLst>
            <pc:docMk/>
            <pc:sldMk cId="356865089" sldId="267"/>
            <ac:spMk id="4" creationId="{F12707BE-0BA9-43A6-BF88-8033C941737B}"/>
          </ac:spMkLst>
        </pc:spChg>
        <pc:picChg chg="add">
          <ac:chgData name="Frauke" userId="d3d5c2ad-8c40-4a36-a8e3-131be34ddbea" providerId="ADAL" clId="{5480CB3F-B585-4B1A-89B8-7C0583FFA0A7}" dt="2021-05-19T15:21:56.453" v="7496"/>
          <ac:picMkLst>
            <pc:docMk/>
            <pc:sldMk cId="356865089" sldId="267"/>
            <ac:picMk id="5" creationId="{CC0BAA6F-7A6C-431D-9431-7A8FA9E57A77}"/>
          </ac:picMkLst>
        </pc:picChg>
      </pc:sldChg>
      <pc:sldChg chg="addSp delSp modSp new del mod setBg">
        <pc:chgData name="Frauke" userId="d3d5c2ad-8c40-4a36-a8e3-131be34ddbea" providerId="ADAL" clId="{5480CB3F-B585-4B1A-89B8-7C0583FFA0A7}" dt="2021-05-19T07:41:22.788" v="5064" actId="2696"/>
        <pc:sldMkLst>
          <pc:docMk/>
          <pc:sldMk cId="835012587" sldId="267"/>
        </pc:sldMkLst>
        <pc:spChg chg="mod">
          <ac:chgData name="Frauke" userId="d3d5c2ad-8c40-4a36-a8e3-131be34ddbea" providerId="ADAL" clId="{5480CB3F-B585-4B1A-89B8-7C0583FFA0A7}" dt="2021-05-18T08:51:27.779" v="3454" actId="26606"/>
          <ac:spMkLst>
            <pc:docMk/>
            <pc:sldMk cId="835012587" sldId="267"/>
            <ac:spMk id="2" creationId="{9D4F2D82-6575-43DD-8842-3C8047BA808E}"/>
          </ac:spMkLst>
        </pc:spChg>
        <pc:spChg chg="del">
          <ac:chgData name="Frauke" userId="d3d5c2ad-8c40-4a36-a8e3-131be34ddbea" providerId="ADAL" clId="{5480CB3F-B585-4B1A-89B8-7C0583FFA0A7}" dt="2021-05-18T08:51:01.019" v="3448"/>
          <ac:spMkLst>
            <pc:docMk/>
            <pc:sldMk cId="835012587" sldId="267"/>
            <ac:spMk id="3" creationId="{A1461B5F-A203-43B9-9A81-379878879153}"/>
          </ac:spMkLst>
        </pc:spChg>
        <pc:spChg chg="add del mod">
          <ac:chgData name="Frauke" userId="d3d5c2ad-8c40-4a36-a8e3-131be34ddbea" providerId="ADAL" clId="{5480CB3F-B585-4B1A-89B8-7C0583FFA0A7}" dt="2021-05-18T08:51:21.316" v="3453"/>
          <ac:spMkLst>
            <pc:docMk/>
            <pc:sldMk cId="835012587" sldId="267"/>
            <ac:spMk id="6" creationId="{7F71F3A1-F883-40CA-B8D9-E70DB1F835AB}"/>
          </ac:spMkLst>
        </pc:spChg>
        <pc:spChg chg="add del">
          <ac:chgData name="Frauke" userId="d3d5c2ad-8c40-4a36-a8e3-131be34ddbea" providerId="ADAL" clId="{5480CB3F-B585-4B1A-89B8-7C0583FFA0A7}" dt="2021-05-18T08:51:09.379" v="3450" actId="26606"/>
          <ac:spMkLst>
            <pc:docMk/>
            <pc:sldMk cId="835012587" sldId="267"/>
            <ac:spMk id="9" creationId="{A5711A0E-A428-4ED1-96CB-33D69FD842E4}"/>
          </ac:spMkLst>
        </pc:spChg>
        <pc:spChg chg="add del">
          <ac:chgData name="Frauke" userId="d3d5c2ad-8c40-4a36-a8e3-131be34ddbea" providerId="ADAL" clId="{5480CB3F-B585-4B1A-89B8-7C0583FFA0A7}" dt="2021-05-18T08:51:27.779" v="3454" actId="26606"/>
          <ac:spMkLst>
            <pc:docMk/>
            <pc:sldMk cId="835012587" sldId="267"/>
            <ac:spMk id="11" creationId="{A5711A0E-A428-4ED1-96CB-33D69FD842E4}"/>
          </ac:spMkLst>
        </pc:spChg>
        <pc:spChg chg="add">
          <ac:chgData name="Frauke" userId="d3d5c2ad-8c40-4a36-a8e3-131be34ddbea" providerId="ADAL" clId="{5480CB3F-B585-4B1A-89B8-7C0583FFA0A7}" dt="2021-05-18T08:51:27.779" v="3454" actId="26606"/>
          <ac:spMkLst>
            <pc:docMk/>
            <pc:sldMk cId="835012587" sldId="267"/>
            <ac:spMk id="16" creationId="{D4771268-CB57-404A-9271-370EB28F6090}"/>
          </ac:spMkLst>
        </pc:spChg>
        <pc:graphicFrameChg chg="add del mod modGraphic">
          <ac:chgData name="Frauke" userId="d3d5c2ad-8c40-4a36-a8e3-131be34ddbea" providerId="ADAL" clId="{5480CB3F-B585-4B1A-89B8-7C0583FFA0A7}" dt="2021-05-18T08:51:19.235" v="3452" actId="478"/>
          <ac:graphicFrameMkLst>
            <pc:docMk/>
            <pc:sldMk cId="835012587" sldId="267"/>
            <ac:graphicFrameMk id="4" creationId="{8F100E83-1785-40C5-AFF6-62D8A8A4DEF3}"/>
          </ac:graphicFrameMkLst>
        </pc:graphicFrameChg>
        <pc:graphicFrameChg chg="add mod modGraphic">
          <ac:chgData name="Frauke" userId="d3d5c2ad-8c40-4a36-a8e3-131be34ddbea" providerId="ADAL" clId="{5480CB3F-B585-4B1A-89B8-7C0583FFA0A7}" dt="2021-05-18T08:53:06.308" v="3562" actId="113"/>
          <ac:graphicFrameMkLst>
            <pc:docMk/>
            <pc:sldMk cId="835012587" sldId="267"/>
            <ac:graphicFrameMk id="7" creationId="{B252487A-3981-4A4E-B0BD-33CE39258F59}"/>
          </ac:graphicFrameMkLst>
        </pc:graphicFrameChg>
      </pc:sldChg>
      <pc:sldChg chg="addSp delSp modSp new mod setBg modNotesTx">
        <pc:chgData name="Frauke" userId="d3d5c2ad-8c40-4a36-a8e3-131be34ddbea" providerId="ADAL" clId="{5480CB3F-B585-4B1A-89B8-7C0583FFA0A7}" dt="2021-05-19T15:58:45.604" v="11489" actId="20577"/>
        <pc:sldMkLst>
          <pc:docMk/>
          <pc:sldMk cId="1628443135" sldId="268"/>
        </pc:sldMkLst>
        <pc:spChg chg="mod">
          <ac:chgData name="Frauke" userId="d3d5c2ad-8c40-4a36-a8e3-131be34ddbea" providerId="ADAL" clId="{5480CB3F-B585-4B1A-89B8-7C0583FFA0A7}" dt="2021-05-19T14:33:56.974" v="7141" actId="26606"/>
          <ac:spMkLst>
            <pc:docMk/>
            <pc:sldMk cId="1628443135" sldId="268"/>
            <ac:spMk id="2" creationId="{934F70DF-685B-4148-AC6A-C92798221274}"/>
          </ac:spMkLst>
        </pc:spChg>
        <pc:spChg chg="del mod">
          <ac:chgData name="Frauke" userId="d3d5c2ad-8c40-4a36-a8e3-131be34ddbea" providerId="ADAL" clId="{5480CB3F-B585-4B1A-89B8-7C0583FFA0A7}" dt="2021-05-19T11:58:59.434" v="6812" actId="26606"/>
          <ac:spMkLst>
            <pc:docMk/>
            <pc:sldMk cId="1628443135" sldId="268"/>
            <ac:spMk id="3" creationId="{53BE5674-F258-4E96-8F36-417D24172635}"/>
          </ac:spMkLst>
        </pc:spChg>
        <pc:spChg chg="add">
          <ac:chgData name="Frauke" userId="d3d5c2ad-8c40-4a36-a8e3-131be34ddbea" providerId="ADAL" clId="{5480CB3F-B585-4B1A-89B8-7C0583FFA0A7}" dt="2021-05-19T14:33:56.974" v="7141" actId="26606"/>
          <ac:spMkLst>
            <pc:docMk/>
            <pc:sldMk cId="1628443135" sldId="268"/>
            <ac:spMk id="10" creationId="{6C4028FD-8BAA-4A19-BFDE-594D991B7552}"/>
          </ac:spMkLst>
        </pc:spChg>
        <pc:graphicFrameChg chg="add mod modGraphic">
          <ac:chgData name="Frauke" userId="d3d5c2ad-8c40-4a36-a8e3-131be34ddbea" providerId="ADAL" clId="{5480CB3F-B585-4B1A-89B8-7C0583FFA0A7}" dt="2021-05-19T15:23:29.685" v="7574" actId="20577"/>
          <ac:graphicFrameMkLst>
            <pc:docMk/>
            <pc:sldMk cId="1628443135" sldId="268"/>
            <ac:graphicFrameMk id="5" creationId="{FB26BA53-A760-4C86-BD5C-F00A473B257D}"/>
          </ac:graphicFrameMkLst>
        </pc:graphicFrameChg>
      </pc:sldChg>
      <pc:sldChg chg="addSp delSp modSp new mod setBg">
        <pc:chgData name="Frauke" userId="d3d5c2ad-8c40-4a36-a8e3-131be34ddbea" providerId="ADAL" clId="{5480CB3F-B585-4B1A-89B8-7C0583FFA0A7}" dt="2021-05-19T14:53:53.532" v="7158" actId="26606"/>
        <pc:sldMkLst>
          <pc:docMk/>
          <pc:sldMk cId="3778171793" sldId="269"/>
        </pc:sldMkLst>
        <pc:spChg chg="mod">
          <ac:chgData name="Frauke" userId="d3d5c2ad-8c40-4a36-a8e3-131be34ddbea" providerId="ADAL" clId="{5480CB3F-B585-4B1A-89B8-7C0583FFA0A7}" dt="2021-05-19T14:53:53.532" v="7158" actId="26606"/>
          <ac:spMkLst>
            <pc:docMk/>
            <pc:sldMk cId="3778171793" sldId="269"/>
            <ac:spMk id="2" creationId="{F778E9B1-E3AB-4CAB-9B3B-1A75C6C14F32}"/>
          </ac:spMkLst>
        </pc:spChg>
        <pc:spChg chg="mod">
          <ac:chgData name="Frauke" userId="d3d5c2ad-8c40-4a36-a8e3-131be34ddbea" providerId="ADAL" clId="{5480CB3F-B585-4B1A-89B8-7C0583FFA0A7}" dt="2021-05-19T14:53:53.532" v="7158" actId="26606"/>
          <ac:spMkLst>
            <pc:docMk/>
            <pc:sldMk cId="3778171793" sldId="269"/>
            <ac:spMk id="3" creationId="{B4D55DFA-6926-4A4F-969F-A5E1CA26B1E5}"/>
          </ac:spMkLst>
        </pc:spChg>
        <pc:spChg chg="add del">
          <ac:chgData name="Frauke" userId="d3d5c2ad-8c40-4a36-a8e3-131be34ddbea" providerId="ADAL" clId="{5480CB3F-B585-4B1A-89B8-7C0583FFA0A7}" dt="2021-05-19T14:42:17.617" v="7153" actId="26606"/>
          <ac:spMkLst>
            <pc:docMk/>
            <pc:sldMk cId="3778171793" sldId="269"/>
            <ac:spMk id="16" creationId="{CDA1A2E9-63FE-408D-A803-8E306ECAB4B3}"/>
          </ac:spMkLst>
        </pc:spChg>
        <pc:spChg chg="add del">
          <ac:chgData name="Frauke" userId="d3d5c2ad-8c40-4a36-a8e3-131be34ddbea" providerId="ADAL" clId="{5480CB3F-B585-4B1A-89B8-7C0583FFA0A7}" dt="2021-05-19T14:42:17.617" v="7153" actId="26606"/>
          <ac:spMkLst>
            <pc:docMk/>
            <pc:sldMk cId="3778171793" sldId="269"/>
            <ac:spMk id="18" creationId="{FBE9F90C-C163-435B-9A68-D15C92D1CF2B}"/>
          </ac:spMkLst>
        </pc:spChg>
        <pc:spChg chg="add del">
          <ac:chgData name="Frauke" userId="d3d5c2ad-8c40-4a36-a8e3-131be34ddbea" providerId="ADAL" clId="{5480CB3F-B585-4B1A-89B8-7C0583FFA0A7}" dt="2021-05-19T14:42:17.617" v="7153" actId="26606"/>
          <ac:spMkLst>
            <pc:docMk/>
            <pc:sldMk cId="3778171793" sldId="269"/>
            <ac:spMk id="20" creationId="{1A882A9F-F4E9-4E23-8F0B-20B5DF42EAA9}"/>
          </ac:spMkLst>
        </pc:spChg>
        <pc:spChg chg="add del">
          <ac:chgData name="Frauke" userId="d3d5c2ad-8c40-4a36-a8e3-131be34ddbea" providerId="ADAL" clId="{5480CB3F-B585-4B1A-89B8-7C0583FFA0A7}" dt="2021-05-19T14:53:53.532" v="7158" actId="26606"/>
          <ac:spMkLst>
            <pc:docMk/>
            <pc:sldMk cId="3778171793" sldId="269"/>
            <ac:spMk id="25" creationId="{CDA1A2E9-63FE-408D-A803-8E306ECAB4B3}"/>
          </ac:spMkLst>
        </pc:spChg>
        <pc:spChg chg="add del">
          <ac:chgData name="Frauke" userId="d3d5c2ad-8c40-4a36-a8e3-131be34ddbea" providerId="ADAL" clId="{5480CB3F-B585-4B1A-89B8-7C0583FFA0A7}" dt="2021-05-19T14:53:53.532" v="7158" actId="26606"/>
          <ac:spMkLst>
            <pc:docMk/>
            <pc:sldMk cId="3778171793" sldId="269"/>
            <ac:spMk id="27" creationId="{FBE9F90C-C163-435B-9A68-D15C92D1CF2B}"/>
          </ac:spMkLst>
        </pc:spChg>
        <pc:spChg chg="add del">
          <ac:chgData name="Frauke" userId="d3d5c2ad-8c40-4a36-a8e3-131be34ddbea" providerId="ADAL" clId="{5480CB3F-B585-4B1A-89B8-7C0583FFA0A7}" dt="2021-05-19T14:53:53.532" v="7158" actId="26606"/>
          <ac:spMkLst>
            <pc:docMk/>
            <pc:sldMk cId="3778171793" sldId="269"/>
            <ac:spMk id="29" creationId="{2C910467-8185-45DD-B8A2-A88DF20DF6E0}"/>
          </ac:spMkLst>
        </pc:spChg>
        <pc:spChg chg="add del">
          <ac:chgData name="Frauke" userId="d3d5c2ad-8c40-4a36-a8e3-131be34ddbea" providerId="ADAL" clId="{5480CB3F-B585-4B1A-89B8-7C0583FFA0A7}" dt="2021-05-19T14:53:53.532" v="7158" actId="26606"/>
          <ac:spMkLst>
            <pc:docMk/>
            <pc:sldMk cId="3778171793" sldId="269"/>
            <ac:spMk id="31" creationId="{1A882A9F-F4E9-4E23-8F0B-20B5DF42EAA9}"/>
          </ac:spMkLst>
        </pc:spChg>
        <pc:spChg chg="add">
          <ac:chgData name="Frauke" userId="d3d5c2ad-8c40-4a36-a8e3-131be34ddbea" providerId="ADAL" clId="{5480CB3F-B585-4B1A-89B8-7C0583FFA0A7}" dt="2021-05-19T14:53:53.532" v="7158" actId="26606"/>
          <ac:spMkLst>
            <pc:docMk/>
            <pc:sldMk cId="3778171793" sldId="269"/>
            <ac:spMk id="36" creationId="{CDA1A2E9-63FE-408D-A803-8E306ECAB4B3}"/>
          </ac:spMkLst>
        </pc:spChg>
        <pc:spChg chg="add">
          <ac:chgData name="Frauke" userId="d3d5c2ad-8c40-4a36-a8e3-131be34ddbea" providerId="ADAL" clId="{5480CB3F-B585-4B1A-89B8-7C0583FFA0A7}" dt="2021-05-19T14:53:53.532" v="7158" actId="26606"/>
          <ac:spMkLst>
            <pc:docMk/>
            <pc:sldMk cId="3778171793" sldId="269"/>
            <ac:spMk id="38" creationId="{FBE9F90C-C163-435B-9A68-D15C92D1CF2B}"/>
          </ac:spMkLst>
        </pc:spChg>
        <pc:spChg chg="add">
          <ac:chgData name="Frauke" userId="d3d5c2ad-8c40-4a36-a8e3-131be34ddbea" providerId="ADAL" clId="{5480CB3F-B585-4B1A-89B8-7C0583FFA0A7}" dt="2021-05-19T14:53:53.532" v="7158" actId="26606"/>
          <ac:spMkLst>
            <pc:docMk/>
            <pc:sldMk cId="3778171793" sldId="269"/>
            <ac:spMk id="40" creationId="{1A882A9F-F4E9-4E23-8F0B-20B5DF42EAA9}"/>
          </ac:spMkLst>
        </pc:spChg>
        <pc:graphicFrameChg chg="add del mod">
          <ac:chgData name="Frauke" userId="d3d5c2ad-8c40-4a36-a8e3-131be34ddbea" providerId="ADAL" clId="{5480CB3F-B585-4B1A-89B8-7C0583FFA0A7}" dt="2021-05-19T14:37:36.474" v="7145"/>
          <ac:graphicFrameMkLst>
            <pc:docMk/>
            <pc:sldMk cId="3778171793" sldId="269"/>
            <ac:graphicFrameMk id="6" creationId="{C8BF82F2-88D8-4CAB-8D6E-D635CAC6C137}"/>
          </ac:graphicFrameMkLst>
        </pc:graphicFrameChg>
        <pc:graphicFrameChg chg="add del mod">
          <ac:chgData name="Frauke" userId="d3d5c2ad-8c40-4a36-a8e3-131be34ddbea" providerId="ADAL" clId="{5480CB3F-B585-4B1A-89B8-7C0583FFA0A7}" dt="2021-05-19T14:37:43.558" v="7147"/>
          <ac:graphicFrameMkLst>
            <pc:docMk/>
            <pc:sldMk cId="3778171793" sldId="269"/>
            <ac:graphicFrameMk id="7" creationId="{419348C9-F8C0-4E86-A4B0-ECB8162D917F}"/>
          </ac:graphicFrameMkLst>
        </pc:graphicFrameChg>
        <pc:picChg chg="add del mod">
          <ac:chgData name="Frauke" userId="d3d5c2ad-8c40-4a36-a8e3-131be34ddbea" providerId="ADAL" clId="{5480CB3F-B585-4B1A-89B8-7C0583FFA0A7}" dt="2021-05-19T14:37:16.209" v="7143"/>
          <ac:picMkLst>
            <pc:docMk/>
            <pc:sldMk cId="3778171793" sldId="269"/>
            <ac:picMk id="5" creationId="{F020E73B-2528-4D40-8758-5A2F8E2C9D0A}"/>
          </ac:picMkLst>
        </pc:picChg>
        <pc:picChg chg="add del mod">
          <ac:chgData name="Frauke" userId="d3d5c2ad-8c40-4a36-a8e3-131be34ddbea" providerId="ADAL" clId="{5480CB3F-B585-4B1A-89B8-7C0583FFA0A7}" dt="2021-05-19T14:40:01.256" v="7149"/>
          <ac:picMkLst>
            <pc:docMk/>
            <pc:sldMk cId="3778171793" sldId="269"/>
            <ac:picMk id="9" creationId="{2A475F34-E839-43CF-AAF0-95487EC23787}"/>
          </ac:picMkLst>
        </pc:picChg>
        <pc:picChg chg="add del mod">
          <ac:chgData name="Frauke" userId="d3d5c2ad-8c40-4a36-a8e3-131be34ddbea" providerId="ADAL" clId="{5480CB3F-B585-4B1A-89B8-7C0583FFA0A7}" dt="2021-05-19T14:53:49.054" v="7156" actId="478"/>
          <ac:picMkLst>
            <pc:docMk/>
            <pc:sldMk cId="3778171793" sldId="269"/>
            <ac:picMk id="11" creationId="{4F5FD156-758A-433A-9110-853371E498B5}"/>
          </ac:picMkLst>
        </pc:picChg>
        <pc:picChg chg="add mod">
          <ac:chgData name="Frauke" userId="d3d5c2ad-8c40-4a36-a8e3-131be34ddbea" providerId="ADAL" clId="{5480CB3F-B585-4B1A-89B8-7C0583FFA0A7}" dt="2021-05-19T14:53:53.532" v="7158" actId="26606"/>
          <ac:picMkLst>
            <pc:docMk/>
            <pc:sldMk cId="3778171793" sldId="269"/>
            <ac:picMk id="13" creationId="{F2F9AA42-54D0-4602-9421-DEF1F0394059}"/>
          </ac:picMkLst>
        </pc:picChg>
      </pc:sldChg>
    </pc:docChg>
  </pc:docChgLst>
  <pc:docChgLst>
    <pc:chgData name="Frauke Rohden" userId="d3d5c2ad-8c40-4a36-a8e3-131be34ddbea" providerId="ADAL" clId="{44B5CA02-1DEF-46F6-9E4D-D0579805FAE9}"/>
    <pc:docChg chg="undo custSel modSld">
      <pc:chgData name="Frauke Rohden" userId="d3d5c2ad-8c40-4a36-a8e3-131be34ddbea" providerId="ADAL" clId="{44B5CA02-1DEF-46F6-9E4D-D0579805FAE9}" dt="2021-06-02T07:09:31.019" v="171" actId="20577"/>
      <pc:docMkLst>
        <pc:docMk/>
      </pc:docMkLst>
      <pc:sldChg chg="modSp mod">
        <pc:chgData name="Frauke Rohden" userId="d3d5c2ad-8c40-4a36-a8e3-131be34ddbea" providerId="ADAL" clId="{44B5CA02-1DEF-46F6-9E4D-D0579805FAE9}" dt="2021-06-02T07:09:31.019" v="171" actId="20577"/>
        <pc:sldMkLst>
          <pc:docMk/>
          <pc:sldMk cId="1407276214" sldId="256"/>
        </pc:sldMkLst>
        <pc:spChg chg="mod">
          <ac:chgData name="Frauke Rohden" userId="d3d5c2ad-8c40-4a36-a8e3-131be34ddbea" providerId="ADAL" clId="{44B5CA02-1DEF-46F6-9E4D-D0579805FAE9}" dt="2021-06-02T07:09:31.019" v="171" actId="20577"/>
          <ac:spMkLst>
            <pc:docMk/>
            <pc:sldMk cId="1407276214" sldId="256"/>
            <ac:spMk id="3" creationId="{3D0FC5F2-D0D1-45D9-8BB9-12C138F9420E}"/>
          </ac:spMkLst>
        </pc:spChg>
      </pc:sldChg>
      <pc:sldChg chg="modSp mod">
        <pc:chgData name="Frauke Rohden" userId="d3d5c2ad-8c40-4a36-a8e3-131be34ddbea" providerId="ADAL" clId="{44B5CA02-1DEF-46F6-9E4D-D0579805FAE9}" dt="2021-06-02T06:50:11.051" v="130"/>
        <pc:sldMkLst>
          <pc:docMk/>
          <pc:sldMk cId="1183640913" sldId="263"/>
        </pc:sldMkLst>
        <pc:graphicFrameChg chg="mod modGraphic">
          <ac:chgData name="Frauke Rohden" userId="d3d5c2ad-8c40-4a36-a8e3-131be34ddbea" providerId="ADAL" clId="{44B5CA02-1DEF-46F6-9E4D-D0579805FAE9}" dt="2021-06-02T06:50:11.051" v="130"/>
          <ac:graphicFrameMkLst>
            <pc:docMk/>
            <pc:sldMk cId="1183640913" sldId="263"/>
            <ac:graphicFrameMk id="21" creationId="{23771AE6-81B4-46E9-9796-3C2290872394}"/>
          </ac:graphicFrameMkLst>
        </pc:graphicFrameChg>
      </pc:sldChg>
      <pc:sldChg chg="modSp">
        <pc:chgData name="Frauke Rohden" userId="d3d5c2ad-8c40-4a36-a8e3-131be34ddbea" providerId="ADAL" clId="{44B5CA02-1DEF-46F6-9E4D-D0579805FAE9}" dt="2021-06-02T06:58:23.891" v="157" actId="20577"/>
        <pc:sldMkLst>
          <pc:docMk/>
          <pc:sldMk cId="1628443135" sldId="268"/>
        </pc:sldMkLst>
        <pc:graphicFrameChg chg="mod">
          <ac:chgData name="Frauke Rohden" userId="d3d5c2ad-8c40-4a36-a8e3-131be34ddbea" providerId="ADAL" clId="{44B5CA02-1DEF-46F6-9E4D-D0579805FAE9}" dt="2021-06-02T06:58:23.891" v="157" actId="20577"/>
          <ac:graphicFrameMkLst>
            <pc:docMk/>
            <pc:sldMk cId="1628443135" sldId="268"/>
            <ac:graphicFrameMk id="5" creationId="{FB26BA53-A760-4C86-BD5C-F00A473B257D}"/>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7FCFA5-1F9C-443C-94E2-8F9E087FB79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A7A41CB-67CC-43A2-9CB6-807270228763}">
      <dgm:prSet/>
      <dgm:spPr/>
      <dgm:t>
        <a:bodyPr/>
        <a:lstStyle/>
        <a:p>
          <a:r>
            <a:rPr lang="de-DE" dirty="0"/>
            <a:t>„Front </a:t>
          </a:r>
          <a:r>
            <a:rPr lang="de-DE" dirty="0" err="1"/>
            <a:t>page</a:t>
          </a:r>
          <a:r>
            <a:rPr lang="de-DE" dirty="0"/>
            <a:t> </a:t>
          </a:r>
          <a:r>
            <a:rPr lang="de-DE" dirty="0" err="1"/>
            <a:t>of</a:t>
          </a:r>
          <a:r>
            <a:rPr lang="de-DE" dirty="0"/>
            <a:t> </a:t>
          </a:r>
          <a:r>
            <a:rPr lang="de-DE" dirty="0" err="1"/>
            <a:t>the</a:t>
          </a:r>
          <a:r>
            <a:rPr lang="de-DE" dirty="0"/>
            <a:t> </a:t>
          </a:r>
          <a:r>
            <a:rPr lang="de-DE" dirty="0" err="1"/>
            <a:t>internet</a:t>
          </a:r>
          <a:r>
            <a:rPr lang="de-DE" dirty="0"/>
            <a:t>“</a:t>
          </a:r>
          <a:endParaRPr lang="en-US" dirty="0"/>
        </a:p>
      </dgm:t>
    </dgm:pt>
    <dgm:pt modelId="{F478D99B-AE87-4B26-8815-BF26564F57FF}" type="parTrans" cxnId="{6B58E610-F33C-4561-8763-6BE9B62138FA}">
      <dgm:prSet/>
      <dgm:spPr/>
      <dgm:t>
        <a:bodyPr/>
        <a:lstStyle/>
        <a:p>
          <a:endParaRPr lang="en-US"/>
        </a:p>
      </dgm:t>
    </dgm:pt>
    <dgm:pt modelId="{A101F4DC-2942-4D3E-93DC-710EC0F04C62}" type="sibTrans" cxnId="{6B58E610-F33C-4561-8763-6BE9B62138FA}">
      <dgm:prSet/>
      <dgm:spPr/>
      <dgm:t>
        <a:bodyPr/>
        <a:lstStyle/>
        <a:p>
          <a:endParaRPr lang="en-US"/>
        </a:p>
      </dgm:t>
    </dgm:pt>
    <dgm:pt modelId="{AC28449C-0A39-42B6-8B0D-7FEB53D78419}">
      <dgm:prSet/>
      <dgm:spPr/>
      <dgm:t>
        <a:bodyPr/>
        <a:lstStyle/>
        <a:p>
          <a:r>
            <a:rPr lang="de-DE" dirty="0"/>
            <a:t>„Best </a:t>
          </a:r>
          <a:r>
            <a:rPr lang="de-DE" dirty="0" err="1"/>
            <a:t>place</a:t>
          </a:r>
          <a:r>
            <a:rPr lang="de-DE" dirty="0"/>
            <a:t> on </a:t>
          </a:r>
          <a:r>
            <a:rPr lang="de-DE" dirty="0" err="1"/>
            <a:t>the</a:t>
          </a:r>
          <a:r>
            <a:rPr lang="de-DE" dirty="0"/>
            <a:t> </a:t>
          </a:r>
          <a:r>
            <a:rPr lang="de-DE" dirty="0" err="1"/>
            <a:t>internet</a:t>
          </a:r>
          <a:r>
            <a:rPr lang="de-DE" dirty="0"/>
            <a:t> (</a:t>
          </a:r>
          <a:r>
            <a:rPr lang="de-DE" dirty="0" err="1"/>
            <a:t>whose</a:t>
          </a:r>
          <a:r>
            <a:rPr lang="de-DE" dirty="0"/>
            <a:t> power </a:t>
          </a:r>
          <a:r>
            <a:rPr lang="de-DE" dirty="0" err="1"/>
            <a:t>you</a:t>
          </a:r>
          <a:r>
            <a:rPr lang="de-DE" dirty="0"/>
            <a:t> </a:t>
          </a:r>
          <a:r>
            <a:rPr lang="de-DE" dirty="0" err="1"/>
            <a:t>underestimate</a:t>
          </a:r>
          <a:r>
            <a:rPr lang="de-DE" dirty="0"/>
            <a:t>)“</a:t>
          </a:r>
          <a:r>
            <a:rPr lang="de-DE" baseline="30000" dirty="0"/>
            <a:t>1</a:t>
          </a:r>
          <a:endParaRPr lang="en-US" baseline="30000" dirty="0"/>
        </a:p>
      </dgm:t>
    </dgm:pt>
    <dgm:pt modelId="{3C8B2056-7BFB-48A9-A95A-A9DC01B9FB3D}" type="parTrans" cxnId="{BEF8C58E-2BAB-4CEF-A18B-EFB128D84954}">
      <dgm:prSet/>
      <dgm:spPr/>
      <dgm:t>
        <a:bodyPr/>
        <a:lstStyle/>
        <a:p>
          <a:endParaRPr lang="en-US"/>
        </a:p>
      </dgm:t>
    </dgm:pt>
    <dgm:pt modelId="{D72D4B28-414B-4FB7-8B62-DF4232602E43}" type="sibTrans" cxnId="{BEF8C58E-2BAB-4CEF-A18B-EFB128D84954}">
      <dgm:prSet/>
      <dgm:spPr/>
      <dgm:t>
        <a:bodyPr/>
        <a:lstStyle/>
        <a:p>
          <a:endParaRPr lang="en-US"/>
        </a:p>
      </dgm:t>
    </dgm:pt>
    <dgm:pt modelId="{BA803F20-B86D-4A5F-95AF-D64EECAFBF86}">
      <dgm:prSet/>
      <dgm:spPr/>
      <dgm:t>
        <a:bodyPr/>
        <a:lstStyle/>
        <a:p>
          <a:r>
            <a:rPr lang="de-DE" dirty="0"/>
            <a:t>„</a:t>
          </a:r>
          <a:r>
            <a:rPr lang="en-US" dirty="0"/>
            <a:t>assemblage of over one million online communities</a:t>
          </a:r>
          <a:r>
            <a:rPr lang="de-DE" dirty="0"/>
            <a:t>“</a:t>
          </a:r>
          <a:r>
            <a:rPr lang="de-DE" baseline="30000" dirty="0"/>
            <a:t>2</a:t>
          </a:r>
          <a:endParaRPr lang="en-US" dirty="0"/>
        </a:p>
      </dgm:t>
    </dgm:pt>
    <dgm:pt modelId="{9E4703F3-D3F5-44DE-8908-689D418E2A63}" type="parTrans" cxnId="{BAF8A3B4-D935-495D-8C2C-A9E9549F91E2}">
      <dgm:prSet/>
      <dgm:spPr/>
      <dgm:t>
        <a:bodyPr/>
        <a:lstStyle/>
        <a:p>
          <a:endParaRPr lang="en-US"/>
        </a:p>
      </dgm:t>
    </dgm:pt>
    <dgm:pt modelId="{2A566D68-1405-4F71-BC65-3D0356DBDB05}" type="sibTrans" cxnId="{BAF8A3B4-D935-495D-8C2C-A9E9549F91E2}">
      <dgm:prSet/>
      <dgm:spPr/>
      <dgm:t>
        <a:bodyPr/>
        <a:lstStyle/>
        <a:p>
          <a:endParaRPr lang="en-US"/>
        </a:p>
      </dgm:t>
    </dgm:pt>
    <dgm:pt modelId="{8B845104-7DB1-4574-8FE2-E6D85F575861}">
      <dgm:prSet/>
      <dgm:spPr/>
      <dgm:t>
        <a:bodyPr/>
        <a:lstStyle/>
        <a:p>
          <a:r>
            <a:rPr lang="de-DE" dirty="0"/>
            <a:t>Linking extreme </a:t>
          </a:r>
          <a:r>
            <a:rPr lang="de-DE" dirty="0" err="1"/>
            <a:t>communities</a:t>
          </a:r>
          <a:r>
            <a:rPr lang="de-DE" dirty="0"/>
            <a:t> </a:t>
          </a:r>
          <a:r>
            <a:rPr lang="de-DE" dirty="0" err="1"/>
            <a:t>to</a:t>
          </a:r>
          <a:r>
            <a:rPr lang="de-DE" dirty="0"/>
            <a:t> </a:t>
          </a:r>
          <a:r>
            <a:rPr lang="de-DE" dirty="0" err="1"/>
            <a:t>mainstream</a:t>
          </a:r>
          <a:r>
            <a:rPr lang="de-DE" dirty="0"/>
            <a:t> news</a:t>
          </a:r>
          <a:r>
            <a:rPr lang="de-DE" baseline="30000" dirty="0"/>
            <a:t>3</a:t>
          </a:r>
          <a:endParaRPr lang="en-US" dirty="0"/>
        </a:p>
      </dgm:t>
    </dgm:pt>
    <dgm:pt modelId="{F72A00DC-44EC-49AE-91CA-CE3E30359853}" type="parTrans" cxnId="{DB2EBB99-C139-49DA-8E0A-E048B5AEBF0B}">
      <dgm:prSet/>
      <dgm:spPr/>
      <dgm:t>
        <a:bodyPr/>
        <a:lstStyle/>
        <a:p>
          <a:endParaRPr lang="en-US"/>
        </a:p>
      </dgm:t>
    </dgm:pt>
    <dgm:pt modelId="{B4398462-279F-4799-9A84-BE98E4F95EF7}" type="sibTrans" cxnId="{DB2EBB99-C139-49DA-8E0A-E048B5AEBF0B}">
      <dgm:prSet/>
      <dgm:spPr/>
      <dgm:t>
        <a:bodyPr/>
        <a:lstStyle/>
        <a:p>
          <a:endParaRPr lang="en-US"/>
        </a:p>
      </dgm:t>
    </dgm:pt>
    <dgm:pt modelId="{C216A994-ED3D-40ED-9137-65FC7FD9DD9F}">
      <dgm:prSet/>
      <dgm:spPr/>
      <dgm:t>
        <a:bodyPr/>
        <a:lstStyle/>
        <a:p>
          <a:r>
            <a:rPr lang="de-DE" dirty="0" err="1"/>
            <a:t>Complete</a:t>
          </a:r>
          <a:r>
            <a:rPr lang="de-DE" dirty="0"/>
            <a:t> and </a:t>
          </a:r>
          <a:r>
            <a:rPr lang="de-DE" dirty="0" err="1"/>
            <a:t>rich</a:t>
          </a:r>
          <a:r>
            <a:rPr lang="de-DE" dirty="0"/>
            <a:t> </a:t>
          </a:r>
          <a:r>
            <a:rPr lang="de-DE" dirty="0" err="1"/>
            <a:t>text</a:t>
          </a:r>
          <a:r>
            <a:rPr lang="de-DE" dirty="0"/>
            <a:t> </a:t>
          </a:r>
          <a:r>
            <a:rPr lang="de-DE" dirty="0" err="1"/>
            <a:t>corpus</a:t>
          </a:r>
          <a:r>
            <a:rPr lang="de-DE" dirty="0"/>
            <a:t> </a:t>
          </a:r>
          <a:r>
            <a:rPr lang="de-DE" dirty="0" err="1"/>
            <a:t>for</a:t>
          </a:r>
          <a:r>
            <a:rPr lang="de-DE" dirty="0"/>
            <a:t> </a:t>
          </a:r>
          <a:r>
            <a:rPr lang="de-DE" dirty="0" err="1"/>
            <a:t>computational</a:t>
          </a:r>
          <a:r>
            <a:rPr lang="de-DE" dirty="0"/>
            <a:t> methods</a:t>
          </a:r>
          <a:r>
            <a:rPr lang="de-DE" baseline="30000" dirty="0"/>
            <a:t>4</a:t>
          </a:r>
          <a:r>
            <a:rPr lang="de-DE" dirty="0"/>
            <a:t> </a:t>
          </a:r>
          <a:endParaRPr lang="en-US" dirty="0"/>
        </a:p>
      </dgm:t>
    </dgm:pt>
    <dgm:pt modelId="{DE32CF62-6B11-453F-8C17-1E579A5A015B}" type="parTrans" cxnId="{BDF7997B-0920-48C3-A7D3-E800067F5152}">
      <dgm:prSet/>
      <dgm:spPr/>
      <dgm:t>
        <a:bodyPr/>
        <a:lstStyle/>
        <a:p>
          <a:endParaRPr lang="en-US"/>
        </a:p>
      </dgm:t>
    </dgm:pt>
    <dgm:pt modelId="{A457C292-E897-4B1A-BF59-4503DF3DF5B0}" type="sibTrans" cxnId="{BDF7997B-0920-48C3-A7D3-E800067F5152}">
      <dgm:prSet/>
      <dgm:spPr/>
      <dgm:t>
        <a:bodyPr/>
        <a:lstStyle/>
        <a:p>
          <a:endParaRPr lang="en-US"/>
        </a:p>
      </dgm:t>
    </dgm:pt>
    <dgm:pt modelId="{2036EE35-B4E9-4272-B02F-69570709D472}">
      <dgm:prSet/>
      <dgm:spPr/>
      <dgm:t>
        <a:bodyPr/>
        <a:lstStyle/>
        <a:p>
          <a:r>
            <a:rPr lang="de-DE" dirty="0" err="1"/>
            <a:t>Opportunity</a:t>
          </a:r>
          <a:r>
            <a:rPr lang="de-DE" dirty="0"/>
            <a:t> </a:t>
          </a:r>
          <a:r>
            <a:rPr lang="de-DE" dirty="0" err="1"/>
            <a:t>for</a:t>
          </a:r>
          <a:r>
            <a:rPr lang="de-DE" dirty="0"/>
            <a:t> outreach and </a:t>
          </a:r>
          <a:r>
            <a:rPr lang="de-DE" dirty="0" err="1"/>
            <a:t>science</a:t>
          </a:r>
          <a:r>
            <a:rPr lang="de-DE" dirty="0"/>
            <a:t> communication</a:t>
          </a:r>
          <a:r>
            <a:rPr lang="de-DE" baseline="30000" dirty="0"/>
            <a:t>5</a:t>
          </a:r>
          <a:endParaRPr lang="en-US" dirty="0"/>
        </a:p>
      </dgm:t>
    </dgm:pt>
    <dgm:pt modelId="{AA1757D8-A1E2-4440-9CC5-FAFDC0595A6D}" type="parTrans" cxnId="{BAA768DF-4004-4B33-915E-97FD7B0C9523}">
      <dgm:prSet/>
      <dgm:spPr/>
      <dgm:t>
        <a:bodyPr/>
        <a:lstStyle/>
        <a:p>
          <a:endParaRPr lang="en-US"/>
        </a:p>
      </dgm:t>
    </dgm:pt>
    <dgm:pt modelId="{2BE2515F-2512-44F5-8D69-91FC76A6D752}" type="sibTrans" cxnId="{BAA768DF-4004-4B33-915E-97FD7B0C9523}">
      <dgm:prSet/>
      <dgm:spPr/>
      <dgm:t>
        <a:bodyPr/>
        <a:lstStyle/>
        <a:p>
          <a:endParaRPr lang="en-US"/>
        </a:p>
      </dgm:t>
    </dgm:pt>
    <dgm:pt modelId="{95CE4390-26C2-41BD-9719-9F479272B00D}" type="pres">
      <dgm:prSet presAssocID="{167FCFA5-1F9C-443C-94E2-8F9E087FB79A}" presName="diagram" presStyleCnt="0">
        <dgm:presLayoutVars>
          <dgm:dir/>
          <dgm:resizeHandles val="exact"/>
        </dgm:presLayoutVars>
      </dgm:prSet>
      <dgm:spPr/>
    </dgm:pt>
    <dgm:pt modelId="{706E8013-62CF-411E-A34B-989C84F51CDB}" type="pres">
      <dgm:prSet presAssocID="{4A7A41CB-67CC-43A2-9CB6-807270228763}" presName="node" presStyleLbl="node1" presStyleIdx="0" presStyleCnt="6">
        <dgm:presLayoutVars>
          <dgm:bulletEnabled val="1"/>
        </dgm:presLayoutVars>
      </dgm:prSet>
      <dgm:spPr/>
    </dgm:pt>
    <dgm:pt modelId="{BF242220-360F-474B-A0F0-33B1217BE18C}" type="pres">
      <dgm:prSet presAssocID="{A101F4DC-2942-4D3E-93DC-710EC0F04C62}" presName="sibTrans" presStyleCnt="0"/>
      <dgm:spPr/>
    </dgm:pt>
    <dgm:pt modelId="{1669F5A3-5909-4AD0-8D65-E3B1687BC0E9}" type="pres">
      <dgm:prSet presAssocID="{AC28449C-0A39-42B6-8B0D-7FEB53D78419}" presName="node" presStyleLbl="node1" presStyleIdx="1" presStyleCnt="6">
        <dgm:presLayoutVars>
          <dgm:bulletEnabled val="1"/>
        </dgm:presLayoutVars>
      </dgm:prSet>
      <dgm:spPr/>
    </dgm:pt>
    <dgm:pt modelId="{33197C59-DAAC-46D2-A2C0-22C66D847E53}" type="pres">
      <dgm:prSet presAssocID="{D72D4B28-414B-4FB7-8B62-DF4232602E43}" presName="sibTrans" presStyleCnt="0"/>
      <dgm:spPr/>
    </dgm:pt>
    <dgm:pt modelId="{5DF251AD-9616-4BE6-8348-3C4FCCAC2A20}" type="pres">
      <dgm:prSet presAssocID="{BA803F20-B86D-4A5F-95AF-D64EECAFBF86}" presName="node" presStyleLbl="node1" presStyleIdx="2" presStyleCnt="6">
        <dgm:presLayoutVars>
          <dgm:bulletEnabled val="1"/>
        </dgm:presLayoutVars>
      </dgm:prSet>
      <dgm:spPr/>
    </dgm:pt>
    <dgm:pt modelId="{1B282FF4-C150-42AC-BD73-002D9D8B6B86}" type="pres">
      <dgm:prSet presAssocID="{2A566D68-1405-4F71-BC65-3D0356DBDB05}" presName="sibTrans" presStyleCnt="0"/>
      <dgm:spPr/>
    </dgm:pt>
    <dgm:pt modelId="{55087ADB-7E89-4B86-8986-11006083EBFA}" type="pres">
      <dgm:prSet presAssocID="{8B845104-7DB1-4574-8FE2-E6D85F575861}" presName="node" presStyleLbl="node1" presStyleIdx="3" presStyleCnt="6">
        <dgm:presLayoutVars>
          <dgm:bulletEnabled val="1"/>
        </dgm:presLayoutVars>
      </dgm:prSet>
      <dgm:spPr/>
    </dgm:pt>
    <dgm:pt modelId="{E5CDA66C-AD98-47C6-AB04-B696EA5BA41E}" type="pres">
      <dgm:prSet presAssocID="{B4398462-279F-4799-9A84-BE98E4F95EF7}" presName="sibTrans" presStyleCnt="0"/>
      <dgm:spPr/>
    </dgm:pt>
    <dgm:pt modelId="{32FD0ADE-3D57-429D-8323-DD3B5A6BDEE3}" type="pres">
      <dgm:prSet presAssocID="{C216A994-ED3D-40ED-9137-65FC7FD9DD9F}" presName="node" presStyleLbl="node1" presStyleIdx="4" presStyleCnt="6">
        <dgm:presLayoutVars>
          <dgm:bulletEnabled val="1"/>
        </dgm:presLayoutVars>
      </dgm:prSet>
      <dgm:spPr/>
    </dgm:pt>
    <dgm:pt modelId="{A5979243-2973-4CE6-BBD7-F40EC004CB6C}" type="pres">
      <dgm:prSet presAssocID="{A457C292-E897-4B1A-BF59-4503DF3DF5B0}" presName="sibTrans" presStyleCnt="0"/>
      <dgm:spPr/>
    </dgm:pt>
    <dgm:pt modelId="{5F5C5C93-AF19-412C-B21F-73C73C8B17A5}" type="pres">
      <dgm:prSet presAssocID="{2036EE35-B4E9-4272-B02F-69570709D472}" presName="node" presStyleLbl="node1" presStyleIdx="5" presStyleCnt="6">
        <dgm:presLayoutVars>
          <dgm:bulletEnabled val="1"/>
        </dgm:presLayoutVars>
      </dgm:prSet>
      <dgm:spPr/>
    </dgm:pt>
  </dgm:ptLst>
  <dgm:cxnLst>
    <dgm:cxn modelId="{6B58E610-F33C-4561-8763-6BE9B62138FA}" srcId="{167FCFA5-1F9C-443C-94E2-8F9E087FB79A}" destId="{4A7A41CB-67CC-43A2-9CB6-807270228763}" srcOrd="0" destOrd="0" parTransId="{F478D99B-AE87-4B26-8815-BF26564F57FF}" sibTransId="{A101F4DC-2942-4D3E-93DC-710EC0F04C62}"/>
    <dgm:cxn modelId="{3B0BEF25-9A2A-4CE8-8B0D-6144B47008DE}" type="presOf" srcId="{2036EE35-B4E9-4272-B02F-69570709D472}" destId="{5F5C5C93-AF19-412C-B21F-73C73C8B17A5}" srcOrd="0" destOrd="0" presId="urn:microsoft.com/office/officeart/2005/8/layout/default"/>
    <dgm:cxn modelId="{FEB8073C-ECEA-48EB-A25F-7C74A130A7B8}" type="presOf" srcId="{8B845104-7DB1-4574-8FE2-E6D85F575861}" destId="{55087ADB-7E89-4B86-8986-11006083EBFA}" srcOrd="0" destOrd="0" presId="urn:microsoft.com/office/officeart/2005/8/layout/default"/>
    <dgm:cxn modelId="{112F8A5A-97AC-444C-884C-D9CA16F7E2F7}" type="presOf" srcId="{BA803F20-B86D-4A5F-95AF-D64EECAFBF86}" destId="{5DF251AD-9616-4BE6-8348-3C4FCCAC2A20}" srcOrd="0" destOrd="0" presId="urn:microsoft.com/office/officeart/2005/8/layout/default"/>
    <dgm:cxn modelId="{BDF7997B-0920-48C3-A7D3-E800067F5152}" srcId="{167FCFA5-1F9C-443C-94E2-8F9E087FB79A}" destId="{C216A994-ED3D-40ED-9137-65FC7FD9DD9F}" srcOrd="4" destOrd="0" parTransId="{DE32CF62-6B11-453F-8C17-1E579A5A015B}" sibTransId="{A457C292-E897-4B1A-BF59-4503DF3DF5B0}"/>
    <dgm:cxn modelId="{8B3A0A89-A238-484A-9AC2-AC8926955E56}" type="presOf" srcId="{167FCFA5-1F9C-443C-94E2-8F9E087FB79A}" destId="{95CE4390-26C2-41BD-9719-9F479272B00D}" srcOrd="0" destOrd="0" presId="urn:microsoft.com/office/officeart/2005/8/layout/default"/>
    <dgm:cxn modelId="{BEF8C58E-2BAB-4CEF-A18B-EFB128D84954}" srcId="{167FCFA5-1F9C-443C-94E2-8F9E087FB79A}" destId="{AC28449C-0A39-42B6-8B0D-7FEB53D78419}" srcOrd="1" destOrd="0" parTransId="{3C8B2056-7BFB-48A9-A95A-A9DC01B9FB3D}" sibTransId="{D72D4B28-414B-4FB7-8B62-DF4232602E43}"/>
    <dgm:cxn modelId="{DB2EBB99-C139-49DA-8E0A-E048B5AEBF0B}" srcId="{167FCFA5-1F9C-443C-94E2-8F9E087FB79A}" destId="{8B845104-7DB1-4574-8FE2-E6D85F575861}" srcOrd="3" destOrd="0" parTransId="{F72A00DC-44EC-49AE-91CA-CE3E30359853}" sibTransId="{B4398462-279F-4799-9A84-BE98E4F95EF7}"/>
    <dgm:cxn modelId="{8EC6A19F-BF1C-411E-A5F9-30F1C0448DCA}" type="presOf" srcId="{C216A994-ED3D-40ED-9137-65FC7FD9DD9F}" destId="{32FD0ADE-3D57-429D-8323-DD3B5A6BDEE3}" srcOrd="0" destOrd="0" presId="urn:microsoft.com/office/officeart/2005/8/layout/default"/>
    <dgm:cxn modelId="{67F02EA8-F062-4BB4-96C8-F80381DDDDA6}" type="presOf" srcId="{AC28449C-0A39-42B6-8B0D-7FEB53D78419}" destId="{1669F5A3-5909-4AD0-8D65-E3B1687BC0E9}" srcOrd="0" destOrd="0" presId="urn:microsoft.com/office/officeart/2005/8/layout/default"/>
    <dgm:cxn modelId="{BAF8A3B4-D935-495D-8C2C-A9E9549F91E2}" srcId="{167FCFA5-1F9C-443C-94E2-8F9E087FB79A}" destId="{BA803F20-B86D-4A5F-95AF-D64EECAFBF86}" srcOrd="2" destOrd="0" parTransId="{9E4703F3-D3F5-44DE-8908-689D418E2A63}" sibTransId="{2A566D68-1405-4F71-BC65-3D0356DBDB05}"/>
    <dgm:cxn modelId="{BAA768DF-4004-4B33-915E-97FD7B0C9523}" srcId="{167FCFA5-1F9C-443C-94E2-8F9E087FB79A}" destId="{2036EE35-B4E9-4272-B02F-69570709D472}" srcOrd="5" destOrd="0" parTransId="{AA1757D8-A1E2-4440-9CC5-FAFDC0595A6D}" sibTransId="{2BE2515F-2512-44F5-8D69-91FC76A6D752}"/>
    <dgm:cxn modelId="{5F2BEEF8-A49B-4DD9-A365-E58B1BD652C2}" type="presOf" srcId="{4A7A41CB-67CC-43A2-9CB6-807270228763}" destId="{706E8013-62CF-411E-A34B-989C84F51CDB}" srcOrd="0" destOrd="0" presId="urn:microsoft.com/office/officeart/2005/8/layout/default"/>
    <dgm:cxn modelId="{E356E63E-B70C-43DA-A65A-658988E941EA}" type="presParOf" srcId="{95CE4390-26C2-41BD-9719-9F479272B00D}" destId="{706E8013-62CF-411E-A34B-989C84F51CDB}" srcOrd="0" destOrd="0" presId="urn:microsoft.com/office/officeart/2005/8/layout/default"/>
    <dgm:cxn modelId="{B1C7E797-7439-4D4F-BDD9-F531DC95D70B}" type="presParOf" srcId="{95CE4390-26C2-41BD-9719-9F479272B00D}" destId="{BF242220-360F-474B-A0F0-33B1217BE18C}" srcOrd="1" destOrd="0" presId="urn:microsoft.com/office/officeart/2005/8/layout/default"/>
    <dgm:cxn modelId="{0BB383D9-6F4B-45DD-984E-39BFEEE301CB}" type="presParOf" srcId="{95CE4390-26C2-41BD-9719-9F479272B00D}" destId="{1669F5A3-5909-4AD0-8D65-E3B1687BC0E9}" srcOrd="2" destOrd="0" presId="urn:microsoft.com/office/officeart/2005/8/layout/default"/>
    <dgm:cxn modelId="{E037B684-9D1D-4DCF-A817-FE40077F74F9}" type="presParOf" srcId="{95CE4390-26C2-41BD-9719-9F479272B00D}" destId="{33197C59-DAAC-46D2-A2C0-22C66D847E53}" srcOrd="3" destOrd="0" presId="urn:microsoft.com/office/officeart/2005/8/layout/default"/>
    <dgm:cxn modelId="{4182B512-AD85-4A5C-BC9A-CAA81940C77E}" type="presParOf" srcId="{95CE4390-26C2-41BD-9719-9F479272B00D}" destId="{5DF251AD-9616-4BE6-8348-3C4FCCAC2A20}" srcOrd="4" destOrd="0" presId="urn:microsoft.com/office/officeart/2005/8/layout/default"/>
    <dgm:cxn modelId="{0B0AFC28-383E-48CE-A060-7C091E93DA43}" type="presParOf" srcId="{95CE4390-26C2-41BD-9719-9F479272B00D}" destId="{1B282FF4-C150-42AC-BD73-002D9D8B6B86}" srcOrd="5" destOrd="0" presId="urn:microsoft.com/office/officeart/2005/8/layout/default"/>
    <dgm:cxn modelId="{C630CB9F-CA90-4B00-A195-FC3950E11C1E}" type="presParOf" srcId="{95CE4390-26C2-41BD-9719-9F479272B00D}" destId="{55087ADB-7E89-4B86-8986-11006083EBFA}" srcOrd="6" destOrd="0" presId="urn:microsoft.com/office/officeart/2005/8/layout/default"/>
    <dgm:cxn modelId="{2F11A5BB-73DD-42F2-81BD-2037C455A1DC}" type="presParOf" srcId="{95CE4390-26C2-41BD-9719-9F479272B00D}" destId="{E5CDA66C-AD98-47C6-AB04-B696EA5BA41E}" srcOrd="7" destOrd="0" presId="urn:microsoft.com/office/officeart/2005/8/layout/default"/>
    <dgm:cxn modelId="{A16F57E1-E76F-43FB-8B39-3EF206C2AFB3}" type="presParOf" srcId="{95CE4390-26C2-41BD-9719-9F479272B00D}" destId="{32FD0ADE-3D57-429D-8323-DD3B5A6BDEE3}" srcOrd="8" destOrd="0" presId="urn:microsoft.com/office/officeart/2005/8/layout/default"/>
    <dgm:cxn modelId="{1DFC4A7F-0BC6-442C-AF5F-671CD69C1C82}" type="presParOf" srcId="{95CE4390-26C2-41BD-9719-9F479272B00D}" destId="{A5979243-2973-4CE6-BBD7-F40EC004CB6C}" srcOrd="9" destOrd="0" presId="urn:microsoft.com/office/officeart/2005/8/layout/default"/>
    <dgm:cxn modelId="{CB0AD2B1-911A-4869-AC3C-B896B713F017}" type="presParOf" srcId="{95CE4390-26C2-41BD-9719-9F479272B00D}" destId="{5F5C5C93-AF19-412C-B21F-73C73C8B17A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4A8C9A-4DCE-45B6-9E6A-72E0A41A6C9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3FB8F27-F561-4640-8070-B76ABFC8DE8C}">
      <dgm:prSet/>
      <dgm:spPr/>
      <dgm:t>
        <a:bodyPr/>
        <a:lstStyle/>
        <a:p>
          <a:r>
            <a:rPr lang="de-DE" dirty="0" err="1"/>
            <a:t>Similarity</a:t>
          </a:r>
          <a:r>
            <a:rPr lang="de-DE" dirty="0"/>
            <a:t> </a:t>
          </a:r>
          <a:r>
            <a:rPr lang="de-DE" dirty="0" err="1"/>
            <a:t>to</a:t>
          </a:r>
          <a:r>
            <a:rPr lang="de-DE" dirty="0"/>
            <a:t> </a:t>
          </a:r>
          <a:r>
            <a:rPr lang="de-DE" dirty="0" err="1"/>
            <a:t>other</a:t>
          </a:r>
          <a:r>
            <a:rPr lang="de-DE" dirty="0"/>
            <a:t> online </a:t>
          </a:r>
          <a:r>
            <a:rPr lang="de-DE" dirty="0" err="1"/>
            <a:t>environments</a:t>
          </a:r>
          <a:endParaRPr lang="en-US" dirty="0"/>
        </a:p>
      </dgm:t>
    </dgm:pt>
    <dgm:pt modelId="{2E0F809D-4B41-4A92-A15F-C980B4277AAB}" type="parTrans" cxnId="{F160C959-40E9-4326-97B0-EB074FF353A0}">
      <dgm:prSet/>
      <dgm:spPr/>
      <dgm:t>
        <a:bodyPr/>
        <a:lstStyle/>
        <a:p>
          <a:endParaRPr lang="en-US"/>
        </a:p>
      </dgm:t>
    </dgm:pt>
    <dgm:pt modelId="{499866A1-27FB-484A-B3FF-EB913B4FB48F}" type="sibTrans" cxnId="{F160C959-40E9-4326-97B0-EB074FF353A0}">
      <dgm:prSet/>
      <dgm:spPr/>
      <dgm:t>
        <a:bodyPr/>
        <a:lstStyle/>
        <a:p>
          <a:endParaRPr lang="en-US"/>
        </a:p>
      </dgm:t>
    </dgm:pt>
    <dgm:pt modelId="{E0369B7B-0DF4-4E06-86CD-E1BD5389505F}">
      <dgm:prSet/>
      <dgm:spPr/>
      <dgm:t>
        <a:bodyPr/>
        <a:lstStyle/>
        <a:p>
          <a:r>
            <a:rPr lang="de-DE" dirty="0" err="1"/>
            <a:t>distributed</a:t>
          </a:r>
          <a:r>
            <a:rPr lang="de-DE" dirty="0"/>
            <a:t> social </a:t>
          </a:r>
          <a:r>
            <a:rPr lang="de-DE" dirty="0" err="1"/>
            <a:t>moderation</a:t>
          </a:r>
          <a:endParaRPr lang="en-US" dirty="0"/>
        </a:p>
      </dgm:t>
    </dgm:pt>
    <dgm:pt modelId="{F0657882-C68B-4756-8C40-648121AAC06A}" type="parTrans" cxnId="{A2AD7C90-99B6-4595-8C4D-6669821AD1A3}">
      <dgm:prSet/>
      <dgm:spPr/>
      <dgm:t>
        <a:bodyPr/>
        <a:lstStyle/>
        <a:p>
          <a:endParaRPr lang="en-US"/>
        </a:p>
      </dgm:t>
    </dgm:pt>
    <dgm:pt modelId="{B24D69E1-4FB0-4318-9ED9-E92A574367A9}" type="sibTrans" cxnId="{A2AD7C90-99B6-4595-8C4D-6669821AD1A3}">
      <dgm:prSet/>
      <dgm:spPr/>
      <dgm:t>
        <a:bodyPr/>
        <a:lstStyle/>
        <a:p>
          <a:endParaRPr lang="en-US"/>
        </a:p>
      </dgm:t>
    </dgm:pt>
    <dgm:pt modelId="{DBBC755F-824D-434E-AFE4-1CEB05E26E64}">
      <dgm:prSet/>
      <dgm:spPr/>
      <dgm:t>
        <a:bodyPr/>
        <a:lstStyle/>
        <a:p>
          <a:r>
            <a:rPr lang="de-DE"/>
            <a:t>Methodological implications for social media research?</a:t>
          </a:r>
          <a:endParaRPr lang="en-US"/>
        </a:p>
      </dgm:t>
    </dgm:pt>
    <dgm:pt modelId="{E9435521-CA1F-448D-B950-6F55A337F40D}" type="parTrans" cxnId="{EE4CC95B-1495-490E-A5E6-759C458FAC23}">
      <dgm:prSet/>
      <dgm:spPr/>
      <dgm:t>
        <a:bodyPr/>
        <a:lstStyle/>
        <a:p>
          <a:endParaRPr lang="en-US"/>
        </a:p>
      </dgm:t>
    </dgm:pt>
    <dgm:pt modelId="{619D4A28-5DA2-435C-A330-1371F3A205C4}" type="sibTrans" cxnId="{EE4CC95B-1495-490E-A5E6-759C458FAC23}">
      <dgm:prSet/>
      <dgm:spPr/>
      <dgm:t>
        <a:bodyPr/>
        <a:lstStyle/>
        <a:p>
          <a:endParaRPr lang="en-US"/>
        </a:p>
      </dgm:t>
    </dgm:pt>
    <dgm:pt modelId="{45608C04-FD5A-45AC-AC8D-C77C12A6377C}">
      <dgm:prSet/>
      <dgm:spPr/>
      <dgm:t>
        <a:bodyPr/>
        <a:lstStyle/>
        <a:p>
          <a:r>
            <a:rPr lang="de-DE"/>
            <a:t>Distinguishing forms of moderation</a:t>
          </a:r>
          <a:endParaRPr lang="en-US"/>
        </a:p>
      </dgm:t>
    </dgm:pt>
    <dgm:pt modelId="{CBDE5566-9F04-4A93-92F2-7C425CA0BBCA}" type="parTrans" cxnId="{DCD975D6-DB3C-4C2F-B870-05315D60FFCC}">
      <dgm:prSet/>
      <dgm:spPr/>
      <dgm:t>
        <a:bodyPr/>
        <a:lstStyle/>
        <a:p>
          <a:endParaRPr lang="en-US"/>
        </a:p>
      </dgm:t>
    </dgm:pt>
    <dgm:pt modelId="{6E974A00-FA24-4D87-8690-3F8F5D1D5C48}" type="sibTrans" cxnId="{DCD975D6-DB3C-4C2F-B870-05315D60FFCC}">
      <dgm:prSet/>
      <dgm:spPr/>
      <dgm:t>
        <a:bodyPr/>
        <a:lstStyle/>
        <a:p>
          <a:endParaRPr lang="en-US"/>
        </a:p>
      </dgm:t>
    </dgm:pt>
    <dgm:pt modelId="{AD6DDEBA-0FE5-4F2B-B806-F0FF1CE253FE}">
      <dgm:prSet/>
      <dgm:spPr/>
      <dgm:t>
        <a:bodyPr/>
        <a:lstStyle/>
        <a:p>
          <a:r>
            <a:rPr lang="de-DE" dirty="0" err="1"/>
            <a:t>Attending</a:t>
          </a:r>
          <a:r>
            <a:rPr lang="de-DE" dirty="0"/>
            <a:t> </a:t>
          </a:r>
          <a:r>
            <a:rPr lang="de-DE" dirty="0" err="1"/>
            <a:t>to</a:t>
          </a:r>
          <a:r>
            <a:rPr lang="de-DE" dirty="0"/>
            <a:t> </a:t>
          </a:r>
          <a:r>
            <a:rPr lang="de-DE" dirty="0" err="1"/>
            <a:t>community</a:t>
          </a:r>
          <a:r>
            <a:rPr lang="de-DE" dirty="0"/>
            <a:t> </a:t>
          </a:r>
          <a:r>
            <a:rPr lang="de-DE" dirty="0" err="1"/>
            <a:t>norms</a:t>
          </a:r>
          <a:r>
            <a:rPr lang="de-DE" dirty="0"/>
            <a:t> </a:t>
          </a:r>
          <a:r>
            <a:rPr lang="de-DE" dirty="0" err="1"/>
            <a:t>beyond</a:t>
          </a:r>
          <a:r>
            <a:rPr lang="de-DE" dirty="0"/>
            <a:t> </a:t>
          </a:r>
          <a:r>
            <a:rPr lang="de-DE" dirty="0" err="1"/>
            <a:t>platform</a:t>
          </a:r>
          <a:r>
            <a:rPr lang="de-DE" dirty="0"/>
            <a:t> </a:t>
          </a:r>
          <a:r>
            <a:rPr lang="de-DE" dirty="0" err="1"/>
            <a:t>vernacular</a:t>
          </a:r>
          <a:endParaRPr lang="en-US" dirty="0"/>
        </a:p>
      </dgm:t>
    </dgm:pt>
    <dgm:pt modelId="{A8E1A07F-B96B-4CFB-87D9-D4F2068B7BF6}" type="parTrans" cxnId="{D204249F-2431-4C7E-8618-A2025E59121E}">
      <dgm:prSet/>
      <dgm:spPr/>
      <dgm:t>
        <a:bodyPr/>
        <a:lstStyle/>
        <a:p>
          <a:endParaRPr lang="en-US"/>
        </a:p>
      </dgm:t>
    </dgm:pt>
    <dgm:pt modelId="{73EA2C90-CA25-4BC1-96BC-DFF8AB918848}" type="sibTrans" cxnId="{D204249F-2431-4C7E-8618-A2025E59121E}">
      <dgm:prSet/>
      <dgm:spPr/>
      <dgm:t>
        <a:bodyPr/>
        <a:lstStyle/>
        <a:p>
          <a:endParaRPr lang="en-US"/>
        </a:p>
      </dgm:t>
    </dgm:pt>
    <dgm:pt modelId="{34BF1E1A-7D9A-4B3F-BE27-AEC3ADA03E27}">
      <dgm:prSet/>
      <dgm:spPr/>
      <dgm:t>
        <a:bodyPr/>
        <a:lstStyle/>
        <a:p>
          <a:r>
            <a:rPr lang="de-DE" dirty="0" err="1"/>
            <a:t>Visibility</a:t>
          </a:r>
          <a:r>
            <a:rPr lang="de-DE" dirty="0"/>
            <a:t> </a:t>
          </a:r>
          <a:r>
            <a:rPr lang="de-DE" dirty="0" err="1"/>
            <a:t>of</a:t>
          </a:r>
          <a:r>
            <a:rPr lang="de-DE" dirty="0"/>
            <a:t> </a:t>
          </a:r>
          <a:r>
            <a:rPr lang="de-DE" dirty="0" err="1"/>
            <a:t>content</a:t>
          </a:r>
          <a:r>
            <a:rPr lang="de-DE" dirty="0"/>
            <a:t> </a:t>
          </a:r>
          <a:r>
            <a:rPr lang="de-DE" dirty="0" err="1"/>
            <a:t>to</a:t>
          </a:r>
          <a:r>
            <a:rPr lang="de-DE" dirty="0"/>
            <a:t> </a:t>
          </a:r>
          <a:r>
            <a:rPr lang="de-DE" dirty="0" err="1"/>
            <a:t>users</a:t>
          </a:r>
          <a:endParaRPr lang="en-US" dirty="0"/>
        </a:p>
      </dgm:t>
    </dgm:pt>
    <dgm:pt modelId="{5976EEE4-B0CB-4833-B535-0EBAAB72FE0B}" type="parTrans" cxnId="{D253E033-429B-4CD6-9EE9-A8CC83C664AE}">
      <dgm:prSet/>
      <dgm:spPr/>
      <dgm:t>
        <a:bodyPr/>
        <a:lstStyle/>
        <a:p>
          <a:endParaRPr lang="en-US"/>
        </a:p>
      </dgm:t>
    </dgm:pt>
    <dgm:pt modelId="{6A5F6276-7E7C-4EF3-BF3B-F7EECEE23C2A}" type="sibTrans" cxnId="{D253E033-429B-4CD6-9EE9-A8CC83C664AE}">
      <dgm:prSet/>
      <dgm:spPr/>
      <dgm:t>
        <a:bodyPr/>
        <a:lstStyle/>
        <a:p>
          <a:endParaRPr lang="en-US"/>
        </a:p>
      </dgm:t>
    </dgm:pt>
    <dgm:pt modelId="{364B40EF-E7EC-4673-BA4D-B86008EFDE4C}">
      <dgm:prSet/>
      <dgm:spPr/>
      <dgm:t>
        <a:bodyPr/>
        <a:lstStyle/>
        <a:p>
          <a:r>
            <a:rPr lang="de-DE"/>
            <a:t>Ethical implications of volunteer moderation work?</a:t>
          </a:r>
          <a:endParaRPr lang="en-US"/>
        </a:p>
      </dgm:t>
    </dgm:pt>
    <dgm:pt modelId="{F02D4604-7234-4FDA-B59F-7BBD0559452F}" type="parTrans" cxnId="{5EDFC323-5880-4455-B08D-9AF5C4F73714}">
      <dgm:prSet/>
      <dgm:spPr/>
      <dgm:t>
        <a:bodyPr/>
        <a:lstStyle/>
        <a:p>
          <a:endParaRPr lang="en-US"/>
        </a:p>
      </dgm:t>
    </dgm:pt>
    <dgm:pt modelId="{715324B7-8C4A-48BF-9371-A8781B577C72}" type="sibTrans" cxnId="{5EDFC323-5880-4455-B08D-9AF5C4F73714}">
      <dgm:prSet/>
      <dgm:spPr/>
      <dgm:t>
        <a:bodyPr/>
        <a:lstStyle/>
        <a:p>
          <a:endParaRPr lang="en-US"/>
        </a:p>
      </dgm:t>
    </dgm:pt>
    <dgm:pt modelId="{FCC8A761-2F20-474E-A38E-AB7034EFADAE}">
      <dgm:prSet/>
      <dgm:spPr/>
      <dgm:t>
        <a:bodyPr/>
        <a:lstStyle/>
        <a:p>
          <a:r>
            <a:rPr lang="de-DE"/>
            <a:t>Unpaid care work</a:t>
          </a:r>
          <a:endParaRPr lang="en-US"/>
        </a:p>
      </dgm:t>
    </dgm:pt>
    <dgm:pt modelId="{B47E5F20-7469-47D7-8558-1730C9D88257}" type="parTrans" cxnId="{4DB58133-FB74-4850-83FB-BBEF39E5439F}">
      <dgm:prSet/>
      <dgm:spPr/>
      <dgm:t>
        <a:bodyPr/>
        <a:lstStyle/>
        <a:p>
          <a:endParaRPr lang="en-US"/>
        </a:p>
      </dgm:t>
    </dgm:pt>
    <dgm:pt modelId="{0FA9BF5A-B355-469A-BCF2-3B785AEBB416}" type="sibTrans" cxnId="{4DB58133-FB74-4850-83FB-BBEF39E5439F}">
      <dgm:prSet/>
      <dgm:spPr/>
      <dgm:t>
        <a:bodyPr/>
        <a:lstStyle/>
        <a:p>
          <a:endParaRPr lang="en-US"/>
        </a:p>
      </dgm:t>
    </dgm:pt>
    <dgm:pt modelId="{40BA4C8C-AC6B-42E0-8F55-941A9704A908}">
      <dgm:prSet/>
      <dgm:spPr/>
      <dgm:t>
        <a:bodyPr/>
        <a:lstStyle/>
        <a:p>
          <a:r>
            <a:rPr lang="de-DE" dirty="0"/>
            <a:t>Power </a:t>
          </a:r>
          <a:r>
            <a:rPr lang="de-DE" dirty="0" err="1"/>
            <a:t>over</a:t>
          </a:r>
          <a:r>
            <a:rPr lang="de-DE" dirty="0"/>
            <a:t> </a:t>
          </a:r>
          <a:r>
            <a:rPr lang="de-DE" dirty="0" err="1"/>
            <a:t>discussion</a:t>
          </a:r>
          <a:r>
            <a:rPr lang="de-DE" dirty="0"/>
            <a:t> </a:t>
          </a:r>
          <a:r>
            <a:rPr lang="de-DE" dirty="0" err="1"/>
            <a:t>spaces</a:t>
          </a:r>
          <a:endParaRPr lang="en-US" dirty="0"/>
        </a:p>
      </dgm:t>
    </dgm:pt>
    <dgm:pt modelId="{535A8A2C-6AC8-4B8B-913E-4114F34D2662}" type="parTrans" cxnId="{B1E512AC-A26E-4D67-8C89-69943D671F18}">
      <dgm:prSet/>
      <dgm:spPr/>
      <dgm:t>
        <a:bodyPr/>
        <a:lstStyle/>
        <a:p>
          <a:endParaRPr lang="en-US"/>
        </a:p>
      </dgm:t>
    </dgm:pt>
    <dgm:pt modelId="{256C26BF-1B4A-4FC9-8927-0D721723D705}" type="sibTrans" cxnId="{B1E512AC-A26E-4D67-8C89-69943D671F18}">
      <dgm:prSet/>
      <dgm:spPr/>
      <dgm:t>
        <a:bodyPr/>
        <a:lstStyle/>
        <a:p>
          <a:endParaRPr lang="en-US"/>
        </a:p>
      </dgm:t>
    </dgm:pt>
    <dgm:pt modelId="{6AF9DDA1-73FE-4230-95F9-59E7DF9AB9BE}">
      <dgm:prSet/>
      <dgm:spPr/>
      <dgm:t>
        <a:bodyPr/>
        <a:lstStyle/>
        <a:p>
          <a:r>
            <a:rPr lang="de-DE" dirty="0" err="1"/>
            <a:t>centralized</a:t>
          </a:r>
          <a:r>
            <a:rPr lang="de-DE" dirty="0"/>
            <a:t> </a:t>
          </a:r>
          <a:r>
            <a:rPr lang="de-DE" dirty="0" err="1"/>
            <a:t>moderation</a:t>
          </a:r>
          <a:endParaRPr lang="en-US" dirty="0"/>
        </a:p>
      </dgm:t>
    </dgm:pt>
    <dgm:pt modelId="{26D3DAB0-AF6B-4595-9B06-A9A91D675C5B}" type="parTrans" cxnId="{137BDC8F-CEF6-4B32-B622-95C00CFE86C9}">
      <dgm:prSet/>
      <dgm:spPr/>
      <dgm:t>
        <a:bodyPr/>
        <a:lstStyle/>
        <a:p>
          <a:endParaRPr lang="de-DE"/>
        </a:p>
      </dgm:t>
    </dgm:pt>
    <dgm:pt modelId="{6485636B-B132-46A1-89F0-211721BD4DD9}" type="sibTrans" cxnId="{137BDC8F-CEF6-4B32-B622-95C00CFE86C9}">
      <dgm:prSet/>
      <dgm:spPr/>
      <dgm:t>
        <a:bodyPr/>
        <a:lstStyle/>
        <a:p>
          <a:endParaRPr lang="de-DE"/>
        </a:p>
      </dgm:t>
    </dgm:pt>
    <dgm:pt modelId="{6B24649E-F084-46D5-BB06-4CA814E90278}">
      <dgm:prSet/>
      <dgm:spPr/>
      <dgm:t>
        <a:bodyPr/>
        <a:lstStyle/>
        <a:p>
          <a:r>
            <a:rPr lang="de-DE" dirty="0"/>
            <a:t>meso- and </a:t>
          </a:r>
          <a:r>
            <a:rPr lang="de-DE" dirty="0" err="1"/>
            <a:t>micro</a:t>
          </a:r>
          <a:r>
            <a:rPr lang="de-DE" dirty="0"/>
            <a:t> </a:t>
          </a:r>
          <a:r>
            <a:rPr lang="de-DE" dirty="0" err="1"/>
            <a:t>norms</a:t>
          </a:r>
          <a:endParaRPr lang="en-US" dirty="0"/>
        </a:p>
      </dgm:t>
    </dgm:pt>
    <dgm:pt modelId="{1F180C33-D1BE-4917-94D6-7ECEC113C045}" type="parTrans" cxnId="{A1635B40-1F32-4FF6-A168-736198B5D5A6}">
      <dgm:prSet/>
      <dgm:spPr/>
      <dgm:t>
        <a:bodyPr/>
        <a:lstStyle/>
        <a:p>
          <a:endParaRPr lang="de-DE"/>
        </a:p>
      </dgm:t>
    </dgm:pt>
    <dgm:pt modelId="{88317903-F024-4840-BB12-170A217121C1}" type="sibTrans" cxnId="{A1635B40-1F32-4FF6-A168-736198B5D5A6}">
      <dgm:prSet/>
      <dgm:spPr/>
      <dgm:t>
        <a:bodyPr/>
        <a:lstStyle/>
        <a:p>
          <a:endParaRPr lang="de-DE"/>
        </a:p>
      </dgm:t>
    </dgm:pt>
    <dgm:pt modelId="{1B03FFC3-4AF8-4F17-A29F-4C6677145DC7}">
      <dgm:prSet/>
      <dgm:spPr/>
      <dgm:t>
        <a:bodyPr/>
        <a:lstStyle/>
        <a:p>
          <a:r>
            <a:rPr lang="en-US" dirty="0"/>
            <a:t>Use for research and science communication efforts</a:t>
          </a:r>
        </a:p>
      </dgm:t>
    </dgm:pt>
    <dgm:pt modelId="{3B7C1D9B-025A-45FB-9516-32E715F9520C}" type="parTrans" cxnId="{D456606E-E18C-4C03-918E-E84583B9ABA7}">
      <dgm:prSet/>
      <dgm:spPr/>
      <dgm:t>
        <a:bodyPr/>
        <a:lstStyle/>
        <a:p>
          <a:endParaRPr lang="de-DE"/>
        </a:p>
      </dgm:t>
    </dgm:pt>
    <dgm:pt modelId="{D8277570-D15C-4631-BF28-F886121D17E0}" type="sibTrans" cxnId="{D456606E-E18C-4C03-918E-E84583B9ABA7}">
      <dgm:prSet/>
      <dgm:spPr/>
      <dgm:t>
        <a:bodyPr/>
        <a:lstStyle/>
        <a:p>
          <a:endParaRPr lang="de-DE"/>
        </a:p>
      </dgm:t>
    </dgm:pt>
    <dgm:pt modelId="{782F1CD6-7AB5-469A-965A-D10AA71A7AAE}">
      <dgm:prSet/>
      <dgm:spPr/>
      <dgm:t>
        <a:bodyPr/>
        <a:lstStyle/>
        <a:p>
          <a:r>
            <a:rPr lang="en-US" dirty="0"/>
            <a:t>Changes in norms over time</a:t>
          </a:r>
        </a:p>
      </dgm:t>
    </dgm:pt>
    <dgm:pt modelId="{E271C164-D67B-437A-8112-DE317F4871CB}" type="parTrans" cxnId="{085E338C-0E20-4EF5-BEB4-6849349687F7}">
      <dgm:prSet/>
      <dgm:spPr/>
      <dgm:t>
        <a:bodyPr/>
        <a:lstStyle/>
        <a:p>
          <a:endParaRPr lang="de-DE"/>
        </a:p>
      </dgm:t>
    </dgm:pt>
    <dgm:pt modelId="{3C637597-0C65-4EB9-B8DA-B4CB05A09371}" type="sibTrans" cxnId="{085E338C-0E20-4EF5-BEB4-6849349687F7}">
      <dgm:prSet/>
      <dgm:spPr/>
      <dgm:t>
        <a:bodyPr/>
        <a:lstStyle/>
        <a:p>
          <a:endParaRPr lang="de-DE"/>
        </a:p>
      </dgm:t>
    </dgm:pt>
    <dgm:pt modelId="{A17BC4F8-6814-4F5B-B7ED-62F79F53E9FD}" type="pres">
      <dgm:prSet presAssocID="{4E4A8C9A-4DCE-45B6-9E6A-72E0A41A6C9C}" presName="linear" presStyleCnt="0">
        <dgm:presLayoutVars>
          <dgm:dir/>
          <dgm:animLvl val="lvl"/>
          <dgm:resizeHandles val="exact"/>
        </dgm:presLayoutVars>
      </dgm:prSet>
      <dgm:spPr/>
    </dgm:pt>
    <dgm:pt modelId="{F1664FB6-22FB-475E-9D77-D45BB9CBE44E}" type="pres">
      <dgm:prSet presAssocID="{53FB8F27-F561-4640-8070-B76ABFC8DE8C}" presName="parentLin" presStyleCnt="0"/>
      <dgm:spPr/>
    </dgm:pt>
    <dgm:pt modelId="{B02079E5-1943-40A1-A253-180734639B0C}" type="pres">
      <dgm:prSet presAssocID="{53FB8F27-F561-4640-8070-B76ABFC8DE8C}" presName="parentLeftMargin" presStyleLbl="node1" presStyleIdx="0" presStyleCnt="3"/>
      <dgm:spPr/>
    </dgm:pt>
    <dgm:pt modelId="{76137E85-7C56-414F-97A0-0340C5C67E6C}" type="pres">
      <dgm:prSet presAssocID="{53FB8F27-F561-4640-8070-B76ABFC8DE8C}" presName="parentText" presStyleLbl="node1" presStyleIdx="0" presStyleCnt="3">
        <dgm:presLayoutVars>
          <dgm:chMax val="0"/>
          <dgm:bulletEnabled val="1"/>
        </dgm:presLayoutVars>
      </dgm:prSet>
      <dgm:spPr/>
    </dgm:pt>
    <dgm:pt modelId="{78D728D3-804C-4841-B49E-2BC44E7D0CF9}" type="pres">
      <dgm:prSet presAssocID="{53FB8F27-F561-4640-8070-B76ABFC8DE8C}" presName="negativeSpace" presStyleCnt="0"/>
      <dgm:spPr/>
    </dgm:pt>
    <dgm:pt modelId="{790F553E-06B2-427B-A5AC-4CC76B6DC340}" type="pres">
      <dgm:prSet presAssocID="{53FB8F27-F561-4640-8070-B76ABFC8DE8C}" presName="childText" presStyleLbl="conFgAcc1" presStyleIdx="0" presStyleCnt="3">
        <dgm:presLayoutVars>
          <dgm:bulletEnabled val="1"/>
        </dgm:presLayoutVars>
      </dgm:prSet>
      <dgm:spPr/>
    </dgm:pt>
    <dgm:pt modelId="{B9EF1DB7-5761-441E-BC49-C0744C29C256}" type="pres">
      <dgm:prSet presAssocID="{499866A1-27FB-484A-B3FF-EB913B4FB48F}" presName="spaceBetweenRectangles" presStyleCnt="0"/>
      <dgm:spPr/>
    </dgm:pt>
    <dgm:pt modelId="{4EEE3507-EBE1-4F44-86B1-D5FE546DA96A}" type="pres">
      <dgm:prSet presAssocID="{DBBC755F-824D-434E-AFE4-1CEB05E26E64}" presName="parentLin" presStyleCnt="0"/>
      <dgm:spPr/>
    </dgm:pt>
    <dgm:pt modelId="{6EAA77B1-7E94-475B-991C-D346C524631F}" type="pres">
      <dgm:prSet presAssocID="{DBBC755F-824D-434E-AFE4-1CEB05E26E64}" presName="parentLeftMargin" presStyleLbl="node1" presStyleIdx="0" presStyleCnt="3"/>
      <dgm:spPr/>
    </dgm:pt>
    <dgm:pt modelId="{B40680FF-0D5E-4A59-920D-A6741B323799}" type="pres">
      <dgm:prSet presAssocID="{DBBC755F-824D-434E-AFE4-1CEB05E26E64}" presName="parentText" presStyleLbl="node1" presStyleIdx="1" presStyleCnt="3">
        <dgm:presLayoutVars>
          <dgm:chMax val="0"/>
          <dgm:bulletEnabled val="1"/>
        </dgm:presLayoutVars>
      </dgm:prSet>
      <dgm:spPr/>
    </dgm:pt>
    <dgm:pt modelId="{E7BFF52D-AF80-4B9F-8E12-1FC4891BB13D}" type="pres">
      <dgm:prSet presAssocID="{DBBC755F-824D-434E-AFE4-1CEB05E26E64}" presName="negativeSpace" presStyleCnt="0"/>
      <dgm:spPr/>
    </dgm:pt>
    <dgm:pt modelId="{B450FE0A-DE57-4FE7-9969-8B213116F917}" type="pres">
      <dgm:prSet presAssocID="{DBBC755F-824D-434E-AFE4-1CEB05E26E64}" presName="childText" presStyleLbl="conFgAcc1" presStyleIdx="1" presStyleCnt="3">
        <dgm:presLayoutVars>
          <dgm:bulletEnabled val="1"/>
        </dgm:presLayoutVars>
      </dgm:prSet>
      <dgm:spPr/>
    </dgm:pt>
    <dgm:pt modelId="{3B66876A-5980-44F2-8C89-F09A63FB91B1}" type="pres">
      <dgm:prSet presAssocID="{619D4A28-5DA2-435C-A330-1371F3A205C4}" presName="spaceBetweenRectangles" presStyleCnt="0"/>
      <dgm:spPr/>
    </dgm:pt>
    <dgm:pt modelId="{0D90616A-D0F9-4E41-BE33-FF1C67D14932}" type="pres">
      <dgm:prSet presAssocID="{364B40EF-E7EC-4673-BA4D-B86008EFDE4C}" presName="parentLin" presStyleCnt="0"/>
      <dgm:spPr/>
    </dgm:pt>
    <dgm:pt modelId="{50E8C8A0-C0BC-4BF3-B01B-E9729AAD64D5}" type="pres">
      <dgm:prSet presAssocID="{364B40EF-E7EC-4673-BA4D-B86008EFDE4C}" presName="parentLeftMargin" presStyleLbl="node1" presStyleIdx="1" presStyleCnt="3"/>
      <dgm:spPr/>
    </dgm:pt>
    <dgm:pt modelId="{3FE19932-7E27-43BB-B382-F3195284310D}" type="pres">
      <dgm:prSet presAssocID="{364B40EF-E7EC-4673-BA4D-B86008EFDE4C}" presName="parentText" presStyleLbl="node1" presStyleIdx="2" presStyleCnt="3">
        <dgm:presLayoutVars>
          <dgm:chMax val="0"/>
          <dgm:bulletEnabled val="1"/>
        </dgm:presLayoutVars>
      </dgm:prSet>
      <dgm:spPr/>
    </dgm:pt>
    <dgm:pt modelId="{52EA66AA-113A-4E1A-9318-8790FF8D7ED5}" type="pres">
      <dgm:prSet presAssocID="{364B40EF-E7EC-4673-BA4D-B86008EFDE4C}" presName="negativeSpace" presStyleCnt="0"/>
      <dgm:spPr/>
    </dgm:pt>
    <dgm:pt modelId="{9FC73B20-5759-4B3C-B3B6-B332CE9A8DA9}" type="pres">
      <dgm:prSet presAssocID="{364B40EF-E7EC-4673-BA4D-B86008EFDE4C}" presName="childText" presStyleLbl="conFgAcc1" presStyleIdx="2" presStyleCnt="3">
        <dgm:presLayoutVars>
          <dgm:bulletEnabled val="1"/>
        </dgm:presLayoutVars>
      </dgm:prSet>
      <dgm:spPr/>
    </dgm:pt>
  </dgm:ptLst>
  <dgm:cxnLst>
    <dgm:cxn modelId="{8A4C8A08-F5CB-4C67-B075-A8B7FF916FBD}" type="presOf" srcId="{53FB8F27-F561-4640-8070-B76ABFC8DE8C}" destId="{76137E85-7C56-414F-97A0-0340C5C67E6C}" srcOrd="1" destOrd="0" presId="urn:microsoft.com/office/officeart/2005/8/layout/list1"/>
    <dgm:cxn modelId="{D119DC0D-04C5-4721-AD9F-CB8E2AF73E77}" type="presOf" srcId="{364B40EF-E7EC-4673-BA4D-B86008EFDE4C}" destId="{3FE19932-7E27-43BB-B382-F3195284310D}" srcOrd="1" destOrd="0" presId="urn:microsoft.com/office/officeart/2005/8/layout/list1"/>
    <dgm:cxn modelId="{EAB21F11-1897-4140-8C4D-C6898BB73B2C}" type="presOf" srcId="{34BF1E1A-7D9A-4B3F-BE27-AEC3ADA03E27}" destId="{B450FE0A-DE57-4FE7-9969-8B213116F917}" srcOrd="0" destOrd="2" presId="urn:microsoft.com/office/officeart/2005/8/layout/list1"/>
    <dgm:cxn modelId="{23E72519-FD7D-4581-99AA-9F8795CB67BC}" type="presOf" srcId="{364B40EF-E7EC-4673-BA4D-B86008EFDE4C}" destId="{50E8C8A0-C0BC-4BF3-B01B-E9729AAD64D5}" srcOrd="0" destOrd="0" presId="urn:microsoft.com/office/officeart/2005/8/layout/list1"/>
    <dgm:cxn modelId="{FC095E1E-9929-4BF3-9A64-76E2EC94B697}" type="presOf" srcId="{E0369B7B-0DF4-4E06-86CD-E1BD5389505F}" destId="{790F553E-06B2-427B-A5AC-4CC76B6DC340}" srcOrd="0" destOrd="0" presId="urn:microsoft.com/office/officeart/2005/8/layout/list1"/>
    <dgm:cxn modelId="{E4381A20-5F71-4EC0-94B4-CF7DDAA894AD}" type="presOf" srcId="{782F1CD6-7AB5-469A-965A-D10AA71A7AAE}" destId="{B450FE0A-DE57-4FE7-9969-8B213116F917}" srcOrd="0" destOrd="3" presId="urn:microsoft.com/office/officeart/2005/8/layout/list1"/>
    <dgm:cxn modelId="{5EDFC323-5880-4455-B08D-9AF5C4F73714}" srcId="{4E4A8C9A-4DCE-45B6-9E6A-72E0A41A6C9C}" destId="{364B40EF-E7EC-4673-BA4D-B86008EFDE4C}" srcOrd="2" destOrd="0" parTransId="{F02D4604-7234-4FDA-B59F-7BBD0559452F}" sibTransId="{715324B7-8C4A-48BF-9371-A8781B577C72}"/>
    <dgm:cxn modelId="{90BB102E-65ED-4978-B903-5FE54144D189}" type="presOf" srcId="{4E4A8C9A-4DCE-45B6-9E6A-72E0A41A6C9C}" destId="{A17BC4F8-6814-4F5B-B7ED-62F79F53E9FD}" srcOrd="0" destOrd="0" presId="urn:microsoft.com/office/officeart/2005/8/layout/list1"/>
    <dgm:cxn modelId="{CFAE4130-76E9-4FCE-AB99-696313649C3F}" type="presOf" srcId="{1B03FFC3-4AF8-4F17-A29F-4C6677145DC7}" destId="{9FC73B20-5759-4B3C-B3B6-B332CE9A8DA9}" srcOrd="0" destOrd="2" presId="urn:microsoft.com/office/officeart/2005/8/layout/list1"/>
    <dgm:cxn modelId="{4DB58133-FB74-4850-83FB-BBEF39E5439F}" srcId="{364B40EF-E7EC-4673-BA4D-B86008EFDE4C}" destId="{FCC8A761-2F20-474E-A38E-AB7034EFADAE}" srcOrd="0" destOrd="0" parTransId="{B47E5F20-7469-47D7-8558-1730C9D88257}" sibTransId="{0FA9BF5A-B355-469A-BCF2-3B785AEBB416}"/>
    <dgm:cxn modelId="{D253E033-429B-4CD6-9EE9-A8CC83C664AE}" srcId="{DBBC755F-824D-434E-AFE4-1CEB05E26E64}" destId="{34BF1E1A-7D9A-4B3F-BE27-AEC3ADA03E27}" srcOrd="2" destOrd="0" parTransId="{5976EEE4-B0CB-4833-B535-0EBAAB72FE0B}" sibTransId="{6A5F6276-7E7C-4EF3-BF3B-F7EECEE23C2A}"/>
    <dgm:cxn modelId="{A1635B40-1F32-4FF6-A168-736198B5D5A6}" srcId="{53FB8F27-F561-4640-8070-B76ABFC8DE8C}" destId="{6B24649E-F084-46D5-BB06-4CA814E90278}" srcOrd="2" destOrd="0" parTransId="{1F180C33-D1BE-4917-94D6-7ECEC113C045}" sibTransId="{88317903-F024-4840-BB12-170A217121C1}"/>
    <dgm:cxn modelId="{EE4CC95B-1495-490E-A5E6-759C458FAC23}" srcId="{4E4A8C9A-4DCE-45B6-9E6A-72E0A41A6C9C}" destId="{DBBC755F-824D-434E-AFE4-1CEB05E26E64}" srcOrd="1" destOrd="0" parTransId="{E9435521-CA1F-448D-B950-6F55A337F40D}" sibTransId="{619D4A28-5DA2-435C-A330-1371F3A205C4}"/>
    <dgm:cxn modelId="{5E49C046-C3FC-405D-BD3B-FD8E7308B2EB}" type="presOf" srcId="{53FB8F27-F561-4640-8070-B76ABFC8DE8C}" destId="{B02079E5-1943-40A1-A253-180734639B0C}" srcOrd="0" destOrd="0" presId="urn:microsoft.com/office/officeart/2005/8/layout/list1"/>
    <dgm:cxn modelId="{CFE1FC66-9676-45C3-80B1-E48AF345EC60}" type="presOf" srcId="{DBBC755F-824D-434E-AFE4-1CEB05E26E64}" destId="{6EAA77B1-7E94-475B-991C-D346C524631F}" srcOrd="0" destOrd="0" presId="urn:microsoft.com/office/officeart/2005/8/layout/list1"/>
    <dgm:cxn modelId="{D456606E-E18C-4C03-918E-E84583B9ABA7}" srcId="{364B40EF-E7EC-4673-BA4D-B86008EFDE4C}" destId="{1B03FFC3-4AF8-4F17-A29F-4C6677145DC7}" srcOrd="2" destOrd="0" parTransId="{3B7C1D9B-025A-45FB-9516-32E715F9520C}" sibTransId="{D8277570-D15C-4631-BF28-F886121D17E0}"/>
    <dgm:cxn modelId="{FB46ED78-7F98-4E84-AE32-F7E17DF7E4EA}" type="presOf" srcId="{DBBC755F-824D-434E-AFE4-1CEB05E26E64}" destId="{B40680FF-0D5E-4A59-920D-A6741B323799}" srcOrd="1" destOrd="0" presId="urn:microsoft.com/office/officeart/2005/8/layout/list1"/>
    <dgm:cxn modelId="{F160C959-40E9-4326-97B0-EB074FF353A0}" srcId="{4E4A8C9A-4DCE-45B6-9E6A-72E0A41A6C9C}" destId="{53FB8F27-F561-4640-8070-B76ABFC8DE8C}" srcOrd="0" destOrd="0" parTransId="{2E0F809D-4B41-4A92-A15F-C980B4277AAB}" sibTransId="{499866A1-27FB-484A-B3FF-EB913B4FB48F}"/>
    <dgm:cxn modelId="{085E338C-0E20-4EF5-BEB4-6849349687F7}" srcId="{DBBC755F-824D-434E-AFE4-1CEB05E26E64}" destId="{782F1CD6-7AB5-469A-965A-D10AA71A7AAE}" srcOrd="3" destOrd="0" parTransId="{E271C164-D67B-437A-8112-DE317F4871CB}" sibTransId="{3C637597-0C65-4EB9-B8DA-B4CB05A09371}"/>
    <dgm:cxn modelId="{137BDC8F-CEF6-4B32-B622-95C00CFE86C9}" srcId="{53FB8F27-F561-4640-8070-B76ABFC8DE8C}" destId="{6AF9DDA1-73FE-4230-95F9-59E7DF9AB9BE}" srcOrd="1" destOrd="0" parTransId="{26D3DAB0-AF6B-4595-9B06-A9A91D675C5B}" sibTransId="{6485636B-B132-46A1-89F0-211721BD4DD9}"/>
    <dgm:cxn modelId="{A2AD7C90-99B6-4595-8C4D-6669821AD1A3}" srcId="{53FB8F27-F561-4640-8070-B76ABFC8DE8C}" destId="{E0369B7B-0DF4-4E06-86CD-E1BD5389505F}" srcOrd="0" destOrd="0" parTransId="{F0657882-C68B-4756-8C40-648121AAC06A}" sibTransId="{B24D69E1-4FB0-4318-9ED9-E92A574367A9}"/>
    <dgm:cxn modelId="{04B7AB9A-59C7-47B1-A4A5-073F1E4B83F6}" type="presOf" srcId="{6B24649E-F084-46D5-BB06-4CA814E90278}" destId="{790F553E-06B2-427B-A5AC-4CC76B6DC340}" srcOrd="0" destOrd="2" presId="urn:microsoft.com/office/officeart/2005/8/layout/list1"/>
    <dgm:cxn modelId="{D204249F-2431-4C7E-8618-A2025E59121E}" srcId="{DBBC755F-824D-434E-AFE4-1CEB05E26E64}" destId="{AD6DDEBA-0FE5-4F2B-B806-F0FF1CE253FE}" srcOrd="1" destOrd="0" parTransId="{A8E1A07F-B96B-4CFB-87D9-D4F2068B7BF6}" sibTransId="{73EA2C90-CA25-4BC1-96BC-DFF8AB918848}"/>
    <dgm:cxn modelId="{30B48F9F-BBC9-4DD8-AB11-B6BFD3BE9409}" type="presOf" srcId="{45608C04-FD5A-45AC-AC8D-C77C12A6377C}" destId="{B450FE0A-DE57-4FE7-9969-8B213116F917}" srcOrd="0" destOrd="0" presId="urn:microsoft.com/office/officeart/2005/8/layout/list1"/>
    <dgm:cxn modelId="{B1E512AC-A26E-4D67-8C89-69943D671F18}" srcId="{364B40EF-E7EC-4673-BA4D-B86008EFDE4C}" destId="{40BA4C8C-AC6B-42E0-8F55-941A9704A908}" srcOrd="1" destOrd="0" parTransId="{535A8A2C-6AC8-4B8B-913E-4114F34D2662}" sibTransId="{256C26BF-1B4A-4FC9-8927-0D721723D705}"/>
    <dgm:cxn modelId="{CD2D1CD0-9565-431B-B1CD-93EB36AC84F3}" type="presOf" srcId="{40BA4C8C-AC6B-42E0-8F55-941A9704A908}" destId="{9FC73B20-5759-4B3C-B3B6-B332CE9A8DA9}" srcOrd="0" destOrd="1" presId="urn:microsoft.com/office/officeart/2005/8/layout/list1"/>
    <dgm:cxn modelId="{0E4805D1-5B36-452C-BD62-5F3BE8C42528}" type="presOf" srcId="{AD6DDEBA-0FE5-4F2B-B806-F0FF1CE253FE}" destId="{B450FE0A-DE57-4FE7-9969-8B213116F917}" srcOrd="0" destOrd="1" presId="urn:microsoft.com/office/officeart/2005/8/layout/list1"/>
    <dgm:cxn modelId="{DCD975D6-DB3C-4C2F-B870-05315D60FFCC}" srcId="{DBBC755F-824D-434E-AFE4-1CEB05E26E64}" destId="{45608C04-FD5A-45AC-AC8D-C77C12A6377C}" srcOrd="0" destOrd="0" parTransId="{CBDE5566-9F04-4A93-92F2-7C425CA0BBCA}" sibTransId="{6E974A00-FA24-4D87-8690-3F8F5D1D5C48}"/>
    <dgm:cxn modelId="{2BFC15EC-163E-40C8-82D6-B670688185A0}" type="presOf" srcId="{FCC8A761-2F20-474E-A38E-AB7034EFADAE}" destId="{9FC73B20-5759-4B3C-B3B6-B332CE9A8DA9}" srcOrd="0" destOrd="0" presId="urn:microsoft.com/office/officeart/2005/8/layout/list1"/>
    <dgm:cxn modelId="{FE3E14F7-24EA-43BC-BDE7-FF63BF5C716A}" type="presOf" srcId="{6AF9DDA1-73FE-4230-95F9-59E7DF9AB9BE}" destId="{790F553E-06B2-427B-A5AC-4CC76B6DC340}" srcOrd="0" destOrd="1" presId="urn:microsoft.com/office/officeart/2005/8/layout/list1"/>
    <dgm:cxn modelId="{37796FD0-93D6-4A5A-8C2D-47DA76A60802}" type="presParOf" srcId="{A17BC4F8-6814-4F5B-B7ED-62F79F53E9FD}" destId="{F1664FB6-22FB-475E-9D77-D45BB9CBE44E}" srcOrd="0" destOrd="0" presId="urn:microsoft.com/office/officeart/2005/8/layout/list1"/>
    <dgm:cxn modelId="{11534821-A3FE-49CD-9040-FFCEB5DC8586}" type="presParOf" srcId="{F1664FB6-22FB-475E-9D77-D45BB9CBE44E}" destId="{B02079E5-1943-40A1-A253-180734639B0C}" srcOrd="0" destOrd="0" presId="urn:microsoft.com/office/officeart/2005/8/layout/list1"/>
    <dgm:cxn modelId="{C1785783-7C81-43CB-BFED-955F76BD5531}" type="presParOf" srcId="{F1664FB6-22FB-475E-9D77-D45BB9CBE44E}" destId="{76137E85-7C56-414F-97A0-0340C5C67E6C}" srcOrd="1" destOrd="0" presId="urn:microsoft.com/office/officeart/2005/8/layout/list1"/>
    <dgm:cxn modelId="{F29104CC-54E5-4DED-92A8-A45A566F5A99}" type="presParOf" srcId="{A17BC4F8-6814-4F5B-B7ED-62F79F53E9FD}" destId="{78D728D3-804C-4841-B49E-2BC44E7D0CF9}" srcOrd="1" destOrd="0" presId="urn:microsoft.com/office/officeart/2005/8/layout/list1"/>
    <dgm:cxn modelId="{48A95F2E-36C0-43E5-852A-A9A4E97FA629}" type="presParOf" srcId="{A17BC4F8-6814-4F5B-B7ED-62F79F53E9FD}" destId="{790F553E-06B2-427B-A5AC-4CC76B6DC340}" srcOrd="2" destOrd="0" presId="urn:microsoft.com/office/officeart/2005/8/layout/list1"/>
    <dgm:cxn modelId="{6AB1FB25-CA6E-4588-8E58-D79D7E8AA06B}" type="presParOf" srcId="{A17BC4F8-6814-4F5B-B7ED-62F79F53E9FD}" destId="{B9EF1DB7-5761-441E-BC49-C0744C29C256}" srcOrd="3" destOrd="0" presId="urn:microsoft.com/office/officeart/2005/8/layout/list1"/>
    <dgm:cxn modelId="{E5BFD495-6413-46CC-8B18-6BC8B320C392}" type="presParOf" srcId="{A17BC4F8-6814-4F5B-B7ED-62F79F53E9FD}" destId="{4EEE3507-EBE1-4F44-86B1-D5FE546DA96A}" srcOrd="4" destOrd="0" presId="urn:microsoft.com/office/officeart/2005/8/layout/list1"/>
    <dgm:cxn modelId="{0A154F6D-3980-4C39-9304-AD5BC6C45F00}" type="presParOf" srcId="{4EEE3507-EBE1-4F44-86B1-D5FE546DA96A}" destId="{6EAA77B1-7E94-475B-991C-D346C524631F}" srcOrd="0" destOrd="0" presId="urn:microsoft.com/office/officeart/2005/8/layout/list1"/>
    <dgm:cxn modelId="{6ACD42EB-20BD-4C06-9CBC-9EDF222AACD2}" type="presParOf" srcId="{4EEE3507-EBE1-4F44-86B1-D5FE546DA96A}" destId="{B40680FF-0D5E-4A59-920D-A6741B323799}" srcOrd="1" destOrd="0" presId="urn:microsoft.com/office/officeart/2005/8/layout/list1"/>
    <dgm:cxn modelId="{E0C5C86A-F9E1-46C4-A284-309161574623}" type="presParOf" srcId="{A17BC4F8-6814-4F5B-B7ED-62F79F53E9FD}" destId="{E7BFF52D-AF80-4B9F-8E12-1FC4891BB13D}" srcOrd="5" destOrd="0" presId="urn:microsoft.com/office/officeart/2005/8/layout/list1"/>
    <dgm:cxn modelId="{635A535F-A8F6-4C86-836B-4B5EBC88C18A}" type="presParOf" srcId="{A17BC4F8-6814-4F5B-B7ED-62F79F53E9FD}" destId="{B450FE0A-DE57-4FE7-9969-8B213116F917}" srcOrd="6" destOrd="0" presId="urn:microsoft.com/office/officeart/2005/8/layout/list1"/>
    <dgm:cxn modelId="{D8180ADF-2F30-416A-A637-7CACB10727D1}" type="presParOf" srcId="{A17BC4F8-6814-4F5B-B7ED-62F79F53E9FD}" destId="{3B66876A-5980-44F2-8C89-F09A63FB91B1}" srcOrd="7" destOrd="0" presId="urn:microsoft.com/office/officeart/2005/8/layout/list1"/>
    <dgm:cxn modelId="{200D7303-A8FB-4BA1-9073-0BDE3DCFEAE3}" type="presParOf" srcId="{A17BC4F8-6814-4F5B-B7ED-62F79F53E9FD}" destId="{0D90616A-D0F9-4E41-BE33-FF1C67D14932}" srcOrd="8" destOrd="0" presId="urn:microsoft.com/office/officeart/2005/8/layout/list1"/>
    <dgm:cxn modelId="{21EC7996-039F-4140-B2E8-E47AC77CBB8E}" type="presParOf" srcId="{0D90616A-D0F9-4E41-BE33-FF1C67D14932}" destId="{50E8C8A0-C0BC-4BF3-B01B-E9729AAD64D5}" srcOrd="0" destOrd="0" presId="urn:microsoft.com/office/officeart/2005/8/layout/list1"/>
    <dgm:cxn modelId="{D9D574EA-C36F-43F0-AF16-73CF7B332665}" type="presParOf" srcId="{0D90616A-D0F9-4E41-BE33-FF1C67D14932}" destId="{3FE19932-7E27-43BB-B382-F3195284310D}" srcOrd="1" destOrd="0" presId="urn:microsoft.com/office/officeart/2005/8/layout/list1"/>
    <dgm:cxn modelId="{027AB722-4767-441E-AC52-13B8CF2FE3F1}" type="presParOf" srcId="{A17BC4F8-6814-4F5B-B7ED-62F79F53E9FD}" destId="{52EA66AA-113A-4E1A-9318-8790FF8D7ED5}" srcOrd="9" destOrd="0" presId="urn:microsoft.com/office/officeart/2005/8/layout/list1"/>
    <dgm:cxn modelId="{496948D9-DABA-4FF5-AAEF-DFACC5A7EDD1}" type="presParOf" srcId="{A17BC4F8-6814-4F5B-B7ED-62F79F53E9FD}" destId="{9FC73B20-5759-4B3C-B3B6-B332CE9A8DA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E8013-62CF-411E-A34B-989C84F51CDB}">
      <dsp:nvSpPr>
        <dsp:cNvPr id="0" name=""/>
        <dsp:cNvSpPr/>
      </dsp:nvSpPr>
      <dsp:spPr>
        <a:xfrm>
          <a:off x="308796" y="2331"/>
          <a:ext cx="2173337" cy="1304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„Front </a:t>
          </a:r>
          <a:r>
            <a:rPr lang="de-DE" sz="2000" kern="1200" dirty="0" err="1"/>
            <a:t>page</a:t>
          </a:r>
          <a:r>
            <a:rPr lang="de-DE" sz="2000" kern="1200" dirty="0"/>
            <a:t> </a:t>
          </a:r>
          <a:r>
            <a:rPr lang="de-DE" sz="2000" kern="1200" dirty="0" err="1"/>
            <a:t>of</a:t>
          </a:r>
          <a:r>
            <a:rPr lang="de-DE" sz="2000" kern="1200" dirty="0"/>
            <a:t> </a:t>
          </a:r>
          <a:r>
            <a:rPr lang="de-DE" sz="2000" kern="1200" dirty="0" err="1"/>
            <a:t>the</a:t>
          </a:r>
          <a:r>
            <a:rPr lang="de-DE" sz="2000" kern="1200" dirty="0"/>
            <a:t> </a:t>
          </a:r>
          <a:r>
            <a:rPr lang="de-DE" sz="2000" kern="1200" dirty="0" err="1"/>
            <a:t>internet</a:t>
          </a:r>
          <a:r>
            <a:rPr lang="de-DE" sz="2000" kern="1200" dirty="0"/>
            <a:t>“</a:t>
          </a:r>
          <a:endParaRPr lang="en-US" sz="2000" kern="1200" dirty="0"/>
        </a:p>
      </dsp:txBody>
      <dsp:txXfrm>
        <a:off x="308796" y="2331"/>
        <a:ext cx="2173337" cy="1304002"/>
      </dsp:txXfrm>
    </dsp:sp>
    <dsp:sp modelId="{1669F5A3-5909-4AD0-8D65-E3B1687BC0E9}">
      <dsp:nvSpPr>
        <dsp:cNvPr id="0" name=""/>
        <dsp:cNvSpPr/>
      </dsp:nvSpPr>
      <dsp:spPr>
        <a:xfrm>
          <a:off x="2699466" y="2331"/>
          <a:ext cx="2173337" cy="1304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„Best </a:t>
          </a:r>
          <a:r>
            <a:rPr lang="de-DE" sz="2000" kern="1200" dirty="0" err="1"/>
            <a:t>place</a:t>
          </a:r>
          <a:r>
            <a:rPr lang="de-DE" sz="2000" kern="1200" dirty="0"/>
            <a:t> on </a:t>
          </a:r>
          <a:r>
            <a:rPr lang="de-DE" sz="2000" kern="1200" dirty="0" err="1"/>
            <a:t>the</a:t>
          </a:r>
          <a:r>
            <a:rPr lang="de-DE" sz="2000" kern="1200" dirty="0"/>
            <a:t> </a:t>
          </a:r>
          <a:r>
            <a:rPr lang="de-DE" sz="2000" kern="1200" dirty="0" err="1"/>
            <a:t>internet</a:t>
          </a:r>
          <a:r>
            <a:rPr lang="de-DE" sz="2000" kern="1200" dirty="0"/>
            <a:t> (</a:t>
          </a:r>
          <a:r>
            <a:rPr lang="de-DE" sz="2000" kern="1200" dirty="0" err="1"/>
            <a:t>whose</a:t>
          </a:r>
          <a:r>
            <a:rPr lang="de-DE" sz="2000" kern="1200" dirty="0"/>
            <a:t> power </a:t>
          </a:r>
          <a:r>
            <a:rPr lang="de-DE" sz="2000" kern="1200" dirty="0" err="1"/>
            <a:t>you</a:t>
          </a:r>
          <a:r>
            <a:rPr lang="de-DE" sz="2000" kern="1200" dirty="0"/>
            <a:t> </a:t>
          </a:r>
          <a:r>
            <a:rPr lang="de-DE" sz="2000" kern="1200" dirty="0" err="1"/>
            <a:t>underestimate</a:t>
          </a:r>
          <a:r>
            <a:rPr lang="de-DE" sz="2000" kern="1200" dirty="0"/>
            <a:t>)“</a:t>
          </a:r>
          <a:r>
            <a:rPr lang="de-DE" sz="2000" kern="1200" baseline="30000" dirty="0"/>
            <a:t>1</a:t>
          </a:r>
          <a:endParaRPr lang="en-US" sz="2000" kern="1200" baseline="30000" dirty="0"/>
        </a:p>
      </dsp:txBody>
      <dsp:txXfrm>
        <a:off x="2699466" y="2331"/>
        <a:ext cx="2173337" cy="1304002"/>
      </dsp:txXfrm>
    </dsp:sp>
    <dsp:sp modelId="{5DF251AD-9616-4BE6-8348-3C4FCCAC2A20}">
      <dsp:nvSpPr>
        <dsp:cNvPr id="0" name=""/>
        <dsp:cNvSpPr/>
      </dsp:nvSpPr>
      <dsp:spPr>
        <a:xfrm>
          <a:off x="308796" y="1523667"/>
          <a:ext cx="2173337" cy="1304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a:t>
          </a:r>
          <a:r>
            <a:rPr lang="en-US" sz="2000" kern="1200" dirty="0"/>
            <a:t>assemblage of over one million online communities</a:t>
          </a:r>
          <a:r>
            <a:rPr lang="de-DE" sz="2000" kern="1200" dirty="0"/>
            <a:t>“</a:t>
          </a:r>
          <a:r>
            <a:rPr lang="de-DE" sz="2000" kern="1200" baseline="30000" dirty="0"/>
            <a:t>2</a:t>
          </a:r>
          <a:endParaRPr lang="en-US" sz="2000" kern="1200" dirty="0"/>
        </a:p>
      </dsp:txBody>
      <dsp:txXfrm>
        <a:off x="308796" y="1523667"/>
        <a:ext cx="2173337" cy="1304002"/>
      </dsp:txXfrm>
    </dsp:sp>
    <dsp:sp modelId="{55087ADB-7E89-4B86-8986-11006083EBFA}">
      <dsp:nvSpPr>
        <dsp:cNvPr id="0" name=""/>
        <dsp:cNvSpPr/>
      </dsp:nvSpPr>
      <dsp:spPr>
        <a:xfrm>
          <a:off x="2699466" y="1523667"/>
          <a:ext cx="2173337" cy="1304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Linking extreme </a:t>
          </a:r>
          <a:r>
            <a:rPr lang="de-DE" sz="2000" kern="1200" dirty="0" err="1"/>
            <a:t>communities</a:t>
          </a:r>
          <a:r>
            <a:rPr lang="de-DE" sz="2000" kern="1200" dirty="0"/>
            <a:t> </a:t>
          </a:r>
          <a:r>
            <a:rPr lang="de-DE" sz="2000" kern="1200" dirty="0" err="1"/>
            <a:t>to</a:t>
          </a:r>
          <a:r>
            <a:rPr lang="de-DE" sz="2000" kern="1200" dirty="0"/>
            <a:t> </a:t>
          </a:r>
          <a:r>
            <a:rPr lang="de-DE" sz="2000" kern="1200" dirty="0" err="1"/>
            <a:t>mainstream</a:t>
          </a:r>
          <a:r>
            <a:rPr lang="de-DE" sz="2000" kern="1200" dirty="0"/>
            <a:t> news</a:t>
          </a:r>
          <a:r>
            <a:rPr lang="de-DE" sz="2000" kern="1200" baseline="30000" dirty="0"/>
            <a:t>3</a:t>
          </a:r>
          <a:endParaRPr lang="en-US" sz="2000" kern="1200" dirty="0"/>
        </a:p>
      </dsp:txBody>
      <dsp:txXfrm>
        <a:off x="2699466" y="1523667"/>
        <a:ext cx="2173337" cy="1304002"/>
      </dsp:txXfrm>
    </dsp:sp>
    <dsp:sp modelId="{32FD0ADE-3D57-429D-8323-DD3B5A6BDEE3}">
      <dsp:nvSpPr>
        <dsp:cNvPr id="0" name=""/>
        <dsp:cNvSpPr/>
      </dsp:nvSpPr>
      <dsp:spPr>
        <a:xfrm>
          <a:off x="308796" y="3045003"/>
          <a:ext cx="2173337" cy="1304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err="1"/>
            <a:t>Complete</a:t>
          </a:r>
          <a:r>
            <a:rPr lang="de-DE" sz="2000" kern="1200" dirty="0"/>
            <a:t> and </a:t>
          </a:r>
          <a:r>
            <a:rPr lang="de-DE" sz="2000" kern="1200" dirty="0" err="1"/>
            <a:t>rich</a:t>
          </a:r>
          <a:r>
            <a:rPr lang="de-DE" sz="2000" kern="1200" dirty="0"/>
            <a:t> </a:t>
          </a:r>
          <a:r>
            <a:rPr lang="de-DE" sz="2000" kern="1200" dirty="0" err="1"/>
            <a:t>text</a:t>
          </a:r>
          <a:r>
            <a:rPr lang="de-DE" sz="2000" kern="1200" dirty="0"/>
            <a:t> </a:t>
          </a:r>
          <a:r>
            <a:rPr lang="de-DE" sz="2000" kern="1200" dirty="0" err="1"/>
            <a:t>corpus</a:t>
          </a:r>
          <a:r>
            <a:rPr lang="de-DE" sz="2000" kern="1200" dirty="0"/>
            <a:t> </a:t>
          </a:r>
          <a:r>
            <a:rPr lang="de-DE" sz="2000" kern="1200" dirty="0" err="1"/>
            <a:t>for</a:t>
          </a:r>
          <a:r>
            <a:rPr lang="de-DE" sz="2000" kern="1200" dirty="0"/>
            <a:t> </a:t>
          </a:r>
          <a:r>
            <a:rPr lang="de-DE" sz="2000" kern="1200" dirty="0" err="1"/>
            <a:t>computational</a:t>
          </a:r>
          <a:r>
            <a:rPr lang="de-DE" sz="2000" kern="1200" dirty="0"/>
            <a:t> methods</a:t>
          </a:r>
          <a:r>
            <a:rPr lang="de-DE" sz="2000" kern="1200" baseline="30000" dirty="0"/>
            <a:t>4</a:t>
          </a:r>
          <a:r>
            <a:rPr lang="de-DE" sz="2000" kern="1200" dirty="0"/>
            <a:t> </a:t>
          </a:r>
          <a:endParaRPr lang="en-US" sz="2000" kern="1200" dirty="0"/>
        </a:p>
      </dsp:txBody>
      <dsp:txXfrm>
        <a:off x="308796" y="3045003"/>
        <a:ext cx="2173337" cy="1304002"/>
      </dsp:txXfrm>
    </dsp:sp>
    <dsp:sp modelId="{5F5C5C93-AF19-412C-B21F-73C73C8B17A5}">
      <dsp:nvSpPr>
        <dsp:cNvPr id="0" name=""/>
        <dsp:cNvSpPr/>
      </dsp:nvSpPr>
      <dsp:spPr>
        <a:xfrm>
          <a:off x="2699466" y="3045003"/>
          <a:ext cx="2173337" cy="1304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err="1"/>
            <a:t>Opportunity</a:t>
          </a:r>
          <a:r>
            <a:rPr lang="de-DE" sz="2000" kern="1200" dirty="0"/>
            <a:t> </a:t>
          </a:r>
          <a:r>
            <a:rPr lang="de-DE" sz="2000" kern="1200" dirty="0" err="1"/>
            <a:t>for</a:t>
          </a:r>
          <a:r>
            <a:rPr lang="de-DE" sz="2000" kern="1200" dirty="0"/>
            <a:t> outreach and </a:t>
          </a:r>
          <a:r>
            <a:rPr lang="de-DE" sz="2000" kern="1200" dirty="0" err="1"/>
            <a:t>science</a:t>
          </a:r>
          <a:r>
            <a:rPr lang="de-DE" sz="2000" kern="1200" dirty="0"/>
            <a:t> communication</a:t>
          </a:r>
          <a:r>
            <a:rPr lang="de-DE" sz="2000" kern="1200" baseline="30000" dirty="0"/>
            <a:t>5</a:t>
          </a:r>
          <a:endParaRPr lang="en-US" sz="2000" kern="1200" dirty="0"/>
        </a:p>
      </dsp:txBody>
      <dsp:txXfrm>
        <a:off x="2699466" y="3045003"/>
        <a:ext cx="2173337" cy="1304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F553E-06B2-427B-A5AC-4CC76B6DC340}">
      <dsp:nvSpPr>
        <dsp:cNvPr id="0" name=""/>
        <dsp:cNvSpPr/>
      </dsp:nvSpPr>
      <dsp:spPr>
        <a:xfrm>
          <a:off x="0" y="298899"/>
          <a:ext cx="10515600" cy="105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91592" rIns="816127" bIns="99568" numCol="1" spcCol="1270" anchor="t" anchorCtr="0">
          <a:noAutofit/>
        </a:bodyPr>
        <a:lstStyle/>
        <a:p>
          <a:pPr marL="114300" lvl="1" indent="-114300" algn="l" defTabSz="622300">
            <a:lnSpc>
              <a:spcPct val="90000"/>
            </a:lnSpc>
            <a:spcBef>
              <a:spcPct val="0"/>
            </a:spcBef>
            <a:spcAft>
              <a:spcPct val="15000"/>
            </a:spcAft>
            <a:buChar char="•"/>
          </a:pPr>
          <a:r>
            <a:rPr lang="de-DE" sz="1400" kern="1200" dirty="0" err="1"/>
            <a:t>distributed</a:t>
          </a:r>
          <a:r>
            <a:rPr lang="de-DE" sz="1400" kern="1200" dirty="0"/>
            <a:t> social </a:t>
          </a:r>
          <a:r>
            <a:rPr lang="de-DE" sz="1400" kern="1200" dirty="0" err="1"/>
            <a:t>moderation</a:t>
          </a:r>
          <a:endParaRPr lang="en-US" sz="1400" kern="1200" dirty="0"/>
        </a:p>
        <a:p>
          <a:pPr marL="114300" lvl="1" indent="-114300" algn="l" defTabSz="622300">
            <a:lnSpc>
              <a:spcPct val="90000"/>
            </a:lnSpc>
            <a:spcBef>
              <a:spcPct val="0"/>
            </a:spcBef>
            <a:spcAft>
              <a:spcPct val="15000"/>
            </a:spcAft>
            <a:buChar char="•"/>
          </a:pPr>
          <a:r>
            <a:rPr lang="de-DE" sz="1400" kern="1200" dirty="0" err="1"/>
            <a:t>centralized</a:t>
          </a:r>
          <a:r>
            <a:rPr lang="de-DE" sz="1400" kern="1200" dirty="0"/>
            <a:t> </a:t>
          </a:r>
          <a:r>
            <a:rPr lang="de-DE" sz="1400" kern="1200" dirty="0" err="1"/>
            <a:t>moderation</a:t>
          </a:r>
          <a:endParaRPr lang="en-US" sz="1400" kern="1200" dirty="0"/>
        </a:p>
        <a:p>
          <a:pPr marL="114300" lvl="1" indent="-114300" algn="l" defTabSz="622300">
            <a:lnSpc>
              <a:spcPct val="90000"/>
            </a:lnSpc>
            <a:spcBef>
              <a:spcPct val="0"/>
            </a:spcBef>
            <a:spcAft>
              <a:spcPct val="15000"/>
            </a:spcAft>
            <a:buChar char="•"/>
          </a:pPr>
          <a:r>
            <a:rPr lang="de-DE" sz="1400" kern="1200" dirty="0"/>
            <a:t>meso- and </a:t>
          </a:r>
          <a:r>
            <a:rPr lang="de-DE" sz="1400" kern="1200" dirty="0" err="1"/>
            <a:t>micro</a:t>
          </a:r>
          <a:r>
            <a:rPr lang="de-DE" sz="1400" kern="1200" dirty="0"/>
            <a:t> </a:t>
          </a:r>
          <a:r>
            <a:rPr lang="de-DE" sz="1400" kern="1200" dirty="0" err="1"/>
            <a:t>norms</a:t>
          </a:r>
          <a:endParaRPr lang="en-US" sz="1400" kern="1200" dirty="0"/>
        </a:p>
      </dsp:txBody>
      <dsp:txXfrm>
        <a:off x="0" y="298899"/>
        <a:ext cx="10515600" cy="1058400"/>
      </dsp:txXfrm>
    </dsp:sp>
    <dsp:sp modelId="{76137E85-7C56-414F-97A0-0340C5C67E6C}">
      <dsp:nvSpPr>
        <dsp:cNvPr id="0" name=""/>
        <dsp:cNvSpPr/>
      </dsp:nvSpPr>
      <dsp:spPr>
        <a:xfrm>
          <a:off x="525780" y="92259"/>
          <a:ext cx="736092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22300">
            <a:lnSpc>
              <a:spcPct val="90000"/>
            </a:lnSpc>
            <a:spcBef>
              <a:spcPct val="0"/>
            </a:spcBef>
            <a:spcAft>
              <a:spcPct val="35000"/>
            </a:spcAft>
            <a:buNone/>
          </a:pPr>
          <a:r>
            <a:rPr lang="de-DE" sz="1400" kern="1200" dirty="0" err="1"/>
            <a:t>Similarity</a:t>
          </a:r>
          <a:r>
            <a:rPr lang="de-DE" sz="1400" kern="1200" dirty="0"/>
            <a:t> </a:t>
          </a:r>
          <a:r>
            <a:rPr lang="de-DE" sz="1400" kern="1200" dirty="0" err="1"/>
            <a:t>to</a:t>
          </a:r>
          <a:r>
            <a:rPr lang="de-DE" sz="1400" kern="1200" dirty="0"/>
            <a:t> </a:t>
          </a:r>
          <a:r>
            <a:rPr lang="de-DE" sz="1400" kern="1200" dirty="0" err="1"/>
            <a:t>other</a:t>
          </a:r>
          <a:r>
            <a:rPr lang="de-DE" sz="1400" kern="1200" dirty="0"/>
            <a:t> online </a:t>
          </a:r>
          <a:r>
            <a:rPr lang="de-DE" sz="1400" kern="1200" dirty="0" err="1"/>
            <a:t>environments</a:t>
          </a:r>
          <a:endParaRPr lang="en-US" sz="1400" kern="1200" dirty="0"/>
        </a:p>
      </dsp:txBody>
      <dsp:txXfrm>
        <a:off x="545955" y="112434"/>
        <a:ext cx="7320570" cy="372930"/>
      </dsp:txXfrm>
    </dsp:sp>
    <dsp:sp modelId="{B450FE0A-DE57-4FE7-9969-8B213116F917}">
      <dsp:nvSpPr>
        <dsp:cNvPr id="0" name=""/>
        <dsp:cNvSpPr/>
      </dsp:nvSpPr>
      <dsp:spPr>
        <a:xfrm>
          <a:off x="0" y="1639539"/>
          <a:ext cx="10515600" cy="1278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91592" rIns="816127" bIns="99568" numCol="1" spcCol="1270" anchor="t" anchorCtr="0">
          <a:noAutofit/>
        </a:bodyPr>
        <a:lstStyle/>
        <a:p>
          <a:pPr marL="114300" lvl="1" indent="-114300" algn="l" defTabSz="622300">
            <a:lnSpc>
              <a:spcPct val="90000"/>
            </a:lnSpc>
            <a:spcBef>
              <a:spcPct val="0"/>
            </a:spcBef>
            <a:spcAft>
              <a:spcPct val="15000"/>
            </a:spcAft>
            <a:buChar char="•"/>
          </a:pPr>
          <a:r>
            <a:rPr lang="de-DE" sz="1400" kern="1200"/>
            <a:t>Distinguishing forms of moderation</a:t>
          </a:r>
          <a:endParaRPr lang="en-US" sz="1400" kern="1200"/>
        </a:p>
        <a:p>
          <a:pPr marL="114300" lvl="1" indent="-114300" algn="l" defTabSz="622300">
            <a:lnSpc>
              <a:spcPct val="90000"/>
            </a:lnSpc>
            <a:spcBef>
              <a:spcPct val="0"/>
            </a:spcBef>
            <a:spcAft>
              <a:spcPct val="15000"/>
            </a:spcAft>
            <a:buChar char="•"/>
          </a:pPr>
          <a:r>
            <a:rPr lang="de-DE" sz="1400" kern="1200" dirty="0" err="1"/>
            <a:t>Attending</a:t>
          </a:r>
          <a:r>
            <a:rPr lang="de-DE" sz="1400" kern="1200" dirty="0"/>
            <a:t> </a:t>
          </a:r>
          <a:r>
            <a:rPr lang="de-DE" sz="1400" kern="1200" dirty="0" err="1"/>
            <a:t>to</a:t>
          </a:r>
          <a:r>
            <a:rPr lang="de-DE" sz="1400" kern="1200" dirty="0"/>
            <a:t> </a:t>
          </a:r>
          <a:r>
            <a:rPr lang="de-DE" sz="1400" kern="1200" dirty="0" err="1"/>
            <a:t>community</a:t>
          </a:r>
          <a:r>
            <a:rPr lang="de-DE" sz="1400" kern="1200" dirty="0"/>
            <a:t> </a:t>
          </a:r>
          <a:r>
            <a:rPr lang="de-DE" sz="1400" kern="1200" dirty="0" err="1"/>
            <a:t>norms</a:t>
          </a:r>
          <a:r>
            <a:rPr lang="de-DE" sz="1400" kern="1200" dirty="0"/>
            <a:t> </a:t>
          </a:r>
          <a:r>
            <a:rPr lang="de-DE" sz="1400" kern="1200" dirty="0" err="1"/>
            <a:t>beyond</a:t>
          </a:r>
          <a:r>
            <a:rPr lang="de-DE" sz="1400" kern="1200" dirty="0"/>
            <a:t> </a:t>
          </a:r>
          <a:r>
            <a:rPr lang="de-DE" sz="1400" kern="1200" dirty="0" err="1"/>
            <a:t>platform</a:t>
          </a:r>
          <a:r>
            <a:rPr lang="de-DE" sz="1400" kern="1200" dirty="0"/>
            <a:t> </a:t>
          </a:r>
          <a:r>
            <a:rPr lang="de-DE" sz="1400" kern="1200" dirty="0" err="1"/>
            <a:t>vernacular</a:t>
          </a:r>
          <a:endParaRPr lang="en-US" sz="1400" kern="1200" dirty="0"/>
        </a:p>
        <a:p>
          <a:pPr marL="114300" lvl="1" indent="-114300" algn="l" defTabSz="622300">
            <a:lnSpc>
              <a:spcPct val="90000"/>
            </a:lnSpc>
            <a:spcBef>
              <a:spcPct val="0"/>
            </a:spcBef>
            <a:spcAft>
              <a:spcPct val="15000"/>
            </a:spcAft>
            <a:buChar char="•"/>
          </a:pPr>
          <a:r>
            <a:rPr lang="de-DE" sz="1400" kern="1200" dirty="0" err="1"/>
            <a:t>Visibility</a:t>
          </a:r>
          <a:r>
            <a:rPr lang="de-DE" sz="1400" kern="1200" dirty="0"/>
            <a:t> </a:t>
          </a:r>
          <a:r>
            <a:rPr lang="de-DE" sz="1400" kern="1200" dirty="0" err="1"/>
            <a:t>of</a:t>
          </a:r>
          <a:r>
            <a:rPr lang="de-DE" sz="1400" kern="1200" dirty="0"/>
            <a:t> </a:t>
          </a:r>
          <a:r>
            <a:rPr lang="de-DE" sz="1400" kern="1200" dirty="0" err="1"/>
            <a:t>content</a:t>
          </a:r>
          <a:r>
            <a:rPr lang="de-DE" sz="1400" kern="1200" dirty="0"/>
            <a:t> </a:t>
          </a:r>
          <a:r>
            <a:rPr lang="de-DE" sz="1400" kern="1200" dirty="0" err="1"/>
            <a:t>to</a:t>
          </a:r>
          <a:r>
            <a:rPr lang="de-DE" sz="1400" kern="1200" dirty="0"/>
            <a:t> </a:t>
          </a:r>
          <a:r>
            <a:rPr lang="de-DE" sz="1400" kern="1200" dirty="0" err="1"/>
            <a:t>users</a:t>
          </a:r>
          <a:endParaRPr lang="en-US" sz="1400" kern="1200" dirty="0"/>
        </a:p>
        <a:p>
          <a:pPr marL="114300" lvl="1" indent="-114300" algn="l" defTabSz="622300">
            <a:lnSpc>
              <a:spcPct val="90000"/>
            </a:lnSpc>
            <a:spcBef>
              <a:spcPct val="0"/>
            </a:spcBef>
            <a:spcAft>
              <a:spcPct val="15000"/>
            </a:spcAft>
            <a:buChar char="•"/>
          </a:pPr>
          <a:r>
            <a:rPr lang="en-US" sz="1400" kern="1200" dirty="0"/>
            <a:t>Changes in norms over time</a:t>
          </a:r>
        </a:p>
      </dsp:txBody>
      <dsp:txXfrm>
        <a:off x="0" y="1639539"/>
        <a:ext cx="10515600" cy="1278900"/>
      </dsp:txXfrm>
    </dsp:sp>
    <dsp:sp modelId="{B40680FF-0D5E-4A59-920D-A6741B323799}">
      <dsp:nvSpPr>
        <dsp:cNvPr id="0" name=""/>
        <dsp:cNvSpPr/>
      </dsp:nvSpPr>
      <dsp:spPr>
        <a:xfrm>
          <a:off x="525780" y="1432899"/>
          <a:ext cx="736092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22300">
            <a:lnSpc>
              <a:spcPct val="90000"/>
            </a:lnSpc>
            <a:spcBef>
              <a:spcPct val="0"/>
            </a:spcBef>
            <a:spcAft>
              <a:spcPct val="35000"/>
            </a:spcAft>
            <a:buNone/>
          </a:pPr>
          <a:r>
            <a:rPr lang="de-DE" sz="1400" kern="1200"/>
            <a:t>Methodological implications for social media research?</a:t>
          </a:r>
          <a:endParaRPr lang="en-US" sz="1400" kern="1200"/>
        </a:p>
      </dsp:txBody>
      <dsp:txXfrm>
        <a:off x="545955" y="1453074"/>
        <a:ext cx="7320570" cy="372930"/>
      </dsp:txXfrm>
    </dsp:sp>
    <dsp:sp modelId="{9FC73B20-5759-4B3C-B3B6-B332CE9A8DA9}">
      <dsp:nvSpPr>
        <dsp:cNvPr id="0" name=""/>
        <dsp:cNvSpPr/>
      </dsp:nvSpPr>
      <dsp:spPr>
        <a:xfrm>
          <a:off x="0" y="3200678"/>
          <a:ext cx="10515600" cy="105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91592" rIns="816127" bIns="99568" numCol="1" spcCol="1270" anchor="t" anchorCtr="0">
          <a:noAutofit/>
        </a:bodyPr>
        <a:lstStyle/>
        <a:p>
          <a:pPr marL="114300" lvl="1" indent="-114300" algn="l" defTabSz="622300">
            <a:lnSpc>
              <a:spcPct val="90000"/>
            </a:lnSpc>
            <a:spcBef>
              <a:spcPct val="0"/>
            </a:spcBef>
            <a:spcAft>
              <a:spcPct val="15000"/>
            </a:spcAft>
            <a:buChar char="•"/>
          </a:pPr>
          <a:r>
            <a:rPr lang="de-DE" sz="1400" kern="1200"/>
            <a:t>Unpaid care work</a:t>
          </a:r>
          <a:endParaRPr lang="en-US" sz="1400" kern="1200"/>
        </a:p>
        <a:p>
          <a:pPr marL="114300" lvl="1" indent="-114300" algn="l" defTabSz="622300">
            <a:lnSpc>
              <a:spcPct val="90000"/>
            </a:lnSpc>
            <a:spcBef>
              <a:spcPct val="0"/>
            </a:spcBef>
            <a:spcAft>
              <a:spcPct val="15000"/>
            </a:spcAft>
            <a:buChar char="•"/>
          </a:pPr>
          <a:r>
            <a:rPr lang="de-DE" sz="1400" kern="1200" dirty="0"/>
            <a:t>Power </a:t>
          </a:r>
          <a:r>
            <a:rPr lang="de-DE" sz="1400" kern="1200" dirty="0" err="1"/>
            <a:t>over</a:t>
          </a:r>
          <a:r>
            <a:rPr lang="de-DE" sz="1400" kern="1200" dirty="0"/>
            <a:t> </a:t>
          </a:r>
          <a:r>
            <a:rPr lang="de-DE" sz="1400" kern="1200" dirty="0" err="1"/>
            <a:t>discussion</a:t>
          </a:r>
          <a:r>
            <a:rPr lang="de-DE" sz="1400" kern="1200" dirty="0"/>
            <a:t> </a:t>
          </a:r>
          <a:r>
            <a:rPr lang="de-DE" sz="1400" kern="1200" dirty="0" err="1"/>
            <a:t>spaces</a:t>
          </a:r>
          <a:endParaRPr lang="en-US" sz="1400" kern="1200" dirty="0"/>
        </a:p>
        <a:p>
          <a:pPr marL="114300" lvl="1" indent="-114300" algn="l" defTabSz="622300">
            <a:lnSpc>
              <a:spcPct val="90000"/>
            </a:lnSpc>
            <a:spcBef>
              <a:spcPct val="0"/>
            </a:spcBef>
            <a:spcAft>
              <a:spcPct val="15000"/>
            </a:spcAft>
            <a:buChar char="•"/>
          </a:pPr>
          <a:r>
            <a:rPr lang="en-US" sz="1400" kern="1200" dirty="0"/>
            <a:t>Use for research and science communication efforts</a:t>
          </a:r>
        </a:p>
      </dsp:txBody>
      <dsp:txXfrm>
        <a:off x="0" y="3200678"/>
        <a:ext cx="10515600" cy="1058400"/>
      </dsp:txXfrm>
    </dsp:sp>
    <dsp:sp modelId="{3FE19932-7E27-43BB-B382-F3195284310D}">
      <dsp:nvSpPr>
        <dsp:cNvPr id="0" name=""/>
        <dsp:cNvSpPr/>
      </dsp:nvSpPr>
      <dsp:spPr>
        <a:xfrm>
          <a:off x="525780" y="2994038"/>
          <a:ext cx="736092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22300">
            <a:lnSpc>
              <a:spcPct val="90000"/>
            </a:lnSpc>
            <a:spcBef>
              <a:spcPct val="0"/>
            </a:spcBef>
            <a:spcAft>
              <a:spcPct val="35000"/>
            </a:spcAft>
            <a:buNone/>
          </a:pPr>
          <a:r>
            <a:rPr lang="de-DE" sz="1400" kern="1200"/>
            <a:t>Ethical implications of volunteer moderation work?</a:t>
          </a:r>
          <a:endParaRPr lang="en-US" sz="1400" kern="1200"/>
        </a:p>
      </dsp:txBody>
      <dsp:txXfrm>
        <a:off x="545955" y="3014213"/>
        <a:ext cx="7320570"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A22A6E-CD51-42FD-86FB-5FCC9AED3B5F}" type="datetimeFigureOut">
              <a:rPr lang="de-DE" smtClean="0"/>
              <a:t>02.06.2021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87461-2985-4BC5-A8D2-32FD57A1BCA1}" type="slidenum">
              <a:rPr lang="de-DE" smtClean="0"/>
              <a:t>‹Nr.›</a:t>
            </a:fld>
            <a:endParaRPr lang="de-DE"/>
          </a:p>
        </p:txBody>
      </p:sp>
    </p:spTree>
    <p:extLst>
      <p:ext uri="{BB962C8B-B14F-4D97-AF65-F5344CB8AC3E}">
        <p14:creationId xmlns:p14="http://schemas.microsoft.com/office/powerpoint/2010/main" val="415818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js.aaai.org/index.php/ICWSM/article/view/14526"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Slight change in title and focus of the presentation from hyperlinks towards moderation.</a:t>
            </a:r>
          </a:p>
          <a:p>
            <a:endParaRPr lang="en-US" dirty="0"/>
          </a:p>
          <a:p>
            <a:r>
              <a:rPr lang="en-US" dirty="0"/>
              <a:t>***</a:t>
            </a:r>
          </a:p>
          <a:p>
            <a:r>
              <a:rPr lang="en-US" dirty="0"/>
              <a:t>Submission: Following the pandemic on Reddit – Science enthusiasts’ hyperlinking practices; keywords </a:t>
            </a:r>
            <a:r>
              <a:rPr lang="en-US" sz="1200" kern="1200" dirty="0">
                <a:solidFill>
                  <a:schemeClr val="tx1"/>
                </a:solidFill>
                <a:effectLst/>
                <a:latin typeface="+mn-lt"/>
                <a:ea typeface="+mn-ea"/>
                <a:cs typeface="+mn-cs"/>
              </a:rPr>
              <a:t>science communication, online communities, digital methods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contribution examines the hyperlinking practices in discussions of the novel coronavirus on the social media platform Reddit. The platform is organized into thematic sections with “science”, “</a:t>
            </a:r>
            <a:r>
              <a:rPr lang="en-US" sz="1200" kern="1200" dirty="0" err="1">
                <a:solidFill>
                  <a:schemeClr val="tx1"/>
                </a:solidFill>
                <a:effectLst/>
                <a:latin typeface="+mn-lt"/>
                <a:ea typeface="+mn-ea"/>
                <a:cs typeface="+mn-cs"/>
              </a:rPr>
              <a:t>askscience</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dataisbeautiful</a:t>
            </a:r>
            <a:r>
              <a:rPr lang="en-US" sz="1200" kern="1200" dirty="0">
                <a:solidFill>
                  <a:schemeClr val="tx1"/>
                </a:solidFill>
                <a:effectLst/>
                <a:latin typeface="+mn-lt"/>
                <a:ea typeface="+mn-ea"/>
                <a:cs typeface="+mn-cs"/>
              </a:rPr>
              <a:t>” ranking highly among the most subscribed to ‘subreddits’. Additionally, special subreddits on the novel coronavirus have been created in 2020. However, beyond value for professional use on the one hand and discussions on misinformation on the other hand, little is known about the informal public engagement with science among these communities of science enthusiasts online. Social media can blur the lines between scientific and nonscientific content and increasingly emphasizes informal communication patterns. At the same time, informal groups forming around interests or issues online might show distinct behaviors tied to small subcommunities rather than large topics or platforms.</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digital methods, I examine the sources and formats referred to in coronavirus-related online discussions by and for informal communities of science enthusiasts on Reddit and compare the use of hyperlinks across different subreddits. The aim of this paper is to contribute to a more nuanced understanding of diverse online communities’ engagement with science and the role of online publics in the use, creation, and amplification of scientific knowledge.</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D5387461-2985-4BC5-A8D2-32FD57A1BCA1}" type="slidenum">
              <a:rPr lang="de-DE" smtClean="0"/>
              <a:t>1</a:t>
            </a:fld>
            <a:endParaRPr lang="de-DE"/>
          </a:p>
        </p:txBody>
      </p:sp>
    </p:spTree>
    <p:extLst>
      <p:ext uri="{BB962C8B-B14F-4D97-AF65-F5344CB8AC3E}">
        <p14:creationId xmlns:p14="http://schemas.microsoft.com/office/powerpoint/2010/main" val="1651382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Moderation: </a:t>
            </a:r>
            <a:r>
              <a:rPr lang="de-DE" dirty="0" err="1"/>
              <a:t>more</a:t>
            </a:r>
            <a:r>
              <a:rPr lang="de-DE" dirty="0"/>
              <a:t> transparent </a:t>
            </a:r>
            <a:r>
              <a:rPr lang="de-DE" dirty="0" err="1"/>
              <a:t>than</a:t>
            </a:r>
            <a:r>
              <a:rPr lang="de-DE" dirty="0"/>
              <a:t> </a:t>
            </a:r>
            <a:r>
              <a:rPr lang="de-DE" dirty="0" err="1"/>
              <a:t>algorithmic</a:t>
            </a:r>
            <a:r>
              <a:rPr lang="de-DE" dirty="0"/>
              <a:t> </a:t>
            </a:r>
            <a:r>
              <a:rPr lang="de-DE" dirty="0" err="1"/>
              <a:t>curation</a:t>
            </a:r>
            <a:r>
              <a:rPr lang="de-DE" dirty="0"/>
              <a:t>, but also </a:t>
            </a:r>
            <a:r>
              <a:rPr lang="de-DE" dirty="0" err="1"/>
              <a:t>more</a:t>
            </a:r>
            <a:r>
              <a:rPr lang="de-DE" dirty="0"/>
              <a:t> </a:t>
            </a:r>
            <a:r>
              <a:rPr lang="de-DE" dirty="0" err="1"/>
              <a:t>erratic</a:t>
            </a:r>
            <a:r>
              <a:rPr lang="de-DE" dirty="0"/>
              <a:t> and personal, </a:t>
            </a:r>
            <a:r>
              <a:rPr lang="de-DE" dirty="0" err="1"/>
              <a:t>creating</a:t>
            </a:r>
            <a:r>
              <a:rPr lang="de-DE" dirty="0"/>
              <a:t> a different </a:t>
            </a:r>
            <a:r>
              <a:rPr lang="de-DE" dirty="0" err="1"/>
              <a:t>space</a:t>
            </a:r>
            <a:endParaRPr lang="de-DE" dirty="0"/>
          </a:p>
          <a:p>
            <a:pPr marL="171450" indent="-171450">
              <a:buFont typeface="Arial" panose="020B0604020202020204" pitchFamily="34" charset="0"/>
              <a:buChar char="•"/>
            </a:pPr>
            <a:r>
              <a:rPr lang="de-DE" dirty="0"/>
              <a:t>Distributed social </a:t>
            </a:r>
            <a:r>
              <a:rPr lang="de-DE" dirty="0" err="1"/>
              <a:t>moderation</a:t>
            </a:r>
            <a:r>
              <a:rPr lang="de-DE" dirty="0"/>
              <a:t> (</a:t>
            </a:r>
            <a:r>
              <a:rPr lang="de-DE" dirty="0" err="1"/>
              <a:t>upvoting</a:t>
            </a:r>
            <a:r>
              <a:rPr lang="de-DE" dirty="0"/>
              <a:t>/</a:t>
            </a:r>
            <a:r>
              <a:rPr lang="de-DE" dirty="0" err="1"/>
              <a:t>downvoting</a:t>
            </a:r>
            <a:r>
              <a:rPr lang="de-DE" dirty="0"/>
              <a:t>) and </a:t>
            </a:r>
            <a:r>
              <a:rPr lang="de-DE" dirty="0" err="1"/>
              <a:t>centralized</a:t>
            </a:r>
            <a:r>
              <a:rPr lang="de-DE" dirty="0"/>
              <a:t> </a:t>
            </a:r>
            <a:r>
              <a:rPr lang="de-DE" dirty="0" err="1"/>
              <a:t>moderation</a:t>
            </a:r>
            <a:r>
              <a:rPr lang="de-DE" dirty="0"/>
              <a:t> (</a:t>
            </a:r>
            <a:r>
              <a:rPr lang="de-DE" dirty="0" err="1"/>
              <a:t>policing</a:t>
            </a:r>
            <a:r>
              <a:rPr lang="de-DE" dirty="0"/>
              <a:t> </a:t>
            </a:r>
            <a:r>
              <a:rPr lang="de-DE" dirty="0" err="1"/>
              <a:t>content</a:t>
            </a:r>
            <a:r>
              <a:rPr lang="de-DE" dirty="0"/>
              <a:t>, </a:t>
            </a:r>
            <a:r>
              <a:rPr lang="de-DE" dirty="0" err="1"/>
              <a:t>sometimes</a:t>
            </a:r>
            <a:r>
              <a:rPr lang="de-DE" dirty="0"/>
              <a:t> after </a:t>
            </a:r>
            <a:r>
              <a:rPr lang="de-DE" dirty="0" err="1"/>
              <a:t>flagging</a:t>
            </a:r>
            <a:r>
              <a:rPr lang="de-DE" dirty="0"/>
              <a:t> </a:t>
            </a:r>
            <a:r>
              <a:rPr lang="de-DE" dirty="0" err="1"/>
              <a:t>by</a:t>
            </a:r>
            <a:r>
              <a:rPr lang="de-DE" dirty="0"/>
              <a:t> </a:t>
            </a:r>
            <a:r>
              <a:rPr lang="de-DE" dirty="0" err="1"/>
              <a:t>users</a:t>
            </a:r>
            <a:r>
              <a:rPr lang="de-DE" dirty="0"/>
              <a:t>) </a:t>
            </a:r>
            <a:r>
              <a:rPr lang="de-DE" dirty="0" err="1"/>
              <a:t>are</a:t>
            </a:r>
            <a:r>
              <a:rPr lang="de-DE" dirty="0"/>
              <a:t> </a:t>
            </a:r>
            <a:r>
              <a:rPr lang="de-DE" dirty="0" err="1"/>
              <a:t>implemented</a:t>
            </a:r>
            <a:r>
              <a:rPr lang="de-DE" dirty="0"/>
              <a:t> in different </a:t>
            </a:r>
            <a:r>
              <a:rPr lang="de-DE" dirty="0" err="1"/>
              <a:t>forms</a:t>
            </a:r>
            <a:r>
              <a:rPr lang="de-DE" dirty="0"/>
              <a:t> </a:t>
            </a:r>
            <a:r>
              <a:rPr lang="de-DE" dirty="0" err="1"/>
              <a:t>across</a:t>
            </a:r>
            <a:r>
              <a:rPr lang="de-DE" dirty="0"/>
              <a:t> </a:t>
            </a:r>
            <a:r>
              <a:rPr lang="de-DE" dirty="0" err="1"/>
              <a:t>platforms</a:t>
            </a:r>
            <a:r>
              <a:rPr lang="de-DE" dirty="0"/>
              <a:t>, and </a:t>
            </a:r>
            <a:r>
              <a:rPr lang="de-DE" dirty="0" err="1"/>
              <a:t>more</a:t>
            </a:r>
            <a:r>
              <a:rPr lang="de-DE" dirty="0"/>
              <a:t> </a:t>
            </a:r>
            <a:r>
              <a:rPr lang="de-DE" dirty="0" err="1"/>
              <a:t>importantly</a:t>
            </a:r>
            <a:r>
              <a:rPr lang="de-DE" dirty="0"/>
              <a:t>, </a:t>
            </a:r>
            <a:r>
              <a:rPr lang="de-DE" dirty="0" err="1"/>
              <a:t>communities</a:t>
            </a:r>
            <a:r>
              <a:rPr lang="de-DE" dirty="0"/>
              <a:t> on </a:t>
            </a:r>
            <a:r>
              <a:rPr lang="de-DE" dirty="0" err="1"/>
              <a:t>platforms</a:t>
            </a:r>
            <a:r>
              <a:rPr lang="de-DE" dirty="0"/>
              <a:t>, </a:t>
            </a:r>
            <a:r>
              <a:rPr lang="de-DE" dirty="0" err="1"/>
              <a:t>leading</a:t>
            </a:r>
            <a:r>
              <a:rPr lang="de-DE" dirty="0"/>
              <a:t> </a:t>
            </a:r>
            <a:r>
              <a:rPr lang="de-DE" dirty="0" err="1"/>
              <a:t>to</a:t>
            </a:r>
            <a:r>
              <a:rPr lang="de-DE" dirty="0"/>
              <a:t> </a:t>
            </a:r>
            <a:r>
              <a:rPr lang="de-DE" dirty="0" err="1"/>
              <a:t>meso</a:t>
            </a:r>
            <a:r>
              <a:rPr lang="de-DE" dirty="0"/>
              <a:t> and </a:t>
            </a:r>
            <a:r>
              <a:rPr lang="de-DE" dirty="0" err="1"/>
              <a:t>micro</a:t>
            </a:r>
            <a:r>
              <a:rPr lang="de-DE" dirty="0"/>
              <a:t> </a:t>
            </a:r>
            <a:r>
              <a:rPr lang="de-DE" dirty="0" err="1"/>
              <a:t>norms</a:t>
            </a:r>
            <a:r>
              <a:rPr lang="de-DE" dirty="0"/>
              <a:t>. Spaces </a:t>
            </a:r>
            <a:r>
              <a:rPr lang="de-DE" dirty="0" err="1"/>
              <a:t>with</a:t>
            </a:r>
            <a:r>
              <a:rPr lang="de-DE" dirty="0"/>
              <a:t> </a:t>
            </a:r>
            <a:r>
              <a:rPr lang="de-DE" dirty="0" err="1"/>
              <a:t>active</a:t>
            </a:r>
            <a:r>
              <a:rPr lang="de-DE" dirty="0"/>
              <a:t> </a:t>
            </a:r>
            <a:r>
              <a:rPr lang="de-DE" dirty="0" err="1"/>
              <a:t>moderation</a:t>
            </a:r>
            <a:r>
              <a:rPr lang="de-DE" dirty="0"/>
              <a:t> </a:t>
            </a:r>
            <a:r>
              <a:rPr lang="de-DE" dirty="0" err="1"/>
              <a:t>are</a:t>
            </a:r>
            <a:r>
              <a:rPr lang="de-DE" dirty="0"/>
              <a:t> different </a:t>
            </a:r>
            <a:r>
              <a:rPr lang="de-DE" dirty="0" err="1"/>
              <a:t>from</a:t>
            </a:r>
            <a:r>
              <a:rPr lang="de-DE" dirty="0"/>
              <a:t> ‚</a:t>
            </a:r>
            <a:r>
              <a:rPr lang="de-DE" dirty="0" err="1"/>
              <a:t>anything</a:t>
            </a:r>
            <a:r>
              <a:rPr lang="de-DE" dirty="0"/>
              <a:t> </a:t>
            </a:r>
            <a:r>
              <a:rPr lang="de-DE" dirty="0" err="1"/>
              <a:t>goes‘</a:t>
            </a:r>
            <a:r>
              <a:rPr lang="de-DE" dirty="0"/>
              <a:t> </a:t>
            </a:r>
            <a:r>
              <a:rPr lang="de-DE" dirty="0" err="1"/>
              <a:t>platforms</a:t>
            </a:r>
            <a:r>
              <a:rPr lang="de-DE" dirty="0"/>
              <a:t> and/</a:t>
            </a:r>
            <a:r>
              <a:rPr lang="de-DE" dirty="0" err="1"/>
              <a:t>or</a:t>
            </a:r>
            <a:r>
              <a:rPr lang="de-DE" dirty="0"/>
              <a:t> </a:t>
            </a:r>
            <a:r>
              <a:rPr lang="de-DE" dirty="0" err="1"/>
              <a:t>algorithmically</a:t>
            </a:r>
            <a:r>
              <a:rPr lang="de-DE" dirty="0"/>
              <a:t> </a:t>
            </a:r>
            <a:r>
              <a:rPr lang="de-DE" dirty="0" err="1"/>
              <a:t>curated</a:t>
            </a:r>
            <a:r>
              <a:rPr lang="de-DE" dirty="0"/>
              <a:t> </a:t>
            </a:r>
            <a:r>
              <a:rPr lang="de-DE" dirty="0" err="1"/>
              <a:t>feeds</a:t>
            </a:r>
            <a:r>
              <a:rPr lang="de-DE" dirty="0"/>
              <a:t>. Forums, </a:t>
            </a:r>
            <a:r>
              <a:rPr lang="de-DE" dirty="0" err="1"/>
              <a:t>blogs</a:t>
            </a:r>
            <a:r>
              <a:rPr lang="de-DE" dirty="0"/>
              <a:t>, </a:t>
            </a:r>
            <a:r>
              <a:rPr lang="de-DE" dirty="0" err="1"/>
              <a:t>youtube</a:t>
            </a:r>
            <a:r>
              <a:rPr lang="de-DE" dirty="0"/>
              <a:t> </a:t>
            </a:r>
            <a:r>
              <a:rPr lang="de-DE" dirty="0" err="1"/>
              <a:t>comments</a:t>
            </a:r>
            <a:r>
              <a:rPr lang="de-DE" dirty="0"/>
              <a:t>, </a:t>
            </a:r>
            <a:r>
              <a:rPr lang="de-DE" dirty="0" err="1"/>
              <a:t>facebook</a:t>
            </a:r>
            <a:r>
              <a:rPr lang="de-DE" dirty="0"/>
              <a:t> </a:t>
            </a:r>
            <a:r>
              <a:rPr lang="de-DE" dirty="0" err="1"/>
              <a:t>groups</a:t>
            </a:r>
            <a:r>
              <a:rPr lang="de-DE" dirty="0"/>
              <a:t>, … </a:t>
            </a:r>
            <a:r>
              <a:rPr lang="de-DE" dirty="0" err="1"/>
              <a:t>might</a:t>
            </a:r>
            <a:r>
              <a:rPr lang="de-DE" dirty="0"/>
              <a:t> </a:t>
            </a:r>
            <a:r>
              <a:rPr lang="de-DE" dirty="0" err="1"/>
              <a:t>have</a:t>
            </a:r>
            <a:r>
              <a:rPr lang="de-DE" dirty="0"/>
              <a:t> </a:t>
            </a:r>
            <a:r>
              <a:rPr lang="de-DE" dirty="0" err="1"/>
              <a:t>elements</a:t>
            </a:r>
            <a:r>
              <a:rPr lang="de-DE" dirty="0"/>
              <a:t> </a:t>
            </a:r>
            <a:r>
              <a:rPr lang="de-DE" dirty="0" err="1"/>
              <a:t>of</a:t>
            </a:r>
            <a:r>
              <a:rPr lang="de-DE" dirty="0"/>
              <a:t> </a:t>
            </a:r>
            <a:r>
              <a:rPr lang="de-DE" dirty="0" err="1"/>
              <a:t>these</a:t>
            </a:r>
            <a:r>
              <a:rPr lang="de-DE" dirty="0"/>
              <a:t>.</a:t>
            </a:r>
          </a:p>
          <a:p>
            <a:pPr marL="171450" indent="-171450">
              <a:buFont typeface="Arial" panose="020B0604020202020204" pitchFamily="34" charset="0"/>
              <a:buChar char="•"/>
            </a:pPr>
            <a:r>
              <a:rPr lang="de-DE" dirty="0" err="1"/>
              <a:t>Methodological</a:t>
            </a:r>
            <a:r>
              <a:rPr lang="de-DE" dirty="0"/>
              <a:t> </a:t>
            </a:r>
            <a:r>
              <a:rPr lang="de-DE" dirty="0" err="1"/>
              <a:t>implications</a:t>
            </a:r>
            <a:r>
              <a:rPr lang="de-DE" dirty="0"/>
              <a:t> </a:t>
            </a:r>
            <a:r>
              <a:rPr lang="de-DE" dirty="0" err="1"/>
              <a:t>for</a:t>
            </a:r>
            <a:r>
              <a:rPr lang="de-DE" dirty="0"/>
              <a:t> social </a:t>
            </a:r>
            <a:r>
              <a:rPr lang="de-DE" dirty="0" err="1"/>
              <a:t>media</a:t>
            </a:r>
            <a:r>
              <a:rPr lang="de-DE" dirty="0"/>
              <a:t> </a:t>
            </a:r>
            <a:r>
              <a:rPr lang="de-DE" dirty="0" err="1"/>
              <a:t>research</a:t>
            </a:r>
            <a:endParaRPr lang="de-DE" dirty="0"/>
          </a:p>
          <a:p>
            <a:pPr marL="628650" lvl="1" indent="-171450">
              <a:buFont typeface="Arial" panose="020B0604020202020204" pitchFamily="34" charset="0"/>
              <a:buChar char="•"/>
            </a:pPr>
            <a:r>
              <a:rPr lang="de-DE" dirty="0"/>
              <a:t>Forms </a:t>
            </a:r>
            <a:r>
              <a:rPr lang="de-DE" dirty="0" err="1"/>
              <a:t>of</a:t>
            </a:r>
            <a:r>
              <a:rPr lang="de-DE" dirty="0"/>
              <a:t> </a:t>
            </a:r>
            <a:r>
              <a:rPr lang="de-DE" dirty="0" err="1"/>
              <a:t>moderation</a:t>
            </a:r>
            <a:r>
              <a:rPr lang="de-DE" dirty="0"/>
              <a:t> </a:t>
            </a:r>
          </a:p>
          <a:p>
            <a:pPr marL="628650" lvl="1" indent="-171450">
              <a:buFont typeface="Arial" panose="020B0604020202020204" pitchFamily="34" charset="0"/>
              <a:buChar char="•"/>
            </a:pPr>
            <a:r>
              <a:rPr lang="de-DE" dirty="0"/>
              <a:t>Micro </a:t>
            </a:r>
            <a:r>
              <a:rPr lang="de-DE" dirty="0" err="1"/>
              <a:t>norms</a:t>
            </a:r>
            <a:endParaRPr lang="de-DE" dirty="0"/>
          </a:p>
          <a:p>
            <a:pPr marL="628650" lvl="1" indent="-171450">
              <a:buFont typeface="Arial" panose="020B0604020202020204" pitchFamily="34" charset="0"/>
              <a:buChar char="•"/>
            </a:pPr>
            <a:r>
              <a:rPr lang="de-DE" dirty="0"/>
              <a:t>Content </a:t>
            </a:r>
            <a:r>
              <a:rPr lang="de-DE" dirty="0" err="1"/>
              <a:t>visibility</a:t>
            </a:r>
            <a:r>
              <a:rPr lang="de-DE" dirty="0"/>
              <a:t> </a:t>
            </a:r>
            <a:r>
              <a:rPr lang="de-DE" dirty="0" err="1"/>
              <a:t>to</a:t>
            </a:r>
            <a:r>
              <a:rPr lang="de-DE" dirty="0"/>
              <a:t> </a:t>
            </a:r>
            <a:r>
              <a:rPr lang="de-DE" dirty="0" err="1"/>
              <a:t>actual</a:t>
            </a:r>
            <a:r>
              <a:rPr lang="de-DE" dirty="0"/>
              <a:t> </a:t>
            </a:r>
            <a:r>
              <a:rPr lang="de-DE" dirty="0" err="1"/>
              <a:t>users</a:t>
            </a:r>
            <a:r>
              <a:rPr lang="de-DE" dirty="0"/>
              <a:t> (</a:t>
            </a:r>
            <a:r>
              <a:rPr lang="de-DE" dirty="0" err="1"/>
              <a:t>try</a:t>
            </a:r>
            <a:r>
              <a:rPr lang="de-DE" dirty="0"/>
              <a:t> out </a:t>
            </a:r>
            <a:r>
              <a:rPr lang="de-DE" dirty="0" err="1"/>
              <a:t>switching</a:t>
            </a:r>
            <a:r>
              <a:rPr lang="de-DE" dirty="0"/>
              <a:t> </a:t>
            </a:r>
            <a:r>
              <a:rPr lang="de-DE" dirty="0" err="1"/>
              <a:t>between</a:t>
            </a:r>
            <a:r>
              <a:rPr lang="de-DE" dirty="0"/>
              <a:t> </a:t>
            </a:r>
            <a:r>
              <a:rPr lang="de-DE" dirty="0" err="1"/>
              <a:t>default</a:t>
            </a:r>
            <a:r>
              <a:rPr lang="de-DE" dirty="0"/>
              <a:t> „top“ and „</a:t>
            </a:r>
            <a:r>
              <a:rPr lang="de-DE" dirty="0" err="1"/>
              <a:t>new</a:t>
            </a:r>
            <a:r>
              <a:rPr lang="de-DE" dirty="0"/>
              <a:t>“ </a:t>
            </a:r>
            <a:r>
              <a:rPr lang="de-DE" dirty="0" err="1"/>
              <a:t>comments</a:t>
            </a:r>
            <a:r>
              <a:rPr lang="de-DE" dirty="0"/>
              <a:t> on </a:t>
            </a:r>
            <a:r>
              <a:rPr lang="de-DE" dirty="0" err="1"/>
              <a:t>youtube</a:t>
            </a:r>
            <a:r>
              <a:rPr lang="de-DE" dirty="0"/>
              <a:t>)</a:t>
            </a:r>
          </a:p>
          <a:p>
            <a:pPr marL="171450" indent="-171450">
              <a:buFont typeface="Arial" panose="020B0604020202020204" pitchFamily="34" charset="0"/>
              <a:buChar char="•"/>
            </a:pPr>
            <a:r>
              <a:rPr lang="de-DE" dirty="0" err="1"/>
              <a:t>Ethical</a:t>
            </a:r>
            <a:r>
              <a:rPr lang="de-DE" dirty="0"/>
              <a:t> </a:t>
            </a:r>
            <a:r>
              <a:rPr lang="de-DE" dirty="0" err="1"/>
              <a:t>implications</a:t>
            </a:r>
            <a:r>
              <a:rPr lang="de-DE" dirty="0"/>
              <a:t> </a:t>
            </a:r>
            <a:r>
              <a:rPr lang="de-DE" dirty="0" err="1"/>
              <a:t>of</a:t>
            </a:r>
            <a:r>
              <a:rPr lang="de-DE" dirty="0"/>
              <a:t> </a:t>
            </a:r>
            <a:r>
              <a:rPr lang="de-DE" dirty="0" err="1"/>
              <a:t>volunteer</a:t>
            </a:r>
            <a:r>
              <a:rPr lang="de-DE" dirty="0"/>
              <a:t> </a:t>
            </a:r>
            <a:r>
              <a:rPr lang="de-DE" dirty="0" err="1"/>
              <a:t>moderation</a:t>
            </a:r>
            <a:r>
              <a:rPr lang="de-DE" dirty="0"/>
              <a:t> </a:t>
            </a:r>
            <a:r>
              <a:rPr lang="de-DE" dirty="0" err="1"/>
              <a:t>work</a:t>
            </a:r>
            <a:endParaRPr lang="de-DE" dirty="0"/>
          </a:p>
          <a:p>
            <a:pPr marL="628650" lvl="1" indent="-171450">
              <a:buFont typeface="Arial" panose="020B0604020202020204" pitchFamily="34" charset="0"/>
              <a:buChar char="•"/>
            </a:pPr>
            <a:r>
              <a:rPr lang="de-DE" dirty="0" err="1"/>
              <a:t>Unpaid</a:t>
            </a:r>
            <a:r>
              <a:rPr lang="de-DE" dirty="0"/>
              <a:t> </a:t>
            </a:r>
            <a:r>
              <a:rPr lang="de-DE" dirty="0" err="1"/>
              <a:t>work</a:t>
            </a:r>
            <a:endParaRPr lang="de-DE" dirty="0"/>
          </a:p>
          <a:p>
            <a:pPr marL="628650" lvl="1" indent="-171450">
              <a:buFont typeface="Arial" panose="020B0604020202020204" pitchFamily="34" charset="0"/>
              <a:buChar char="•"/>
            </a:pPr>
            <a:r>
              <a:rPr lang="de-DE" dirty="0"/>
              <a:t>But also power </a:t>
            </a:r>
            <a:r>
              <a:rPr lang="de-DE" dirty="0" err="1"/>
              <a:t>over</a:t>
            </a:r>
            <a:r>
              <a:rPr lang="de-DE" dirty="0"/>
              <a:t> </a:t>
            </a:r>
            <a:r>
              <a:rPr lang="de-DE" dirty="0" err="1"/>
              <a:t>discussion</a:t>
            </a:r>
            <a:r>
              <a:rPr lang="de-DE" dirty="0"/>
              <a:t> </a:t>
            </a:r>
            <a:r>
              <a:rPr lang="de-DE" dirty="0" err="1"/>
              <a:t>spaces</a:t>
            </a:r>
            <a:r>
              <a:rPr lang="de-DE" dirty="0"/>
              <a:t> (</a:t>
            </a:r>
            <a:r>
              <a:rPr lang="de-DE" dirty="0" err="1"/>
              <a:t>controversies</a:t>
            </a:r>
            <a:r>
              <a:rPr lang="de-DE" dirty="0"/>
              <a:t> and </a:t>
            </a:r>
            <a:r>
              <a:rPr lang="de-DE" dirty="0" err="1"/>
              <a:t>movement</a:t>
            </a:r>
            <a:r>
              <a:rPr lang="de-DE" dirty="0"/>
              <a:t> </a:t>
            </a:r>
            <a:r>
              <a:rPr lang="de-DE" dirty="0" err="1"/>
              <a:t>of</a:t>
            </a:r>
            <a:r>
              <a:rPr lang="de-DE" dirty="0"/>
              <a:t> </a:t>
            </a:r>
            <a:r>
              <a:rPr lang="de-DE" dirty="0" err="1"/>
              <a:t>users</a:t>
            </a:r>
            <a:r>
              <a:rPr lang="de-DE" dirty="0"/>
              <a:t> </a:t>
            </a:r>
            <a:r>
              <a:rPr lang="de-DE" dirty="0" err="1"/>
              <a:t>to</a:t>
            </a:r>
            <a:r>
              <a:rPr lang="de-DE" dirty="0"/>
              <a:t> </a:t>
            </a:r>
            <a:r>
              <a:rPr lang="de-DE" dirty="0" err="1"/>
              <a:t>other</a:t>
            </a:r>
            <a:r>
              <a:rPr lang="de-DE" dirty="0"/>
              <a:t> </a:t>
            </a:r>
            <a:r>
              <a:rPr lang="de-DE" dirty="0" err="1"/>
              <a:t>subreddits</a:t>
            </a:r>
            <a:r>
              <a:rPr lang="de-DE" dirty="0"/>
              <a:t> </a:t>
            </a:r>
            <a:r>
              <a:rPr lang="de-DE" dirty="0" err="1"/>
              <a:t>are</a:t>
            </a:r>
            <a:r>
              <a:rPr lang="de-DE" dirty="0"/>
              <a:t> visible </a:t>
            </a:r>
            <a:r>
              <a:rPr lang="de-DE" dirty="0" err="1"/>
              <a:t>results</a:t>
            </a:r>
            <a:r>
              <a:rPr lang="de-DE" dirty="0"/>
              <a:t>, but </a:t>
            </a:r>
            <a:r>
              <a:rPr lang="de-DE" dirty="0" err="1"/>
              <a:t>less</a:t>
            </a:r>
            <a:r>
              <a:rPr lang="de-DE" dirty="0"/>
              <a:t> visible </a:t>
            </a:r>
            <a:r>
              <a:rPr lang="de-DE" dirty="0" err="1"/>
              <a:t>ones</a:t>
            </a:r>
            <a:r>
              <a:rPr lang="de-DE" dirty="0"/>
              <a:t>?)</a:t>
            </a:r>
          </a:p>
          <a:p>
            <a:pPr marL="628650" lvl="1" indent="-171450">
              <a:buFont typeface="Arial" panose="020B0604020202020204" pitchFamily="34" charset="0"/>
              <a:buChar char="•"/>
            </a:pPr>
            <a:r>
              <a:rPr lang="de-DE" dirty="0"/>
              <a:t>Volunteer </a:t>
            </a:r>
            <a:r>
              <a:rPr lang="de-DE" dirty="0" err="1"/>
              <a:t>moderators</a:t>
            </a:r>
            <a:r>
              <a:rPr lang="de-DE" dirty="0"/>
              <a:t> </a:t>
            </a:r>
            <a:r>
              <a:rPr lang="de-DE" dirty="0" err="1"/>
              <a:t>shape</a:t>
            </a:r>
            <a:r>
              <a:rPr lang="de-DE" dirty="0"/>
              <a:t> </a:t>
            </a:r>
            <a:r>
              <a:rPr lang="de-DE" dirty="0" err="1"/>
              <a:t>the</a:t>
            </a:r>
            <a:r>
              <a:rPr lang="de-DE" dirty="0"/>
              <a:t> </a:t>
            </a:r>
            <a:r>
              <a:rPr lang="de-DE" dirty="0" err="1"/>
              <a:t>space</a:t>
            </a:r>
            <a:r>
              <a:rPr lang="de-DE" dirty="0"/>
              <a:t> </a:t>
            </a:r>
            <a:r>
              <a:rPr lang="de-DE" dirty="0" err="1"/>
              <a:t>you</a:t>
            </a:r>
            <a:r>
              <a:rPr lang="de-DE" dirty="0"/>
              <a:t> </a:t>
            </a:r>
            <a:r>
              <a:rPr lang="de-DE" dirty="0" err="1"/>
              <a:t>might</a:t>
            </a:r>
            <a:r>
              <a:rPr lang="de-DE" dirty="0"/>
              <a:t> </a:t>
            </a:r>
            <a:r>
              <a:rPr lang="de-DE" dirty="0" err="1"/>
              <a:t>enter</a:t>
            </a:r>
            <a:r>
              <a:rPr lang="de-DE" dirty="0"/>
              <a:t> </a:t>
            </a:r>
            <a:r>
              <a:rPr lang="de-DE" dirty="0" err="1"/>
              <a:t>as</a:t>
            </a:r>
            <a:r>
              <a:rPr lang="de-DE" dirty="0"/>
              <a:t> a </a:t>
            </a:r>
            <a:r>
              <a:rPr lang="de-DE" dirty="0" err="1"/>
              <a:t>researcher</a:t>
            </a:r>
            <a:r>
              <a:rPr lang="de-DE" dirty="0"/>
              <a:t> </a:t>
            </a:r>
            <a:r>
              <a:rPr lang="de-DE" dirty="0" err="1"/>
              <a:t>for</a:t>
            </a:r>
            <a:r>
              <a:rPr lang="de-DE" dirty="0"/>
              <a:t> </a:t>
            </a:r>
            <a:r>
              <a:rPr lang="de-DE" dirty="0" err="1"/>
              <a:t>doing</a:t>
            </a:r>
            <a:r>
              <a:rPr lang="de-DE" dirty="0"/>
              <a:t> </a:t>
            </a:r>
            <a:r>
              <a:rPr lang="de-DE" dirty="0" err="1"/>
              <a:t>research</a:t>
            </a:r>
            <a:r>
              <a:rPr lang="de-DE" dirty="0"/>
              <a:t>, </a:t>
            </a:r>
            <a:r>
              <a:rPr lang="de-DE" dirty="0" err="1"/>
              <a:t>or</a:t>
            </a:r>
            <a:r>
              <a:rPr lang="de-DE" dirty="0"/>
              <a:t> </a:t>
            </a:r>
            <a:r>
              <a:rPr lang="de-DE" dirty="0" err="1"/>
              <a:t>for</a:t>
            </a:r>
            <a:r>
              <a:rPr lang="de-DE" dirty="0"/>
              <a:t> </a:t>
            </a:r>
            <a:r>
              <a:rPr lang="de-DE" dirty="0" err="1"/>
              <a:t>disseminating</a:t>
            </a:r>
            <a:r>
              <a:rPr lang="de-DE" dirty="0"/>
              <a:t> </a:t>
            </a:r>
            <a:r>
              <a:rPr lang="de-DE" dirty="0" err="1"/>
              <a:t>research</a:t>
            </a:r>
            <a:endParaRPr lang="de-DE" dirty="0"/>
          </a:p>
          <a:p>
            <a:pPr marL="628650" lvl="1" indent="-171450">
              <a:buFont typeface="Arial" panose="020B0604020202020204" pitchFamily="34" charset="0"/>
              <a:buChar char="•"/>
            </a:pPr>
            <a:endParaRPr lang="de-DE" dirty="0"/>
          </a:p>
          <a:p>
            <a:pPr marL="457200" lvl="1" indent="0">
              <a:buFont typeface="Arial" panose="020B0604020202020204" pitchFamily="34" charset="0"/>
              <a:buNone/>
            </a:pPr>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D5387461-2985-4BC5-A8D2-32FD57A1BCA1}" type="slidenum">
              <a:rPr lang="de-DE" smtClean="0"/>
              <a:t>10</a:t>
            </a:fld>
            <a:endParaRPr lang="de-DE"/>
          </a:p>
        </p:txBody>
      </p:sp>
    </p:spTree>
    <p:extLst>
      <p:ext uri="{BB962C8B-B14F-4D97-AF65-F5344CB8AC3E}">
        <p14:creationId xmlns:p14="http://schemas.microsoft.com/office/powerpoint/2010/main" val="1834491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Part </a:t>
            </a:r>
            <a:r>
              <a:rPr lang="de-DE" dirty="0" err="1"/>
              <a:t>of</a:t>
            </a:r>
            <a:r>
              <a:rPr lang="de-DE" dirty="0"/>
              <a:t> </a:t>
            </a:r>
            <a:r>
              <a:rPr lang="de-DE" dirty="0" err="1"/>
              <a:t>my</a:t>
            </a:r>
            <a:r>
              <a:rPr lang="de-DE" dirty="0"/>
              <a:t> </a:t>
            </a:r>
            <a:r>
              <a:rPr lang="de-DE" dirty="0" err="1"/>
              <a:t>thesis</a:t>
            </a:r>
            <a:r>
              <a:rPr lang="de-DE" dirty="0"/>
              <a:t> </a:t>
            </a:r>
            <a:r>
              <a:rPr lang="de-DE" dirty="0" err="1"/>
              <a:t>work</a:t>
            </a:r>
            <a:r>
              <a:rPr lang="de-DE" dirty="0"/>
              <a:t> </a:t>
            </a:r>
            <a:r>
              <a:rPr lang="de-DE" dirty="0" err="1"/>
              <a:t>as</a:t>
            </a:r>
            <a:r>
              <a:rPr lang="de-DE" dirty="0"/>
              <a:t> </a:t>
            </a:r>
            <a:r>
              <a:rPr lang="de-DE" dirty="0" err="1"/>
              <a:t>doctoral</a:t>
            </a:r>
            <a:r>
              <a:rPr lang="de-DE" dirty="0"/>
              <a:t> </a:t>
            </a:r>
            <a:r>
              <a:rPr lang="de-DE" dirty="0" err="1"/>
              <a:t>candidate</a:t>
            </a:r>
            <a:r>
              <a:rPr lang="de-DE" dirty="0"/>
              <a:t> at </a:t>
            </a:r>
            <a:r>
              <a:rPr lang="de-DE" dirty="0" err="1"/>
              <a:t>university</a:t>
            </a:r>
            <a:r>
              <a:rPr lang="de-DE" dirty="0"/>
              <a:t> </a:t>
            </a:r>
            <a:r>
              <a:rPr lang="de-DE" dirty="0" err="1"/>
              <a:t>of</a:t>
            </a:r>
            <a:r>
              <a:rPr lang="de-DE" dirty="0"/>
              <a:t> </a:t>
            </a:r>
            <a:r>
              <a:rPr lang="de-DE" dirty="0" err="1"/>
              <a:t>oslo</a:t>
            </a:r>
            <a:r>
              <a:rPr lang="de-DE" dirty="0"/>
              <a:t>; digital </a:t>
            </a:r>
            <a:r>
              <a:rPr lang="de-DE" dirty="0" err="1"/>
              <a:t>methods</a:t>
            </a:r>
            <a:r>
              <a:rPr lang="de-DE" dirty="0"/>
              <a:t> </a:t>
            </a:r>
            <a:r>
              <a:rPr lang="de-DE" dirty="0" err="1"/>
              <a:t>to</a:t>
            </a:r>
            <a:r>
              <a:rPr lang="de-DE" dirty="0"/>
              <a:t> </a:t>
            </a:r>
            <a:r>
              <a:rPr lang="de-DE" dirty="0" err="1"/>
              <a:t>trace</a:t>
            </a:r>
            <a:r>
              <a:rPr lang="de-DE" dirty="0"/>
              <a:t> </a:t>
            </a:r>
            <a:r>
              <a:rPr lang="de-DE" dirty="0" err="1"/>
              <a:t>science</a:t>
            </a:r>
            <a:r>
              <a:rPr lang="de-DE" dirty="0"/>
              <a:t> and </a:t>
            </a:r>
            <a:r>
              <a:rPr lang="de-DE" dirty="0" err="1"/>
              <a:t>science</a:t>
            </a:r>
            <a:r>
              <a:rPr lang="de-DE" dirty="0"/>
              <a:t> </a:t>
            </a:r>
            <a:r>
              <a:rPr lang="de-DE" dirty="0" err="1"/>
              <a:t>communication</a:t>
            </a:r>
            <a:r>
              <a:rPr lang="de-DE" dirty="0"/>
              <a:t> in different online </a:t>
            </a:r>
            <a:r>
              <a:rPr lang="de-DE" dirty="0" err="1"/>
              <a:t>spaces</a:t>
            </a:r>
            <a:r>
              <a:rPr lang="de-DE" dirty="0"/>
              <a:t> -&gt; </a:t>
            </a:r>
            <a:r>
              <a:rPr lang="de-DE" dirty="0" err="1"/>
              <a:t>covid</a:t>
            </a:r>
            <a:r>
              <a:rPr lang="de-DE" dirty="0"/>
              <a:t> </a:t>
            </a:r>
            <a:r>
              <a:rPr lang="de-DE" dirty="0" err="1"/>
              <a:t>turned</a:t>
            </a:r>
            <a:r>
              <a:rPr lang="de-DE" dirty="0"/>
              <a:t> out </a:t>
            </a:r>
            <a:r>
              <a:rPr lang="de-DE" dirty="0" err="1"/>
              <a:t>to</a:t>
            </a:r>
            <a:r>
              <a:rPr lang="de-DE" dirty="0"/>
              <a:t> </a:t>
            </a:r>
            <a:r>
              <a:rPr lang="de-DE" dirty="0" err="1"/>
              <a:t>be</a:t>
            </a:r>
            <a:r>
              <a:rPr lang="de-DE" dirty="0"/>
              <a:t> a </a:t>
            </a:r>
            <a:r>
              <a:rPr lang="de-DE" dirty="0" err="1"/>
              <a:t>fascinating</a:t>
            </a:r>
            <a:r>
              <a:rPr lang="de-DE" dirty="0"/>
              <a:t> </a:t>
            </a:r>
            <a:r>
              <a:rPr lang="de-DE" dirty="0" err="1"/>
              <a:t>case</a:t>
            </a:r>
            <a:r>
              <a:rPr lang="de-DE" dirty="0"/>
              <a:t> </a:t>
            </a:r>
            <a:r>
              <a:rPr lang="de-DE" dirty="0" err="1"/>
              <a:t>for</a:t>
            </a:r>
            <a:r>
              <a:rPr lang="de-DE" dirty="0"/>
              <a:t> </a:t>
            </a:r>
            <a:r>
              <a:rPr lang="de-DE" dirty="0" err="1"/>
              <a:t>that</a:t>
            </a:r>
            <a:r>
              <a:rPr lang="de-DE" dirty="0"/>
              <a:t>; Reddit </a:t>
            </a:r>
            <a:r>
              <a:rPr lang="de-DE" dirty="0" err="1"/>
              <a:t>as</a:t>
            </a:r>
            <a:r>
              <a:rPr lang="de-DE" dirty="0"/>
              <a:t> an </a:t>
            </a:r>
            <a:r>
              <a:rPr lang="de-DE" dirty="0" err="1"/>
              <a:t>interesting</a:t>
            </a:r>
            <a:r>
              <a:rPr lang="de-DE" dirty="0"/>
              <a:t> </a:t>
            </a:r>
            <a:r>
              <a:rPr lang="de-DE" dirty="0" err="1"/>
              <a:t>platform</a:t>
            </a:r>
            <a:r>
              <a:rPr lang="de-DE" dirty="0"/>
              <a:t> </a:t>
            </a:r>
            <a:r>
              <a:rPr lang="de-DE" dirty="0" err="1"/>
              <a:t>mixing</a:t>
            </a:r>
            <a:r>
              <a:rPr lang="de-DE" dirty="0"/>
              <a:t> social </a:t>
            </a:r>
            <a:r>
              <a:rPr lang="de-DE" dirty="0" err="1"/>
              <a:t>media</a:t>
            </a:r>
            <a:r>
              <a:rPr lang="de-DE" dirty="0"/>
              <a:t> </a:t>
            </a:r>
            <a:r>
              <a:rPr lang="de-DE" dirty="0" err="1"/>
              <a:t>aspects</a:t>
            </a:r>
            <a:r>
              <a:rPr lang="de-DE" dirty="0"/>
              <a:t> and </a:t>
            </a:r>
            <a:r>
              <a:rPr lang="de-DE" dirty="0" err="1"/>
              <a:t>older</a:t>
            </a:r>
            <a:r>
              <a:rPr lang="de-DE" dirty="0"/>
              <a:t> „</a:t>
            </a:r>
            <a:r>
              <a:rPr lang="de-DE" dirty="0" err="1"/>
              <a:t>forum</a:t>
            </a:r>
            <a:r>
              <a:rPr lang="de-DE" dirty="0"/>
              <a:t> type“ </a:t>
            </a:r>
            <a:r>
              <a:rPr lang="de-DE" dirty="0" err="1"/>
              <a:t>of</a:t>
            </a:r>
            <a:r>
              <a:rPr lang="de-DE" dirty="0"/>
              <a:t> </a:t>
            </a:r>
            <a:r>
              <a:rPr lang="de-DE" dirty="0" err="1"/>
              <a:t>interactions</a:t>
            </a:r>
            <a:endParaRPr lang="de-DE" dirty="0"/>
          </a:p>
          <a:p>
            <a:pPr marL="171450" indent="-171450">
              <a:buFont typeface="Arial" panose="020B0604020202020204" pitchFamily="34" charset="0"/>
              <a:buChar char="•"/>
            </a:pPr>
            <a:r>
              <a:rPr lang="de-DE" dirty="0" err="1"/>
              <a:t>If</a:t>
            </a:r>
            <a:r>
              <a:rPr lang="de-DE" dirty="0"/>
              <a:t> </a:t>
            </a:r>
            <a:r>
              <a:rPr lang="de-DE" dirty="0" err="1"/>
              <a:t>you‘ve</a:t>
            </a:r>
            <a:r>
              <a:rPr lang="de-DE" dirty="0"/>
              <a:t> </a:t>
            </a:r>
            <a:r>
              <a:rPr lang="de-DE" dirty="0" err="1"/>
              <a:t>noticed</a:t>
            </a:r>
            <a:r>
              <a:rPr lang="de-DE" dirty="0"/>
              <a:t> </a:t>
            </a:r>
            <a:r>
              <a:rPr lang="de-DE" dirty="0" err="1"/>
              <a:t>the</a:t>
            </a:r>
            <a:r>
              <a:rPr lang="de-DE" dirty="0"/>
              <a:t> </a:t>
            </a:r>
            <a:r>
              <a:rPr lang="de-DE" dirty="0" err="1"/>
              <a:t>change</a:t>
            </a:r>
            <a:r>
              <a:rPr lang="de-DE" dirty="0"/>
              <a:t> in </a:t>
            </a:r>
            <a:r>
              <a:rPr lang="de-DE" dirty="0" err="1"/>
              <a:t>the</a:t>
            </a:r>
            <a:r>
              <a:rPr lang="de-DE" dirty="0"/>
              <a:t> title: I </a:t>
            </a:r>
            <a:r>
              <a:rPr lang="de-DE" dirty="0" err="1"/>
              <a:t>originally</a:t>
            </a:r>
            <a:r>
              <a:rPr lang="de-DE" dirty="0"/>
              <a:t> </a:t>
            </a:r>
            <a:r>
              <a:rPr lang="de-DE" dirty="0" err="1"/>
              <a:t>wanted</a:t>
            </a:r>
            <a:r>
              <a:rPr lang="de-DE" dirty="0"/>
              <a:t> </a:t>
            </a:r>
            <a:r>
              <a:rPr lang="de-DE" dirty="0" err="1"/>
              <a:t>to</a:t>
            </a:r>
            <a:r>
              <a:rPr lang="de-DE" dirty="0"/>
              <a:t> do an </a:t>
            </a:r>
            <a:r>
              <a:rPr lang="de-DE" dirty="0" err="1"/>
              <a:t>analysis</a:t>
            </a:r>
            <a:r>
              <a:rPr lang="de-DE" dirty="0"/>
              <a:t> on </a:t>
            </a:r>
            <a:r>
              <a:rPr lang="de-DE" dirty="0" err="1"/>
              <a:t>hyperlinking</a:t>
            </a:r>
            <a:r>
              <a:rPr lang="de-DE" dirty="0"/>
              <a:t> but </a:t>
            </a:r>
            <a:r>
              <a:rPr lang="de-DE" dirty="0" err="1"/>
              <a:t>as</a:t>
            </a:r>
            <a:r>
              <a:rPr lang="de-DE" dirty="0"/>
              <a:t> I was </a:t>
            </a:r>
            <a:r>
              <a:rPr lang="de-DE" dirty="0" err="1"/>
              <a:t>getting</a:t>
            </a:r>
            <a:r>
              <a:rPr lang="de-DE" dirty="0"/>
              <a:t> </a:t>
            </a:r>
            <a:r>
              <a:rPr lang="de-DE" dirty="0" err="1"/>
              <a:t>into</a:t>
            </a:r>
            <a:r>
              <a:rPr lang="de-DE" dirty="0"/>
              <a:t> </a:t>
            </a:r>
            <a:r>
              <a:rPr lang="de-DE" dirty="0" err="1"/>
              <a:t>the</a:t>
            </a:r>
            <a:r>
              <a:rPr lang="de-DE" dirty="0"/>
              <a:t> </a:t>
            </a:r>
            <a:r>
              <a:rPr lang="de-DE" dirty="0" err="1"/>
              <a:t>space</a:t>
            </a:r>
            <a:r>
              <a:rPr lang="de-DE" dirty="0"/>
              <a:t>, I </a:t>
            </a:r>
            <a:r>
              <a:rPr lang="de-DE" dirty="0" err="1"/>
              <a:t>noticed</a:t>
            </a:r>
            <a:r>
              <a:rPr lang="de-DE" dirty="0"/>
              <a:t> I </a:t>
            </a:r>
            <a:r>
              <a:rPr lang="de-DE" dirty="0" err="1"/>
              <a:t>would</a:t>
            </a:r>
            <a:r>
              <a:rPr lang="de-DE" dirty="0"/>
              <a:t> </a:t>
            </a:r>
            <a:r>
              <a:rPr lang="de-DE" dirty="0" err="1"/>
              <a:t>have</a:t>
            </a:r>
            <a:r>
              <a:rPr lang="de-DE" dirty="0"/>
              <a:t> </a:t>
            </a:r>
            <a:r>
              <a:rPr lang="de-DE" dirty="0" err="1"/>
              <a:t>to</a:t>
            </a:r>
            <a:r>
              <a:rPr lang="de-DE" dirty="0"/>
              <a:t> </a:t>
            </a:r>
            <a:r>
              <a:rPr lang="de-DE" dirty="0" err="1"/>
              <a:t>account</a:t>
            </a:r>
            <a:r>
              <a:rPr lang="de-DE" dirty="0"/>
              <a:t> </a:t>
            </a:r>
            <a:r>
              <a:rPr lang="de-DE" dirty="0" err="1"/>
              <a:t>for</a:t>
            </a:r>
            <a:r>
              <a:rPr lang="de-DE" dirty="0"/>
              <a:t> </a:t>
            </a:r>
            <a:r>
              <a:rPr lang="de-DE" dirty="0" err="1"/>
              <a:t>differences</a:t>
            </a:r>
            <a:r>
              <a:rPr lang="de-DE" dirty="0"/>
              <a:t> in </a:t>
            </a:r>
            <a:r>
              <a:rPr lang="de-DE" dirty="0" err="1"/>
              <a:t>policies</a:t>
            </a:r>
            <a:r>
              <a:rPr lang="de-DE" dirty="0"/>
              <a:t> </a:t>
            </a:r>
            <a:r>
              <a:rPr lang="de-DE" dirty="0" err="1"/>
              <a:t>between</a:t>
            </a:r>
            <a:r>
              <a:rPr lang="de-DE" dirty="0"/>
              <a:t> </a:t>
            </a:r>
            <a:r>
              <a:rPr lang="de-DE" dirty="0" err="1"/>
              <a:t>the</a:t>
            </a:r>
            <a:r>
              <a:rPr lang="de-DE" dirty="0"/>
              <a:t> </a:t>
            </a:r>
            <a:r>
              <a:rPr lang="de-DE" dirty="0" err="1"/>
              <a:t>communities</a:t>
            </a:r>
            <a:r>
              <a:rPr lang="de-DE" dirty="0"/>
              <a:t> I was </a:t>
            </a:r>
            <a:r>
              <a:rPr lang="de-DE" dirty="0" err="1"/>
              <a:t>looking</a:t>
            </a:r>
            <a:r>
              <a:rPr lang="de-DE" dirty="0"/>
              <a:t> at</a:t>
            </a:r>
          </a:p>
          <a:p>
            <a:pPr marL="171450" indent="-171450">
              <a:buFont typeface="Arial" panose="020B0604020202020204" pitchFamily="34" charset="0"/>
              <a:buChar char="•"/>
            </a:pPr>
            <a:r>
              <a:rPr lang="de-DE" dirty="0"/>
              <a:t>I am </a:t>
            </a:r>
            <a:r>
              <a:rPr lang="de-DE" dirty="0" err="1"/>
              <a:t>interested</a:t>
            </a:r>
            <a:r>
              <a:rPr lang="de-DE" dirty="0"/>
              <a:t> in </a:t>
            </a:r>
            <a:r>
              <a:rPr lang="de-DE" dirty="0" err="1"/>
              <a:t>how</a:t>
            </a:r>
            <a:r>
              <a:rPr lang="de-DE" dirty="0"/>
              <a:t> </a:t>
            </a:r>
            <a:r>
              <a:rPr lang="de-DE" dirty="0" err="1"/>
              <a:t>things</a:t>
            </a:r>
            <a:r>
              <a:rPr lang="de-DE" dirty="0"/>
              <a:t> </a:t>
            </a:r>
            <a:r>
              <a:rPr lang="de-DE" dirty="0" err="1"/>
              <a:t>present</a:t>
            </a:r>
            <a:r>
              <a:rPr lang="de-DE" dirty="0"/>
              <a:t> </a:t>
            </a:r>
            <a:r>
              <a:rPr lang="de-DE" dirty="0" err="1"/>
              <a:t>themselves</a:t>
            </a:r>
            <a:r>
              <a:rPr lang="de-DE" dirty="0"/>
              <a:t> </a:t>
            </a:r>
            <a:r>
              <a:rPr lang="de-DE" dirty="0" err="1"/>
              <a:t>to</a:t>
            </a:r>
            <a:r>
              <a:rPr lang="de-DE" dirty="0"/>
              <a:t> a </a:t>
            </a:r>
            <a:r>
              <a:rPr lang="de-DE" dirty="0" err="1"/>
              <a:t>user</a:t>
            </a:r>
            <a:r>
              <a:rPr lang="de-DE" dirty="0"/>
              <a:t> </a:t>
            </a:r>
            <a:r>
              <a:rPr lang="de-DE" dirty="0" err="1"/>
              <a:t>of</a:t>
            </a:r>
            <a:r>
              <a:rPr lang="de-DE" dirty="0"/>
              <a:t> </a:t>
            </a:r>
            <a:r>
              <a:rPr lang="de-DE" dirty="0" err="1"/>
              <a:t>the</a:t>
            </a:r>
            <a:r>
              <a:rPr lang="de-DE" dirty="0"/>
              <a:t> </a:t>
            </a:r>
            <a:r>
              <a:rPr lang="de-DE" dirty="0" err="1"/>
              <a:t>platform</a:t>
            </a:r>
            <a:r>
              <a:rPr lang="de-DE" dirty="0"/>
              <a:t> -&gt; digital </a:t>
            </a:r>
            <a:r>
              <a:rPr lang="de-DE" dirty="0" err="1"/>
              <a:t>methods</a:t>
            </a:r>
            <a:r>
              <a:rPr lang="de-DE" dirty="0"/>
              <a:t>, </a:t>
            </a:r>
            <a:r>
              <a:rPr lang="de-DE" dirty="0" err="1"/>
              <a:t>using</a:t>
            </a:r>
            <a:r>
              <a:rPr lang="de-DE" dirty="0"/>
              <a:t> </a:t>
            </a:r>
            <a:r>
              <a:rPr lang="de-DE" dirty="0" err="1"/>
              <a:t>pushshift</a:t>
            </a:r>
            <a:r>
              <a:rPr lang="de-DE" dirty="0"/>
              <a:t> and </a:t>
            </a:r>
            <a:r>
              <a:rPr lang="de-DE" dirty="0" err="1"/>
              <a:t>wayback</a:t>
            </a:r>
            <a:r>
              <a:rPr lang="de-DE" dirty="0"/>
              <a:t> </a:t>
            </a:r>
            <a:r>
              <a:rPr lang="de-DE" dirty="0" err="1"/>
              <a:t>machine</a:t>
            </a:r>
            <a:r>
              <a:rPr lang="de-DE" dirty="0"/>
              <a:t> </a:t>
            </a:r>
            <a:r>
              <a:rPr lang="de-DE" dirty="0" err="1"/>
              <a:t>to</a:t>
            </a:r>
            <a:r>
              <a:rPr lang="de-DE" dirty="0"/>
              <a:t> </a:t>
            </a:r>
            <a:r>
              <a:rPr lang="de-DE" dirty="0" err="1"/>
              <a:t>collect</a:t>
            </a:r>
            <a:r>
              <a:rPr lang="de-DE" dirty="0"/>
              <a:t> </a:t>
            </a:r>
            <a:r>
              <a:rPr lang="de-DE" dirty="0" err="1"/>
              <a:t>data</a:t>
            </a:r>
            <a:r>
              <a:rPr lang="de-DE" dirty="0"/>
              <a:t> on </a:t>
            </a:r>
            <a:r>
              <a:rPr lang="de-DE" dirty="0" err="1"/>
              <a:t>moderation</a:t>
            </a:r>
            <a:r>
              <a:rPr lang="de-DE" dirty="0"/>
              <a:t> </a:t>
            </a:r>
            <a:r>
              <a:rPr lang="de-DE" dirty="0" err="1"/>
              <a:t>policies</a:t>
            </a:r>
            <a:r>
              <a:rPr lang="de-DE" dirty="0"/>
              <a:t> and </a:t>
            </a:r>
            <a:r>
              <a:rPr lang="de-DE" dirty="0" err="1"/>
              <a:t>discussions</a:t>
            </a:r>
            <a:r>
              <a:rPr lang="de-DE" dirty="0"/>
              <a:t> </a:t>
            </a:r>
            <a:r>
              <a:rPr lang="de-DE" dirty="0" err="1"/>
              <a:t>about</a:t>
            </a:r>
            <a:r>
              <a:rPr lang="de-DE" dirty="0"/>
              <a:t> </a:t>
            </a:r>
            <a:r>
              <a:rPr lang="de-DE" dirty="0" err="1"/>
              <a:t>them</a:t>
            </a:r>
            <a:r>
              <a:rPr lang="de-DE" dirty="0"/>
              <a:t> (not </a:t>
            </a:r>
            <a:r>
              <a:rPr lang="de-DE" dirty="0" err="1"/>
              <a:t>interviews</a:t>
            </a:r>
            <a:r>
              <a:rPr lang="de-DE" dirty="0"/>
              <a:t> </a:t>
            </a:r>
            <a:r>
              <a:rPr lang="de-DE" dirty="0" err="1"/>
              <a:t>with</a:t>
            </a:r>
            <a:r>
              <a:rPr lang="de-DE" dirty="0"/>
              <a:t> </a:t>
            </a:r>
            <a:r>
              <a:rPr lang="de-DE" dirty="0" err="1"/>
              <a:t>moderators</a:t>
            </a:r>
            <a:r>
              <a:rPr lang="de-DE" dirty="0"/>
              <a:t>)</a:t>
            </a:r>
          </a:p>
          <a:p>
            <a:pPr marL="171450" indent="-171450">
              <a:buFont typeface="Arial" panose="020B0604020202020204" pitchFamily="34" charset="0"/>
              <a:buChar char="•"/>
            </a:pPr>
            <a:r>
              <a:rPr lang="de-DE" dirty="0"/>
              <a:t>Tentative </a:t>
            </a:r>
            <a:r>
              <a:rPr lang="de-DE" dirty="0" err="1"/>
              <a:t>new</a:t>
            </a:r>
            <a:r>
              <a:rPr lang="de-DE" dirty="0"/>
              <a:t> </a:t>
            </a:r>
            <a:r>
              <a:rPr lang="de-DE" dirty="0" err="1"/>
              <a:t>research</a:t>
            </a:r>
            <a:r>
              <a:rPr lang="de-DE" dirty="0"/>
              <a:t> </a:t>
            </a:r>
            <a:r>
              <a:rPr lang="de-DE" dirty="0" err="1"/>
              <a:t>question</a:t>
            </a:r>
            <a:endParaRPr lang="de-DE" dirty="0"/>
          </a:p>
          <a:p>
            <a:pPr marL="171450" indent="-171450">
              <a:buFont typeface="Arial" panose="020B0604020202020204" pitchFamily="34" charset="0"/>
              <a:buChar char="•"/>
            </a:pPr>
            <a:r>
              <a:rPr lang="de-DE" dirty="0"/>
              <a:t>Pivot in </a:t>
            </a:r>
            <a:r>
              <a:rPr lang="de-DE" dirty="0" err="1"/>
              <a:t>focus</a:t>
            </a:r>
            <a:r>
              <a:rPr lang="de-DE" dirty="0"/>
              <a:t> and </a:t>
            </a:r>
            <a:r>
              <a:rPr lang="de-DE" dirty="0" err="1"/>
              <a:t>early</a:t>
            </a:r>
            <a:r>
              <a:rPr lang="de-DE" dirty="0"/>
              <a:t> </a:t>
            </a:r>
            <a:r>
              <a:rPr lang="de-DE" dirty="0" err="1"/>
              <a:t>into</a:t>
            </a:r>
            <a:r>
              <a:rPr lang="de-DE" dirty="0"/>
              <a:t> </a:t>
            </a:r>
            <a:r>
              <a:rPr lang="de-DE" dirty="0" err="1"/>
              <a:t>this</a:t>
            </a:r>
            <a:r>
              <a:rPr lang="de-DE" dirty="0"/>
              <a:t> </a:t>
            </a:r>
            <a:r>
              <a:rPr lang="de-DE" dirty="0" err="1"/>
              <a:t>project</a:t>
            </a:r>
            <a:r>
              <a:rPr lang="de-DE" dirty="0"/>
              <a:t> -&gt; </a:t>
            </a:r>
            <a:r>
              <a:rPr lang="de-DE" dirty="0" err="1"/>
              <a:t>murky</a:t>
            </a:r>
            <a:r>
              <a:rPr lang="de-DE" dirty="0"/>
              <a:t> </a:t>
            </a:r>
            <a:r>
              <a:rPr lang="de-DE" dirty="0" err="1"/>
              <a:t>theoretical</a:t>
            </a:r>
            <a:r>
              <a:rPr lang="de-DE" dirty="0"/>
              <a:t> </a:t>
            </a:r>
            <a:r>
              <a:rPr lang="de-DE" dirty="0" err="1"/>
              <a:t>background</a:t>
            </a:r>
            <a:r>
              <a:rPr lang="de-DE" dirty="0"/>
              <a:t>; happy </a:t>
            </a:r>
            <a:r>
              <a:rPr lang="de-DE" dirty="0" err="1"/>
              <a:t>for</a:t>
            </a:r>
            <a:r>
              <a:rPr lang="de-DE" dirty="0"/>
              <a:t> </a:t>
            </a:r>
            <a:r>
              <a:rPr lang="de-DE" dirty="0" err="1"/>
              <a:t>suggestions</a:t>
            </a:r>
            <a:r>
              <a:rPr lang="de-DE" dirty="0"/>
              <a:t> </a:t>
            </a:r>
            <a:r>
              <a:rPr lang="de-DE" dirty="0" err="1"/>
              <a:t>for</a:t>
            </a:r>
            <a:r>
              <a:rPr lang="de-DE" dirty="0"/>
              <a:t> </a:t>
            </a:r>
            <a:r>
              <a:rPr lang="de-DE" dirty="0" err="1"/>
              <a:t>reading</a:t>
            </a:r>
            <a:r>
              <a:rPr lang="de-DE" dirty="0"/>
              <a:t>, </a:t>
            </a:r>
            <a:r>
              <a:rPr lang="de-DE" dirty="0" err="1"/>
              <a:t>maybe</a:t>
            </a:r>
            <a:r>
              <a:rPr lang="de-DE" dirty="0"/>
              <a:t> also in </a:t>
            </a:r>
            <a:r>
              <a:rPr lang="de-DE" dirty="0" err="1"/>
              <a:t>relation</a:t>
            </a:r>
            <a:r>
              <a:rPr lang="de-DE" dirty="0"/>
              <a:t> </a:t>
            </a:r>
            <a:r>
              <a:rPr lang="de-DE" dirty="0" err="1"/>
              <a:t>to</a:t>
            </a:r>
            <a:r>
              <a:rPr lang="de-DE" dirty="0"/>
              <a:t> care </a:t>
            </a:r>
            <a:r>
              <a:rPr lang="de-DE" dirty="0" err="1"/>
              <a:t>work</a:t>
            </a:r>
            <a:r>
              <a:rPr lang="de-DE" dirty="0"/>
              <a:t>?</a:t>
            </a:r>
          </a:p>
        </p:txBody>
      </p:sp>
      <p:sp>
        <p:nvSpPr>
          <p:cNvPr id="4" name="Foliennummernplatzhalter 3"/>
          <p:cNvSpPr>
            <a:spLocks noGrp="1"/>
          </p:cNvSpPr>
          <p:nvPr>
            <p:ph type="sldNum" sz="quarter" idx="5"/>
          </p:nvPr>
        </p:nvSpPr>
        <p:spPr/>
        <p:txBody>
          <a:bodyPr/>
          <a:lstStyle/>
          <a:p>
            <a:fld id="{D5387461-2985-4BC5-A8D2-32FD57A1BCA1}" type="slidenum">
              <a:rPr lang="de-DE" smtClean="0"/>
              <a:t>2</a:t>
            </a:fld>
            <a:endParaRPr lang="de-DE"/>
          </a:p>
        </p:txBody>
      </p:sp>
    </p:spTree>
    <p:extLst>
      <p:ext uri="{BB962C8B-B14F-4D97-AF65-F5344CB8AC3E}">
        <p14:creationId xmlns:p14="http://schemas.microsoft.com/office/powerpoint/2010/main" val="4132747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Reddit </a:t>
            </a:r>
            <a:r>
              <a:rPr lang="de-DE" dirty="0" err="1"/>
              <a:t>is</a:t>
            </a:r>
            <a:r>
              <a:rPr lang="de-DE" dirty="0"/>
              <a:t> a </a:t>
            </a:r>
            <a:r>
              <a:rPr lang="de-DE" dirty="0" err="1"/>
              <a:t>website</a:t>
            </a:r>
            <a:r>
              <a:rPr lang="de-DE" dirty="0"/>
              <a:t> </a:t>
            </a:r>
            <a:r>
              <a:rPr lang="de-DE" dirty="0" err="1"/>
              <a:t>that</a:t>
            </a:r>
            <a:r>
              <a:rPr lang="de-DE" dirty="0"/>
              <a:t> </a:t>
            </a:r>
            <a:r>
              <a:rPr lang="de-DE" dirty="0" err="1"/>
              <a:t>means</a:t>
            </a:r>
            <a:r>
              <a:rPr lang="de-DE" dirty="0"/>
              <a:t> a </a:t>
            </a:r>
            <a:r>
              <a:rPr lang="de-DE" dirty="0" err="1"/>
              <a:t>lot</a:t>
            </a:r>
            <a:r>
              <a:rPr lang="de-DE" dirty="0"/>
              <a:t> </a:t>
            </a:r>
            <a:r>
              <a:rPr lang="de-DE" dirty="0" err="1"/>
              <a:t>of</a:t>
            </a:r>
            <a:r>
              <a:rPr lang="de-DE" dirty="0"/>
              <a:t> different </a:t>
            </a:r>
            <a:r>
              <a:rPr lang="de-DE" dirty="0" err="1"/>
              <a:t>things</a:t>
            </a:r>
            <a:r>
              <a:rPr lang="de-DE" dirty="0"/>
              <a:t> </a:t>
            </a:r>
            <a:r>
              <a:rPr lang="de-DE" dirty="0" err="1"/>
              <a:t>to</a:t>
            </a:r>
            <a:r>
              <a:rPr lang="de-DE" dirty="0"/>
              <a:t> different </a:t>
            </a:r>
            <a:r>
              <a:rPr lang="de-DE" dirty="0" err="1"/>
              <a:t>people</a:t>
            </a:r>
            <a:r>
              <a:rPr lang="de-DE" dirty="0"/>
              <a:t>.</a:t>
            </a:r>
          </a:p>
          <a:p>
            <a:pPr marL="171450" indent="-171450">
              <a:buFont typeface="Arial" panose="020B0604020202020204" pitchFamily="34" charset="0"/>
              <a:buChar char="•"/>
            </a:pPr>
            <a:r>
              <a:rPr lang="de-DE" dirty="0" err="1"/>
              <a:t>Currently</a:t>
            </a:r>
            <a:r>
              <a:rPr lang="de-DE" dirty="0"/>
              <a:t> </a:t>
            </a:r>
            <a:r>
              <a:rPr lang="de-DE" dirty="0" err="1"/>
              <a:t>ranks</a:t>
            </a:r>
            <a:r>
              <a:rPr lang="de-DE" dirty="0"/>
              <a:t> in top 20 </a:t>
            </a:r>
            <a:r>
              <a:rPr lang="de-DE" dirty="0" err="1"/>
              <a:t>of</a:t>
            </a:r>
            <a:r>
              <a:rPr lang="de-DE" dirty="0"/>
              <a:t> Alexa </a:t>
            </a:r>
            <a:r>
              <a:rPr lang="de-DE" dirty="0" err="1"/>
              <a:t>internet</a:t>
            </a:r>
            <a:r>
              <a:rPr lang="de-DE" dirty="0"/>
              <a:t> </a:t>
            </a:r>
            <a:r>
              <a:rPr lang="de-DE" dirty="0" err="1"/>
              <a:t>statistics</a:t>
            </a:r>
            <a:r>
              <a:rPr lang="de-DE" dirty="0"/>
              <a:t> (</a:t>
            </a:r>
            <a:r>
              <a:rPr lang="de-DE" dirty="0" err="1"/>
              <a:t>behind</a:t>
            </a:r>
            <a:r>
              <a:rPr lang="de-DE" dirty="0"/>
              <a:t> </a:t>
            </a:r>
            <a:r>
              <a:rPr lang="de-DE" dirty="0" err="1"/>
              <a:t>youtube</a:t>
            </a:r>
            <a:r>
              <a:rPr lang="de-DE" dirty="0"/>
              <a:t>, </a:t>
            </a:r>
            <a:r>
              <a:rPr lang="de-DE" dirty="0" err="1"/>
              <a:t>facebook</a:t>
            </a:r>
            <a:r>
              <a:rPr lang="de-DE" dirty="0"/>
              <a:t>, </a:t>
            </a:r>
            <a:r>
              <a:rPr lang="de-DE" dirty="0" err="1"/>
              <a:t>wikipedia</a:t>
            </a:r>
            <a:r>
              <a:rPr lang="de-DE" dirty="0"/>
              <a:t>, but in front </a:t>
            </a:r>
            <a:r>
              <a:rPr lang="de-DE" dirty="0" err="1"/>
              <a:t>of</a:t>
            </a:r>
            <a:r>
              <a:rPr lang="de-DE" dirty="0"/>
              <a:t> </a:t>
            </a:r>
            <a:r>
              <a:rPr lang="de-DE" dirty="0" err="1"/>
              <a:t>netflix</a:t>
            </a:r>
            <a:r>
              <a:rPr lang="de-DE" dirty="0"/>
              <a:t>, </a:t>
            </a:r>
            <a:r>
              <a:rPr lang="de-DE" dirty="0" err="1"/>
              <a:t>instagram</a:t>
            </a:r>
            <a:r>
              <a:rPr lang="de-DE" dirty="0"/>
              <a:t>, </a:t>
            </a:r>
            <a:r>
              <a:rPr lang="de-DE" dirty="0" err="1"/>
              <a:t>twitter</a:t>
            </a:r>
            <a:r>
              <a:rPr lang="de-DE" dirty="0"/>
              <a:t>) [https://www.alexa.com/topsites] </a:t>
            </a:r>
          </a:p>
          <a:p>
            <a:pPr marL="171450" indent="-171450">
              <a:buFont typeface="Arial" panose="020B0604020202020204" pitchFamily="34" charset="0"/>
              <a:buChar char="•"/>
            </a:pPr>
            <a:r>
              <a:rPr lang="de-DE" dirty="0" err="1"/>
              <a:t>Founded</a:t>
            </a:r>
            <a:r>
              <a:rPr lang="de-DE" dirty="0"/>
              <a:t> in 2005 </a:t>
            </a:r>
            <a:r>
              <a:rPr lang="de-DE" dirty="0" err="1"/>
              <a:t>by</a:t>
            </a:r>
            <a:r>
              <a:rPr lang="de-DE" dirty="0"/>
              <a:t> </a:t>
            </a:r>
            <a:r>
              <a:rPr lang="de-DE" dirty="0" err="1"/>
              <a:t>two</a:t>
            </a:r>
            <a:r>
              <a:rPr lang="de-DE" dirty="0"/>
              <a:t> American </a:t>
            </a:r>
            <a:r>
              <a:rPr lang="de-DE" dirty="0" err="1"/>
              <a:t>college</a:t>
            </a:r>
            <a:r>
              <a:rPr lang="de-DE" dirty="0"/>
              <a:t> </a:t>
            </a:r>
            <a:r>
              <a:rPr lang="de-DE" dirty="0" err="1"/>
              <a:t>roommates</a:t>
            </a:r>
            <a:r>
              <a:rPr lang="de-DE" dirty="0"/>
              <a:t>, </a:t>
            </a:r>
            <a:r>
              <a:rPr lang="de-DE" dirty="0" err="1"/>
              <a:t>biased</a:t>
            </a:r>
            <a:r>
              <a:rPr lang="de-DE" dirty="0"/>
              <a:t> </a:t>
            </a:r>
            <a:r>
              <a:rPr lang="de-DE" dirty="0" err="1"/>
              <a:t>towards</a:t>
            </a:r>
            <a:r>
              <a:rPr lang="de-DE" dirty="0"/>
              <a:t> </a:t>
            </a:r>
            <a:r>
              <a:rPr lang="de-DE" dirty="0" err="1"/>
              <a:t>american</a:t>
            </a:r>
            <a:r>
              <a:rPr lang="de-DE" dirty="0"/>
              <a:t> </a:t>
            </a:r>
            <a:r>
              <a:rPr lang="de-DE" dirty="0" err="1"/>
              <a:t>young</a:t>
            </a:r>
            <a:r>
              <a:rPr lang="de-DE" dirty="0"/>
              <a:t> </a:t>
            </a:r>
            <a:r>
              <a:rPr lang="de-DE" dirty="0" err="1"/>
              <a:t>males</a:t>
            </a:r>
            <a:r>
              <a:rPr lang="de-DE" dirty="0"/>
              <a:t>, but </a:t>
            </a:r>
            <a:r>
              <a:rPr lang="de-DE" dirty="0" err="1"/>
              <a:t>has</a:t>
            </a:r>
            <a:r>
              <a:rPr lang="de-DE" dirty="0"/>
              <a:t> global </a:t>
            </a:r>
            <a:r>
              <a:rPr lang="de-DE" dirty="0" err="1"/>
              <a:t>user</a:t>
            </a:r>
            <a:r>
              <a:rPr lang="de-DE" dirty="0"/>
              <a:t> </a:t>
            </a:r>
            <a:r>
              <a:rPr lang="de-DE" dirty="0" err="1"/>
              <a:t>base</a:t>
            </a:r>
            <a:endParaRPr lang="de-DE" dirty="0"/>
          </a:p>
          <a:p>
            <a:pPr marL="171450" indent="-171450">
              <a:buFont typeface="Arial" panose="020B0604020202020204" pitchFamily="34" charset="0"/>
              <a:buChar char="•"/>
            </a:pPr>
            <a:r>
              <a:rPr lang="de-DE" dirty="0"/>
              <a:t>Self-</a:t>
            </a:r>
            <a:r>
              <a:rPr lang="de-DE" dirty="0" err="1"/>
              <a:t>description</a:t>
            </a:r>
            <a:r>
              <a:rPr lang="de-DE" dirty="0"/>
              <a:t> „front </a:t>
            </a:r>
            <a:r>
              <a:rPr lang="de-DE" dirty="0" err="1"/>
              <a:t>page</a:t>
            </a:r>
            <a:r>
              <a:rPr lang="de-DE" dirty="0"/>
              <a:t> </a:t>
            </a:r>
            <a:r>
              <a:rPr lang="de-DE" dirty="0" err="1"/>
              <a:t>of</a:t>
            </a:r>
            <a:r>
              <a:rPr lang="de-DE" dirty="0"/>
              <a:t> </a:t>
            </a:r>
            <a:r>
              <a:rPr lang="de-DE" dirty="0" err="1"/>
              <a:t>the</a:t>
            </a:r>
            <a:r>
              <a:rPr lang="de-DE" dirty="0"/>
              <a:t> </a:t>
            </a:r>
            <a:r>
              <a:rPr lang="de-DE" dirty="0" err="1"/>
              <a:t>internet</a:t>
            </a:r>
            <a:r>
              <a:rPr lang="de-DE" dirty="0"/>
              <a:t>“</a:t>
            </a:r>
          </a:p>
          <a:p>
            <a:pPr marL="171450" indent="-171450">
              <a:buFont typeface="Arial" panose="020B0604020202020204" pitchFamily="34" charset="0"/>
              <a:buChar char="•"/>
            </a:pPr>
            <a:r>
              <a:rPr lang="de-DE" dirty="0" err="1"/>
              <a:t>Recent</a:t>
            </a:r>
            <a:r>
              <a:rPr lang="de-DE" dirty="0"/>
              <a:t> German online </a:t>
            </a:r>
            <a:r>
              <a:rPr lang="de-DE" dirty="0" err="1"/>
              <a:t>news</a:t>
            </a:r>
            <a:r>
              <a:rPr lang="de-DE" dirty="0"/>
              <a:t> </a:t>
            </a:r>
            <a:r>
              <a:rPr lang="de-DE" dirty="0" err="1"/>
              <a:t>article</a:t>
            </a:r>
            <a:r>
              <a:rPr lang="de-DE" dirty="0"/>
              <a:t>: „</a:t>
            </a:r>
            <a:r>
              <a:rPr lang="de-DE" dirty="0" err="1"/>
              <a:t>best</a:t>
            </a:r>
            <a:r>
              <a:rPr lang="de-DE" dirty="0"/>
              <a:t> </a:t>
            </a:r>
            <a:r>
              <a:rPr lang="de-DE" dirty="0" err="1"/>
              <a:t>place</a:t>
            </a:r>
            <a:r>
              <a:rPr lang="de-DE" dirty="0"/>
              <a:t> on </a:t>
            </a:r>
            <a:r>
              <a:rPr lang="de-DE" dirty="0" err="1"/>
              <a:t>the</a:t>
            </a:r>
            <a:r>
              <a:rPr lang="de-DE" dirty="0"/>
              <a:t> </a:t>
            </a:r>
            <a:r>
              <a:rPr lang="de-DE" dirty="0" err="1"/>
              <a:t>internet</a:t>
            </a:r>
            <a:r>
              <a:rPr lang="de-DE" dirty="0"/>
              <a:t>“ </a:t>
            </a:r>
            <a:r>
              <a:rPr lang="de-DE" dirty="0" err="1"/>
              <a:t>with</a:t>
            </a:r>
            <a:r>
              <a:rPr lang="de-DE" dirty="0"/>
              <a:t> </a:t>
            </a:r>
            <a:r>
              <a:rPr lang="de-DE" dirty="0" err="1"/>
              <a:t>underestimated</a:t>
            </a:r>
            <a:r>
              <a:rPr lang="de-DE" dirty="0"/>
              <a:t> </a:t>
            </a:r>
            <a:r>
              <a:rPr lang="de-DE" dirty="0" err="1"/>
              <a:t>influences</a:t>
            </a:r>
            <a:endParaRPr lang="de-DE" dirty="0"/>
          </a:p>
          <a:p>
            <a:pPr marL="171450" indent="-171450">
              <a:buFont typeface="Arial" panose="020B0604020202020204" pitchFamily="34" charset="0"/>
              <a:buChar char="•"/>
            </a:pPr>
            <a:r>
              <a:rPr lang="de-DE" dirty="0" err="1"/>
              <a:t>assemblage</a:t>
            </a:r>
            <a:r>
              <a:rPr lang="de-DE" dirty="0"/>
              <a:t> </a:t>
            </a:r>
            <a:r>
              <a:rPr lang="de-DE" dirty="0" err="1"/>
              <a:t>of</a:t>
            </a:r>
            <a:r>
              <a:rPr lang="de-DE" dirty="0"/>
              <a:t> different </a:t>
            </a:r>
            <a:r>
              <a:rPr lang="de-DE" dirty="0" err="1"/>
              <a:t>communities</a:t>
            </a:r>
            <a:r>
              <a:rPr lang="de-DE" dirty="0"/>
              <a:t>, </a:t>
            </a:r>
            <a:r>
              <a:rPr lang="de-DE" dirty="0" err="1"/>
              <a:t>rather</a:t>
            </a:r>
            <a:r>
              <a:rPr lang="de-DE" dirty="0"/>
              <a:t> </a:t>
            </a:r>
            <a:r>
              <a:rPr lang="de-DE" dirty="0" err="1"/>
              <a:t>than</a:t>
            </a:r>
            <a:r>
              <a:rPr lang="de-DE" dirty="0"/>
              <a:t> </a:t>
            </a:r>
            <a:r>
              <a:rPr lang="de-DE" dirty="0" err="1"/>
              <a:t>one</a:t>
            </a:r>
            <a:r>
              <a:rPr lang="de-DE" dirty="0"/>
              <a:t> </a:t>
            </a:r>
            <a:r>
              <a:rPr lang="de-DE" dirty="0" err="1"/>
              <a:t>platform</a:t>
            </a:r>
            <a:endParaRPr lang="de-DE" dirty="0"/>
          </a:p>
          <a:p>
            <a:pPr marL="171450" indent="-171450">
              <a:buFont typeface="Arial" panose="020B0604020202020204" pitchFamily="34" charset="0"/>
              <a:buChar char="•"/>
            </a:pPr>
            <a:r>
              <a:rPr lang="de-DE" dirty="0" err="1"/>
              <a:t>Playing</a:t>
            </a:r>
            <a:r>
              <a:rPr lang="de-DE" dirty="0"/>
              <a:t> a </a:t>
            </a:r>
            <a:r>
              <a:rPr lang="de-DE" dirty="0" err="1"/>
              <a:t>role</a:t>
            </a:r>
            <a:r>
              <a:rPr lang="de-DE" dirty="0"/>
              <a:t> in </a:t>
            </a:r>
            <a:r>
              <a:rPr lang="de-DE" dirty="0" err="1"/>
              <a:t>misinformation</a:t>
            </a:r>
            <a:r>
              <a:rPr lang="de-DE" dirty="0"/>
              <a:t>, </a:t>
            </a:r>
            <a:r>
              <a:rPr lang="de-DE" dirty="0" err="1"/>
              <a:t>linking</a:t>
            </a:r>
            <a:r>
              <a:rPr lang="de-DE" dirty="0"/>
              <a:t> 4chan and </a:t>
            </a:r>
            <a:r>
              <a:rPr lang="de-DE" dirty="0" err="1"/>
              <a:t>other</a:t>
            </a:r>
            <a:r>
              <a:rPr lang="de-DE" dirty="0"/>
              <a:t> </a:t>
            </a:r>
            <a:r>
              <a:rPr lang="de-DE" dirty="0" err="1"/>
              <a:t>especial</a:t>
            </a:r>
            <a:r>
              <a:rPr lang="de-DE" dirty="0"/>
              <a:t> </a:t>
            </a:r>
            <a:r>
              <a:rPr lang="de-DE" dirty="0" err="1"/>
              <a:t>altright</a:t>
            </a:r>
            <a:r>
              <a:rPr lang="de-DE" dirty="0"/>
              <a:t> </a:t>
            </a:r>
            <a:r>
              <a:rPr lang="de-DE" dirty="0" err="1"/>
              <a:t>platforms</a:t>
            </a:r>
            <a:r>
              <a:rPr lang="de-DE" dirty="0"/>
              <a:t> </a:t>
            </a:r>
            <a:r>
              <a:rPr lang="de-DE" dirty="0" err="1"/>
              <a:t>to</a:t>
            </a:r>
            <a:r>
              <a:rPr lang="de-DE" dirty="0"/>
              <a:t> </a:t>
            </a:r>
            <a:r>
              <a:rPr lang="de-DE" dirty="0" err="1"/>
              <a:t>mainstream</a:t>
            </a:r>
            <a:r>
              <a:rPr lang="de-DE" dirty="0"/>
              <a:t> </a:t>
            </a:r>
            <a:r>
              <a:rPr lang="de-DE" dirty="0" err="1"/>
              <a:t>news</a:t>
            </a:r>
            <a:r>
              <a:rPr lang="de-DE" dirty="0"/>
              <a:t> and social </a:t>
            </a:r>
            <a:r>
              <a:rPr lang="de-DE" dirty="0" err="1"/>
              <a:t>media</a:t>
            </a:r>
            <a:endParaRPr lang="de-DE" dirty="0"/>
          </a:p>
          <a:p>
            <a:pPr marL="171450" indent="-171450">
              <a:buFont typeface="Arial" panose="020B0604020202020204" pitchFamily="34" charset="0"/>
              <a:buChar char="•"/>
            </a:pPr>
            <a:r>
              <a:rPr lang="de-DE" dirty="0"/>
              <a:t>Text </a:t>
            </a:r>
            <a:r>
              <a:rPr lang="de-DE" dirty="0" err="1"/>
              <a:t>corpus</a:t>
            </a:r>
            <a:r>
              <a:rPr lang="de-DE" dirty="0"/>
              <a:t> </a:t>
            </a:r>
            <a:r>
              <a:rPr lang="de-DE" dirty="0" err="1"/>
              <a:t>for</a:t>
            </a:r>
            <a:r>
              <a:rPr lang="de-DE" dirty="0"/>
              <a:t> </a:t>
            </a:r>
            <a:r>
              <a:rPr lang="de-DE" dirty="0" err="1"/>
              <a:t>training</a:t>
            </a:r>
            <a:r>
              <a:rPr lang="de-DE" dirty="0"/>
              <a:t> </a:t>
            </a:r>
            <a:r>
              <a:rPr lang="de-DE" dirty="0" err="1"/>
              <a:t>machine</a:t>
            </a:r>
            <a:r>
              <a:rPr lang="de-DE" dirty="0"/>
              <a:t> </a:t>
            </a:r>
            <a:r>
              <a:rPr lang="de-DE" dirty="0" err="1"/>
              <a:t>learning</a:t>
            </a:r>
            <a:r>
              <a:rPr lang="de-DE" dirty="0"/>
              <a:t> </a:t>
            </a:r>
            <a:r>
              <a:rPr lang="de-DE" dirty="0" err="1"/>
              <a:t>algorithms</a:t>
            </a:r>
            <a:r>
              <a:rPr lang="de-DE" dirty="0"/>
              <a:t> and </a:t>
            </a:r>
            <a:r>
              <a:rPr lang="de-DE" dirty="0" err="1"/>
              <a:t>other</a:t>
            </a:r>
            <a:r>
              <a:rPr lang="de-DE" dirty="0"/>
              <a:t> </a:t>
            </a:r>
            <a:r>
              <a:rPr lang="de-DE" dirty="0" err="1"/>
              <a:t>computational</a:t>
            </a:r>
            <a:r>
              <a:rPr lang="de-DE" dirty="0"/>
              <a:t> </a:t>
            </a:r>
            <a:r>
              <a:rPr lang="de-DE" dirty="0" err="1"/>
              <a:t>methods</a:t>
            </a:r>
            <a:r>
              <a:rPr lang="de-DE" dirty="0"/>
              <a:t> on </a:t>
            </a:r>
            <a:r>
              <a:rPr lang="de-DE" dirty="0" err="1"/>
              <a:t>natural</a:t>
            </a:r>
            <a:r>
              <a:rPr lang="de-DE" dirty="0"/>
              <a:t> </a:t>
            </a:r>
            <a:r>
              <a:rPr lang="de-DE" dirty="0" err="1"/>
              <a:t>language</a:t>
            </a:r>
            <a:endParaRPr lang="de-DE" dirty="0"/>
          </a:p>
          <a:p>
            <a:pPr marL="171450" indent="-171450">
              <a:buFont typeface="Arial" panose="020B0604020202020204" pitchFamily="34" charset="0"/>
              <a:buChar char="•"/>
            </a:pPr>
            <a:r>
              <a:rPr lang="de-DE" dirty="0" err="1"/>
              <a:t>Useful</a:t>
            </a:r>
            <a:r>
              <a:rPr lang="de-DE" dirty="0"/>
              <a:t> </a:t>
            </a:r>
            <a:r>
              <a:rPr lang="de-DE" dirty="0" err="1"/>
              <a:t>for</a:t>
            </a:r>
            <a:r>
              <a:rPr lang="de-DE" dirty="0"/>
              <a:t> </a:t>
            </a:r>
            <a:r>
              <a:rPr lang="de-DE" dirty="0" err="1"/>
              <a:t>science</a:t>
            </a:r>
            <a:r>
              <a:rPr lang="de-DE" dirty="0"/>
              <a:t> </a:t>
            </a:r>
            <a:r>
              <a:rPr lang="de-DE" dirty="0" err="1"/>
              <a:t>communication</a:t>
            </a:r>
            <a:endParaRPr lang="de-DE" dirty="0"/>
          </a:p>
          <a:p>
            <a:pPr marL="171450" indent="-171450">
              <a:buFont typeface="Arial" panose="020B0604020202020204" pitchFamily="34" charset="0"/>
              <a:buChar char="•"/>
            </a:pPr>
            <a:r>
              <a:rPr lang="de-DE" dirty="0" err="1"/>
              <a:t>Driving</a:t>
            </a:r>
            <a:r>
              <a:rPr lang="de-DE" dirty="0"/>
              <a:t> </a:t>
            </a:r>
            <a:r>
              <a:rPr lang="de-DE" dirty="0" err="1"/>
              <a:t>wikipedia</a:t>
            </a:r>
            <a:r>
              <a:rPr lang="de-DE" dirty="0"/>
              <a:t> </a:t>
            </a:r>
            <a:r>
              <a:rPr lang="de-DE" dirty="0" err="1"/>
              <a:t>pageviews</a:t>
            </a:r>
            <a:endParaRPr lang="de-DE" dirty="0"/>
          </a:p>
          <a:p>
            <a:pPr marL="171450" indent="-171450">
              <a:buFont typeface="Arial" panose="020B0604020202020204" pitchFamily="34" charset="0"/>
              <a:buChar char="•"/>
            </a:pPr>
            <a:r>
              <a:rPr lang="de-DE" dirty="0"/>
              <a:t>Mental </a:t>
            </a:r>
            <a:r>
              <a:rPr lang="de-DE" dirty="0" err="1"/>
              <a:t>health</a:t>
            </a:r>
            <a:r>
              <a:rPr lang="de-DE" dirty="0"/>
              <a:t> support network</a:t>
            </a:r>
          </a:p>
          <a:p>
            <a:pPr marL="171450" indent="-171450">
              <a:buFont typeface="Arial" panose="020B0604020202020204" pitchFamily="34" charset="0"/>
              <a:buChar char="•"/>
            </a:pPr>
            <a:r>
              <a:rPr lang="de-DE" dirty="0"/>
              <a:t>Part </a:t>
            </a:r>
            <a:r>
              <a:rPr lang="de-DE" dirty="0" err="1"/>
              <a:t>of</a:t>
            </a:r>
            <a:r>
              <a:rPr lang="de-DE" dirty="0"/>
              <a:t> altmetrics </a:t>
            </a:r>
            <a:r>
              <a:rPr lang="de-DE" dirty="0" err="1"/>
              <a:t>evaluations</a:t>
            </a:r>
            <a:r>
              <a:rPr lang="de-DE" dirty="0"/>
              <a:t> </a:t>
            </a:r>
            <a:r>
              <a:rPr lang="de-DE" dirty="0" err="1"/>
              <a:t>of</a:t>
            </a:r>
            <a:r>
              <a:rPr lang="de-DE" dirty="0"/>
              <a:t> </a:t>
            </a:r>
            <a:r>
              <a:rPr lang="de-DE" dirty="0" err="1"/>
              <a:t>research</a:t>
            </a:r>
            <a:endParaRPr lang="de-DE" dirty="0"/>
          </a:p>
          <a:p>
            <a:pPr marL="171450" indent="-171450">
              <a:buFont typeface="Arial" panose="020B0604020202020204" pitchFamily="34" charset="0"/>
              <a:buChar char="•"/>
            </a:pPr>
            <a:r>
              <a:rPr lang="de-DE" dirty="0"/>
              <a:t>…</a:t>
            </a:r>
          </a:p>
          <a:p>
            <a:pPr marL="171450" indent="-171450">
              <a:buFont typeface="Arial" panose="020B0604020202020204" pitchFamily="34" charset="0"/>
              <a:buChar char="•"/>
            </a:pPr>
            <a:r>
              <a:rPr lang="de-DE" dirty="0" err="1"/>
              <a:t>Benign</a:t>
            </a:r>
            <a:r>
              <a:rPr lang="de-DE" dirty="0"/>
              <a:t> and </a:t>
            </a:r>
            <a:r>
              <a:rPr lang="de-DE" dirty="0" err="1"/>
              <a:t>toxic</a:t>
            </a:r>
            <a:r>
              <a:rPr lang="de-DE" dirty="0"/>
              <a:t> </a:t>
            </a:r>
            <a:r>
              <a:rPr lang="de-DE" dirty="0" err="1"/>
              <a:t>disinhibition</a:t>
            </a:r>
            <a:r>
              <a:rPr lang="de-DE" dirty="0"/>
              <a:t> (Lindgren 2020, </a:t>
            </a:r>
            <a:r>
              <a:rPr lang="de-DE" dirty="0" err="1"/>
              <a:t>Suler</a:t>
            </a:r>
            <a:r>
              <a:rPr lang="de-DE" dirty="0"/>
              <a:t> 2004); </a:t>
            </a:r>
            <a:r>
              <a:rPr lang="de-DE" dirty="0" err="1"/>
              <a:t>the</a:t>
            </a:r>
            <a:r>
              <a:rPr lang="de-DE" dirty="0"/>
              <a:t> </a:t>
            </a:r>
            <a:r>
              <a:rPr lang="de-DE" dirty="0" err="1"/>
              <a:t>wikipedia</a:t>
            </a:r>
            <a:r>
              <a:rPr lang="de-DE" dirty="0"/>
              <a:t> </a:t>
            </a:r>
            <a:r>
              <a:rPr lang="de-DE" dirty="0" err="1"/>
              <a:t>page</a:t>
            </a:r>
            <a:r>
              <a:rPr lang="de-DE" dirty="0"/>
              <a:t> </a:t>
            </a:r>
            <a:r>
              <a:rPr lang="de-DE" dirty="0" err="1"/>
              <a:t>has</a:t>
            </a:r>
            <a:r>
              <a:rPr lang="de-DE" dirty="0"/>
              <a:t> </a:t>
            </a:r>
            <a:r>
              <a:rPr lang="de-DE" dirty="0" err="1"/>
              <a:t>sections</a:t>
            </a:r>
            <a:r>
              <a:rPr lang="de-DE" dirty="0"/>
              <a:t> on </a:t>
            </a:r>
            <a:r>
              <a:rPr lang="de-DE" dirty="0" err="1"/>
              <a:t>activism</a:t>
            </a:r>
            <a:r>
              <a:rPr lang="de-DE" dirty="0"/>
              <a:t>, </a:t>
            </a:r>
            <a:r>
              <a:rPr lang="de-DE" dirty="0" err="1"/>
              <a:t>philantrophy</a:t>
            </a:r>
            <a:r>
              <a:rPr lang="de-DE" dirty="0"/>
              <a:t>, </a:t>
            </a:r>
            <a:r>
              <a:rPr lang="de-DE" dirty="0" err="1"/>
              <a:t>infamous</a:t>
            </a:r>
            <a:r>
              <a:rPr lang="de-DE" dirty="0"/>
              <a:t> </a:t>
            </a:r>
            <a:r>
              <a:rPr lang="de-DE" dirty="0" err="1"/>
              <a:t>pranks</a:t>
            </a:r>
            <a:r>
              <a:rPr lang="de-DE" dirty="0"/>
              <a:t>, </a:t>
            </a:r>
            <a:r>
              <a:rPr lang="de-DE" dirty="0" err="1"/>
              <a:t>as</a:t>
            </a:r>
            <a:r>
              <a:rPr lang="de-DE" dirty="0"/>
              <a:t> </a:t>
            </a:r>
            <a:r>
              <a:rPr lang="de-DE" dirty="0" err="1"/>
              <a:t>well</a:t>
            </a:r>
            <a:r>
              <a:rPr lang="de-DE" dirty="0"/>
              <a:t> </a:t>
            </a:r>
            <a:r>
              <a:rPr lang="de-DE" dirty="0" err="1"/>
              <a:t>as</a:t>
            </a:r>
            <a:r>
              <a:rPr lang="de-DE" dirty="0"/>
              <a:t> a </a:t>
            </a:r>
            <a:r>
              <a:rPr lang="de-DE" dirty="0" err="1"/>
              <a:t>section</a:t>
            </a:r>
            <a:r>
              <a:rPr lang="de-DE" dirty="0"/>
              <a:t> on </a:t>
            </a:r>
            <a:r>
              <a:rPr lang="de-DE" dirty="0" err="1"/>
              <a:t>controversies</a:t>
            </a:r>
            <a:r>
              <a:rPr lang="de-DE" dirty="0"/>
              <a:t> </a:t>
            </a:r>
            <a:r>
              <a:rPr lang="de-DE" dirty="0" err="1"/>
              <a:t>by</a:t>
            </a:r>
            <a:r>
              <a:rPr lang="de-DE" dirty="0"/>
              <a:t> </a:t>
            </a:r>
            <a:r>
              <a:rPr lang="de-DE" dirty="0" err="1"/>
              <a:t>year</a:t>
            </a:r>
            <a:r>
              <a:rPr lang="de-DE" dirty="0"/>
              <a:t>…</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bg1">
                    <a:lumMod val="50000"/>
                  </a:schemeClr>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rPr>
              <a:t>Choudhury, M. D., &amp; De, S. (2014). Mental Health Discourse on reddit: Self-Disclosure, Social Support, and Anonymity. </a:t>
            </a:r>
            <a:r>
              <a:rPr lang="en-US" sz="1200" i="1" dirty="0">
                <a:solidFill>
                  <a:schemeClr val="bg1">
                    <a:lumMod val="50000"/>
                  </a:schemeClr>
                </a:solidFill>
              </a:rPr>
              <a:t>Proceedings of the International AAAI Conference on Web and Social Media</a:t>
            </a:r>
            <a:r>
              <a:rPr lang="en-US" sz="1200" dirty="0">
                <a:solidFill>
                  <a:schemeClr val="bg1">
                    <a:lumMod val="50000"/>
                  </a:schemeClr>
                </a:solidFill>
              </a:rPr>
              <a:t>, </a:t>
            </a:r>
            <a:r>
              <a:rPr lang="en-US" sz="1200" i="1" dirty="0">
                <a:solidFill>
                  <a:schemeClr val="bg1">
                    <a:lumMod val="50000"/>
                  </a:schemeClr>
                </a:solidFill>
              </a:rPr>
              <a:t>8</a:t>
            </a:r>
            <a:r>
              <a:rPr lang="en-US" sz="1200" dirty="0">
                <a:solidFill>
                  <a:schemeClr val="bg1">
                    <a:lumMod val="50000"/>
                  </a:schemeClr>
                </a:solidFill>
              </a:rPr>
              <a:t>(1), Article 1. </a:t>
            </a:r>
            <a:r>
              <a:rPr lang="en-US" sz="1200" dirty="0">
                <a:solidFill>
                  <a:schemeClr val="bg1">
                    <a:lumMod val="50000"/>
                  </a:schemeClr>
                </a:solidFill>
                <a:hlinkClick r:id="rId3">
                  <a:extLst>
                    <a:ext uri="{A12FA001-AC4F-418D-AE19-62706E023703}">
                      <ahyp:hlinkClr xmlns:ahyp="http://schemas.microsoft.com/office/drawing/2018/hyperlinkcolor" val="tx"/>
                    </a:ext>
                  </a:extLst>
                </a:hlinkClick>
              </a:rPr>
              <a:t>https://ojs.aaai.org/index.php/ICWSM/article/view/14526</a:t>
            </a:r>
            <a:endParaRPr lang="en-US" sz="1200"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lumMod val="50000"/>
                  </a:schemeClr>
                </a:solidFill>
              </a:rPr>
              <a:t>Moyer, D., Carson, S. L., Dye, T. K., Carson, R. T., &amp; </a:t>
            </a:r>
            <a:r>
              <a:rPr lang="en-US" dirty="0" err="1">
                <a:solidFill>
                  <a:schemeClr val="bg1">
                    <a:lumMod val="50000"/>
                  </a:schemeClr>
                </a:solidFill>
              </a:rPr>
              <a:t>Goldbaum</a:t>
            </a:r>
            <a:r>
              <a:rPr lang="en-US" dirty="0">
                <a:solidFill>
                  <a:schemeClr val="bg1">
                    <a:lumMod val="50000"/>
                  </a:schemeClr>
                </a:solidFill>
              </a:rPr>
              <a:t>, D. (2015). Determining the influence of Reddit posts on Wikipedia pageviews. In Proceedings of the Ninth International AAAI Conference on Web and Social Media.</a:t>
            </a:r>
            <a:endParaRPr lang="de-DE" dirty="0"/>
          </a:p>
          <a:p>
            <a:endParaRPr lang="de-DE" dirty="0"/>
          </a:p>
        </p:txBody>
      </p:sp>
      <p:sp>
        <p:nvSpPr>
          <p:cNvPr id="4" name="Foliennummernplatzhalter 3"/>
          <p:cNvSpPr>
            <a:spLocks noGrp="1"/>
          </p:cNvSpPr>
          <p:nvPr>
            <p:ph type="sldNum" sz="quarter" idx="5"/>
          </p:nvPr>
        </p:nvSpPr>
        <p:spPr/>
        <p:txBody>
          <a:bodyPr/>
          <a:lstStyle/>
          <a:p>
            <a:fld id="{D5387461-2985-4BC5-A8D2-32FD57A1BCA1}" type="slidenum">
              <a:rPr lang="de-DE" smtClean="0"/>
              <a:t>3</a:t>
            </a:fld>
            <a:endParaRPr lang="de-DE"/>
          </a:p>
        </p:txBody>
      </p:sp>
    </p:spTree>
    <p:extLst>
      <p:ext uri="{BB962C8B-B14F-4D97-AF65-F5344CB8AC3E}">
        <p14:creationId xmlns:p14="http://schemas.microsoft.com/office/powerpoint/2010/main" val="2503991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err="1"/>
              <a:t>opened</a:t>
            </a:r>
            <a:r>
              <a:rPr lang="de-DE" dirty="0"/>
              <a:t> </a:t>
            </a:r>
            <a:r>
              <a:rPr lang="de-DE" dirty="0" err="1"/>
              <a:t>up</a:t>
            </a:r>
            <a:r>
              <a:rPr lang="de-DE" dirty="0"/>
              <a:t> </a:t>
            </a:r>
            <a:r>
              <a:rPr lang="de-DE" dirty="0" err="1"/>
              <a:t>for</a:t>
            </a:r>
            <a:r>
              <a:rPr lang="de-DE" dirty="0"/>
              <a:t> user-</a:t>
            </a:r>
            <a:r>
              <a:rPr lang="de-DE" dirty="0" err="1"/>
              <a:t>created</a:t>
            </a:r>
            <a:r>
              <a:rPr lang="de-DE" dirty="0"/>
              <a:t> </a:t>
            </a:r>
            <a:r>
              <a:rPr lang="de-DE" dirty="0" err="1"/>
              <a:t>subreddits</a:t>
            </a:r>
            <a:r>
              <a:rPr lang="de-DE" dirty="0"/>
              <a:t> in 2008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err="1"/>
              <a:t>Article</a:t>
            </a:r>
            <a:r>
              <a:rPr lang="de-DE" dirty="0"/>
              <a:t> on </a:t>
            </a:r>
            <a:r>
              <a:rPr lang="de-DE" dirty="0" err="1"/>
              <a:t>moderation</a:t>
            </a:r>
            <a:r>
              <a:rPr lang="de-DE" dirty="0"/>
              <a:t> </a:t>
            </a:r>
            <a:r>
              <a:rPr lang="de-DE" dirty="0" err="1"/>
              <a:t>discovered</a:t>
            </a:r>
            <a:r>
              <a:rPr lang="de-DE" dirty="0"/>
              <a:t> </a:t>
            </a:r>
            <a:r>
              <a:rPr lang="de-DE" dirty="0" err="1"/>
              <a:t>there</a:t>
            </a:r>
            <a:r>
              <a:rPr lang="de-DE" dirty="0"/>
              <a:t> </a:t>
            </a:r>
            <a:r>
              <a:rPr lang="de-DE" dirty="0" err="1"/>
              <a:t>is</a:t>
            </a:r>
            <a:r>
              <a:rPr lang="de-DE" dirty="0"/>
              <a:t> </a:t>
            </a:r>
            <a:r>
              <a:rPr lang="de-DE" dirty="0" err="1"/>
              <a:t>macro</a:t>
            </a:r>
            <a:r>
              <a:rPr lang="de-DE" dirty="0"/>
              <a:t>, </a:t>
            </a:r>
            <a:r>
              <a:rPr lang="de-DE" dirty="0" err="1"/>
              <a:t>meso</a:t>
            </a:r>
            <a:r>
              <a:rPr lang="de-DE" dirty="0"/>
              <a:t>, and </a:t>
            </a:r>
            <a:r>
              <a:rPr lang="de-DE" dirty="0" err="1"/>
              <a:t>micro</a:t>
            </a:r>
            <a:r>
              <a:rPr lang="de-DE" dirty="0"/>
              <a:t> </a:t>
            </a:r>
            <a:r>
              <a:rPr lang="de-DE" dirty="0" err="1"/>
              <a:t>norms</a:t>
            </a:r>
            <a:r>
              <a:rPr lang="de-DE" dirty="0"/>
              <a:t>: </a:t>
            </a:r>
            <a:r>
              <a:rPr lang="de-DE" dirty="0" err="1"/>
              <a:t>some</a:t>
            </a:r>
            <a:r>
              <a:rPr lang="de-DE" dirty="0"/>
              <a:t> </a:t>
            </a:r>
            <a:r>
              <a:rPr lang="de-DE" dirty="0" err="1"/>
              <a:t>moderation</a:t>
            </a:r>
            <a:r>
              <a:rPr lang="de-DE" dirty="0"/>
              <a:t> </a:t>
            </a:r>
            <a:r>
              <a:rPr lang="de-DE" dirty="0" err="1"/>
              <a:t>practices</a:t>
            </a:r>
            <a:r>
              <a:rPr lang="de-DE" dirty="0"/>
              <a:t> </a:t>
            </a:r>
            <a:r>
              <a:rPr lang="de-DE" dirty="0" err="1"/>
              <a:t>shared</a:t>
            </a:r>
            <a:r>
              <a:rPr lang="de-DE" dirty="0"/>
              <a:t> </a:t>
            </a:r>
            <a:r>
              <a:rPr lang="de-DE" dirty="0" err="1"/>
              <a:t>across</a:t>
            </a:r>
            <a:r>
              <a:rPr lang="de-DE" dirty="0"/>
              <a:t> </a:t>
            </a:r>
            <a:r>
              <a:rPr lang="de-DE" dirty="0" err="1"/>
              <a:t>entire</a:t>
            </a:r>
            <a:r>
              <a:rPr lang="de-DE" dirty="0"/>
              <a:t> </a:t>
            </a:r>
            <a:r>
              <a:rPr lang="de-DE" dirty="0" err="1"/>
              <a:t>platform</a:t>
            </a:r>
            <a:r>
              <a:rPr lang="de-DE" dirty="0"/>
              <a:t>, </a:t>
            </a:r>
            <a:r>
              <a:rPr lang="de-DE" dirty="0" err="1"/>
              <a:t>some</a:t>
            </a:r>
            <a:r>
              <a:rPr lang="de-DE" dirty="0"/>
              <a:t> </a:t>
            </a:r>
            <a:r>
              <a:rPr lang="de-DE" dirty="0" err="1"/>
              <a:t>across</a:t>
            </a:r>
            <a:r>
              <a:rPr lang="de-DE" dirty="0"/>
              <a:t> </a:t>
            </a:r>
            <a:r>
              <a:rPr lang="de-DE" dirty="0" err="1"/>
              <a:t>group</a:t>
            </a:r>
            <a:r>
              <a:rPr lang="de-DE" dirty="0"/>
              <a:t> </a:t>
            </a:r>
            <a:r>
              <a:rPr lang="de-DE" dirty="0" err="1"/>
              <a:t>of</a:t>
            </a:r>
            <a:r>
              <a:rPr lang="de-DE" dirty="0"/>
              <a:t> </a:t>
            </a:r>
            <a:r>
              <a:rPr lang="de-DE" dirty="0" err="1"/>
              <a:t>subreddits</a:t>
            </a:r>
            <a:r>
              <a:rPr lang="de-DE" dirty="0"/>
              <a:t>, and </a:t>
            </a:r>
            <a:r>
              <a:rPr lang="de-DE" dirty="0" err="1"/>
              <a:t>some</a:t>
            </a:r>
            <a:r>
              <a:rPr lang="de-DE" dirty="0"/>
              <a:t> </a:t>
            </a:r>
            <a:r>
              <a:rPr lang="de-DE" dirty="0" err="1"/>
              <a:t>are</a:t>
            </a:r>
            <a:r>
              <a:rPr lang="de-DE" dirty="0"/>
              <a:t> </a:t>
            </a:r>
            <a:r>
              <a:rPr lang="de-DE" dirty="0" err="1"/>
              <a:t>unique</a:t>
            </a:r>
            <a:r>
              <a:rPr lang="de-DE" dirty="0"/>
              <a:t> </a:t>
            </a:r>
            <a:r>
              <a:rPr lang="de-DE" dirty="0" err="1"/>
              <a:t>for</a:t>
            </a:r>
            <a:r>
              <a:rPr lang="de-DE" dirty="0"/>
              <a:t> an individual </a:t>
            </a:r>
            <a:r>
              <a:rPr lang="de-DE" dirty="0" err="1"/>
              <a:t>subreddit</a:t>
            </a: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Ranking </a:t>
            </a:r>
            <a:r>
              <a:rPr lang="de-DE" dirty="0" err="1"/>
              <a:t>content</a:t>
            </a:r>
            <a:r>
              <a:rPr lang="de-DE" dirty="0"/>
              <a:t>: </a:t>
            </a:r>
            <a:r>
              <a:rPr lang="de-DE" dirty="0" err="1"/>
              <a:t>user</a:t>
            </a:r>
            <a:r>
              <a:rPr lang="de-DE" dirty="0"/>
              <a:t> </a:t>
            </a:r>
            <a:r>
              <a:rPr lang="de-DE" dirty="0" err="1"/>
              <a:t>voting</a:t>
            </a:r>
            <a:r>
              <a:rPr lang="de-DE" dirty="0"/>
              <a:t> (</a:t>
            </a:r>
            <a:r>
              <a:rPr lang="de-DE" dirty="0" err="1"/>
              <a:t>distributed</a:t>
            </a:r>
            <a:r>
              <a:rPr lang="de-DE" dirty="0"/>
              <a:t> social </a:t>
            </a:r>
            <a:r>
              <a:rPr lang="de-DE" dirty="0" err="1"/>
              <a:t>moderation</a:t>
            </a:r>
            <a:r>
              <a:rPr lang="de-DE" dirty="0"/>
              <a:t>), </a:t>
            </a:r>
            <a:r>
              <a:rPr lang="de-DE" dirty="0" err="1"/>
              <a:t>newest</a:t>
            </a: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err="1"/>
              <a:t>Organizing</a:t>
            </a:r>
            <a:r>
              <a:rPr lang="de-DE" dirty="0"/>
              <a:t> </a:t>
            </a:r>
            <a:r>
              <a:rPr lang="de-DE" dirty="0" err="1"/>
              <a:t>content</a:t>
            </a:r>
            <a:r>
              <a:rPr lang="de-DE" dirty="0"/>
              <a:t>: tags (</a:t>
            </a:r>
            <a:r>
              <a:rPr lang="de-DE" dirty="0" err="1"/>
              <a:t>flairs</a:t>
            </a:r>
            <a:r>
              <a:rPr lang="de-DE" dirty="0"/>
              <a:t>), </a:t>
            </a:r>
            <a:r>
              <a:rPr lang="de-DE" dirty="0" err="1"/>
              <a:t>new</a:t>
            </a:r>
            <a:r>
              <a:rPr lang="de-DE" dirty="0"/>
              <a:t> </a:t>
            </a:r>
            <a:r>
              <a:rPr lang="de-DE" dirty="0" err="1"/>
              <a:t>subreddits</a:t>
            </a:r>
            <a:r>
              <a:rPr lang="de-DE" dirty="0"/>
              <a:t>, </a:t>
            </a:r>
            <a:r>
              <a:rPr lang="de-DE" dirty="0" err="1"/>
              <a:t>megathreads</a:t>
            </a:r>
            <a:r>
              <a:rPr lang="de-DE" dirty="0"/>
              <a:t>, </a:t>
            </a:r>
            <a:r>
              <a:rPr lang="de-DE" dirty="0" err="1"/>
              <a:t>rules</a:t>
            </a:r>
            <a:r>
              <a:rPr lang="de-DE" dirty="0"/>
              <a:t> </a:t>
            </a:r>
            <a:r>
              <a:rPr lang="de-DE" dirty="0" err="1"/>
              <a:t>for</a:t>
            </a:r>
            <a:r>
              <a:rPr lang="de-DE" dirty="0"/>
              <a:t> </a:t>
            </a:r>
            <a:r>
              <a:rPr lang="de-DE" dirty="0" err="1"/>
              <a:t>posting</a:t>
            </a:r>
            <a:r>
              <a:rPr lang="de-DE" dirty="0"/>
              <a:t> </a:t>
            </a:r>
            <a:r>
              <a:rPr lang="de-DE" dirty="0" err="1"/>
              <a:t>specific</a:t>
            </a:r>
            <a:r>
              <a:rPr lang="de-DE" dirty="0"/>
              <a:t> </a:t>
            </a:r>
            <a:r>
              <a:rPr lang="de-DE" dirty="0" err="1"/>
              <a:t>days</a:t>
            </a:r>
            <a:r>
              <a:rPr lang="de-DE" dirty="0"/>
              <a:t> </a:t>
            </a:r>
            <a:r>
              <a:rPr lang="de-DE" dirty="0" err="1"/>
              <a:t>of</a:t>
            </a:r>
            <a:r>
              <a:rPr lang="de-DE" dirty="0"/>
              <a:t> </a:t>
            </a:r>
            <a:r>
              <a:rPr lang="de-DE" dirty="0" err="1"/>
              <a:t>the</a:t>
            </a:r>
            <a:r>
              <a:rPr lang="de-DE" dirty="0"/>
              <a:t> </a:t>
            </a:r>
            <a:r>
              <a:rPr lang="de-DE" dirty="0" err="1"/>
              <a:t>week</a:t>
            </a: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err="1"/>
              <a:t>Unwanted</a:t>
            </a:r>
            <a:r>
              <a:rPr lang="de-DE" dirty="0"/>
              <a:t> </a:t>
            </a:r>
            <a:r>
              <a:rPr lang="de-DE" dirty="0" err="1"/>
              <a:t>content</a:t>
            </a:r>
            <a:r>
              <a:rPr lang="de-DE" dirty="0"/>
              <a:t>: </a:t>
            </a:r>
            <a:r>
              <a:rPr lang="de-DE" dirty="0" err="1"/>
              <a:t>volunteer</a:t>
            </a:r>
            <a:r>
              <a:rPr lang="de-DE" dirty="0"/>
              <a:t> </a:t>
            </a:r>
            <a:r>
              <a:rPr lang="de-DE" dirty="0" err="1"/>
              <a:t>moderators</a:t>
            </a:r>
            <a:r>
              <a:rPr lang="de-DE" dirty="0"/>
              <a:t> (</a:t>
            </a:r>
            <a:r>
              <a:rPr lang="de-DE" dirty="0" err="1"/>
              <a:t>centralized</a:t>
            </a:r>
            <a:r>
              <a:rPr lang="de-DE" dirty="0"/>
              <a:t> </a:t>
            </a:r>
            <a:r>
              <a:rPr lang="de-DE" dirty="0" err="1"/>
              <a:t>moderation</a:t>
            </a:r>
            <a:r>
              <a:rPr lang="de-DE" dirty="0"/>
              <a:t>), </a:t>
            </a:r>
            <a:r>
              <a:rPr lang="de-DE" dirty="0" err="1"/>
              <a:t>policies</a:t>
            </a:r>
            <a:r>
              <a:rPr lang="de-DE" dirty="0"/>
              <a:t> (site-</a:t>
            </a:r>
            <a:r>
              <a:rPr lang="de-DE" dirty="0" err="1"/>
              <a:t>wide</a:t>
            </a:r>
            <a:r>
              <a:rPr lang="de-DE" dirty="0"/>
              <a:t> and </a:t>
            </a:r>
            <a:r>
              <a:rPr lang="de-DE" dirty="0" err="1"/>
              <a:t>subreddit</a:t>
            </a:r>
            <a:r>
              <a:rPr lang="de-DE" dirty="0"/>
              <a:t> </a:t>
            </a:r>
            <a:r>
              <a:rPr lang="de-DE" dirty="0" err="1"/>
              <a:t>specific</a:t>
            </a:r>
            <a:r>
              <a:rPr lang="de-DE" dirty="0"/>
              <a:t>), </a:t>
            </a:r>
            <a:r>
              <a:rPr lang="de-DE" dirty="0" err="1"/>
              <a:t>minimum</a:t>
            </a:r>
            <a:r>
              <a:rPr lang="de-DE" dirty="0"/>
              <a:t> </a:t>
            </a:r>
            <a:r>
              <a:rPr lang="de-DE" dirty="0" err="1"/>
              <a:t>user</a:t>
            </a:r>
            <a:r>
              <a:rPr lang="de-DE" dirty="0"/>
              <a:t> </a:t>
            </a:r>
            <a:r>
              <a:rPr lang="de-DE" dirty="0" err="1"/>
              <a:t>requirements</a:t>
            </a:r>
            <a:r>
              <a:rPr lang="de-DE" dirty="0"/>
              <a:t>, </a:t>
            </a:r>
            <a:r>
              <a:rPr lang="de-DE" dirty="0" err="1"/>
              <a:t>eg</a:t>
            </a:r>
            <a:r>
              <a:rPr lang="de-DE" dirty="0"/>
              <a:t> </a:t>
            </a:r>
            <a:r>
              <a:rPr lang="de-DE" dirty="0" err="1"/>
              <a:t>karma</a:t>
            </a:r>
            <a:r>
              <a:rPr lang="de-DE" dirty="0"/>
              <a:t> </a:t>
            </a:r>
            <a:r>
              <a:rPr lang="de-DE" dirty="0" err="1"/>
              <a:t>or</a:t>
            </a:r>
            <a:r>
              <a:rPr lang="de-DE" dirty="0"/>
              <a:t> </a:t>
            </a:r>
            <a:r>
              <a:rPr lang="de-DE" dirty="0" err="1"/>
              <a:t>selected</a:t>
            </a:r>
            <a:r>
              <a:rPr lang="de-DE" dirty="0"/>
              <a:t> (</a:t>
            </a:r>
            <a:r>
              <a:rPr lang="de-DE" dirty="0" err="1"/>
              <a:t>flaired</a:t>
            </a:r>
            <a:r>
              <a:rPr lang="de-DE" dirty="0"/>
              <a:t>) </a:t>
            </a:r>
            <a:r>
              <a:rPr lang="de-DE" dirty="0" err="1"/>
              <a:t>users</a:t>
            </a:r>
            <a:r>
              <a:rPr lang="de-DE" dirty="0"/>
              <a:t> </a:t>
            </a:r>
            <a:r>
              <a:rPr lang="de-DE" dirty="0" err="1"/>
              <a:t>only</a:t>
            </a:r>
            <a:r>
              <a:rPr lang="de-DE" dirty="0"/>
              <a:t>, </a:t>
            </a:r>
            <a:r>
              <a:rPr lang="de-DE" dirty="0" err="1"/>
              <a:t>automoderator</a:t>
            </a:r>
            <a:r>
              <a:rPr lang="de-DE" dirty="0"/>
              <a:t> (</a:t>
            </a:r>
            <a:r>
              <a:rPr lang="de-DE" dirty="0" err="1"/>
              <a:t>triggered</a:t>
            </a:r>
            <a:r>
              <a:rPr lang="de-DE" dirty="0"/>
              <a:t> </a:t>
            </a:r>
            <a:r>
              <a:rPr lang="de-DE" dirty="0" err="1"/>
              <a:t>by</a:t>
            </a:r>
            <a:r>
              <a:rPr lang="de-DE" dirty="0"/>
              <a:t> </a:t>
            </a:r>
            <a:r>
              <a:rPr lang="de-DE" dirty="0" err="1"/>
              <a:t>selected</a:t>
            </a:r>
            <a:r>
              <a:rPr lang="de-DE" dirty="0"/>
              <a:t> </a:t>
            </a:r>
            <a:r>
              <a:rPr lang="de-DE" dirty="0" err="1"/>
              <a:t>words</a:t>
            </a:r>
            <a:r>
              <a:rPr lang="de-DE" dirty="0"/>
              <a:t>), private </a:t>
            </a:r>
            <a:r>
              <a:rPr lang="de-DE" dirty="0" err="1"/>
              <a:t>subreddits</a:t>
            </a: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Community </a:t>
            </a:r>
            <a:r>
              <a:rPr lang="de-DE" dirty="0" err="1"/>
              <a:t>involvement</a:t>
            </a:r>
            <a:r>
              <a:rPr lang="de-DE" dirty="0"/>
              <a:t>: </a:t>
            </a:r>
            <a:r>
              <a:rPr lang="de-DE" dirty="0" err="1"/>
              <a:t>volunteer</a:t>
            </a:r>
            <a:r>
              <a:rPr lang="de-DE" dirty="0"/>
              <a:t> </a:t>
            </a:r>
            <a:r>
              <a:rPr lang="de-DE" dirty="0" err="1"/>
              <a:t>moderators</a:t>
            </a:r>
            <a:r>
              <a:rPr lang="de-DE" dirty="0"/>
              <a:t> (</a:t>
            </a:r>
            <a:r>
              <a:rPr lang="de-DE" dirty="0" err="1"/>
              <a:t>starter</a:t>
            </a:r>
            <a:r>
              <a:rPr lang="de-DE" dirty="0"/>
              <a:t> </a:t>
            </a:r>
            <a:r>
              <a:rPr lang="de-DE" dirty="0" err="1"/>
              <a:t>of</a:t>
            </a:r>
            <a:r>
              <a:rPr lang="de-DE" dirty="0"/>
              <a:t> </a:t>
            </a:r>
            <a:r>
              <a:rPr lang="de-DE" dirty="0" err="1"/>
              <a:t>the</a:t>
            </a:r>
            <a:r>
              <a:rPr lang="de-DE" dirty="0"/>
              <a:t> </a:t>
            </a:r>
            <a:r>
              <a:rPr lang="de-DE" dirty="0" err="1"/>
              <a:t>subreddit</a:t>
            </a:r>
            <a:r>
              <a:rPr lang="de-DE" dirty="0"/>
              <a:t>), </a:t>
            </a:r>
            <a:r>
              <a:rPr lang="de-DE" dirty="0" err="1"/>
              <a:t>modmail</a:t>
            </a:r>
            <a:r>
              <a:rPr lang="de-DE" dirty="0"/>
              <a:t>, </a:t>
            </a:r>
            <a:r>
              <a:rPr lang="de-DE" dirty="0" err="1"/>
              <a:t>moderation</a:t>
            </a:r>
            <a:r>
              <a:rPr lang="de-DE" dirty="0"/>
              <a:t> </a:t>
            </a:r>
            <a:r>
              <a:rPr lang="de-DE" dirty="0" err="1"/>
              <a:t>feedback</a:t>
            </a:r>
            <a:r>
              <a:rPr lang="de-DE" dirty="0"/>
              <a:t>/</a:t>
            </a:r>
            <a:r>
              <a:rPr lang="de-DE" dirty="0" err="1"/>
              <a:t>discussion</a:t>
            </a:r>
            <a:r>
              <a:rPr lang="de-DE" dirty="0"/>
              <a:t> </a:t>
            </a:r>
            <a:r>
              <a:rPr lang="de-DE" dirty="0" err="1"/>
              <a:t>threads</a:t>
            </a:r>
            <a:r>
              <a:rPr lang="de-DE" dirty="0"/>
              <a:t> (</a:t>
            </a:r>
            <a:r>
              <a:rPr lang="de-DE" dirty="0" err="1"/>
              <a:t>can</a:t>
            </a:r>
            <a:r>
              <a:rPr lang="de-DE" dirty="0"/>
              <a:t> </a:t>
            </a:r>
            <a:r>
              <a:rPr lang="de-DE" dirty="0" err="1"/>
              <a:t>get</a:t>
            </a:r>
            <a:r>
              <a:rPr lang="de-DE" dirty="0"/>
              <a:t> </a:t>
            </a:r>
            <a:r>
              <a:rPr lang="de-DE" dirty="0" err="1"/>
              <a:t>controversial</a:t>
            </a:r>
            <a:r>
              <a:rPr lang="de-DE" dirty="0"/>
              <a:t> </a:t>
            </a:r>
            <a:r>
              <a:rPr lang="de-DE" dirty="0" err="1"/>
              <a:t>or</a:t>
            </a:r>
            <a:r>
              <a:rPr lang="de-DE" dirty="0"/>
              <a:t> </a:t>
            </a:r>
            <a:r>
              <a:rPr lang="de-DE" dirty="0" err="1"/>
              <a:t>lead</a:t>
            </a:r>
            <a:r>
              <a:rPr lang="de-DE" dirty="0"/>
              <a:t> </a:t>
            </a:r>
            <a:r>
              <a:rPr lang="de-DE" dirty="0" err="1"/>
              <a:t>to</a:t>
            </a:r>
            <a:r>
              <a:rPr lang="de-DE" dirty="0"/>
              <a:t> </a:t>
            </a:r>
            <a:r>
              <a:rPr lang="de-DE" dirty="0" err="1"/>
              <a:t>splitting</a:t>
            </a:r>
            <a:r>
              <a:rPr lang="de-DE" dirty="0"/>
              <a:t> </a:t>
            </a:r>
            <a:r>
              <a:rPr lang="de-DE" dirty="0" err="1"/>
              <a:t>up</a:t>
            </a:r>
            <a:r>
              <a:rPr lang="de-DE" dirty="0"/>
              <a:t> </a:t>
            </a:r>
            <a:r>
              <a:rPr lang="de-DE" dirty="0" err="1"/>
              <a:t>of</a:t>
            </a:r>
            <a:r>
              <a:rPr lang="de-DE" dirty="0"/>
              <a:t> </a:t>
            </a:r>
            <a:r>
              <a:rPr lang="de-DE" dirty="0" err="1"/>
              <a:t>subreddits</a:t>
            </a:r>
            <a:r>
              <a:rPr lang="de-DE" dirty="0"/>
              <a:t>)</a:t>
            </a:r>
          </a:p>
          <a:p>
            <a:endParaRPr lang="en-US" dirty="0"/>
          </a:p>
          <a:p>
            <a:endParaRPr lang="de-DE" dirty="0"/>
          </a:p>
        </p:txBody>
      </p:sp>
      <p:sp>
        <p:nvSpPr>
          <p:cNvPr id="4" name="Foliennummernplatzhalter 3"/>
          <p:cNvSpPr>
            <a:spLocks noGrp="1"/>
          </p:cNvSpPr>
          <p:nvPr>
            <p:ph type="sldNum" sz="quarter" idx="5"/>
          </p:nvPr>
        </p:nvSpPr>
        <p:spPr/>
        <p:txBody>
          <a:bodyPr/>
          <a:lstStyle/>
          <a:p>
            <a:fld id="{D5387461-2985-4BC5-A8D2-32FD57A1BCA1}" type="slidenum">
              <a:rPr lang="de-DE" smtClean="0"/>
              <a:t>4</a:t>
            </a:fld>
            <a:endParaRPr lang="de-DE"/>
          </a:p>
        </p:txBody>
      </p:sp>
    </p:spTree>
    <p:extLst>
      <p:ext uri="{BB962C8B-B14F-4D97-AF65-F5344CB8AC3E}">
        <p14:creationId xmlns:p14="http://schemas.microsoft.com/office/powerpoint/2010/main" val="2568740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a:t>
            </a:r>
            <a:r>
              <a:rPr lang="de-DE" dirty="0" err="1"/>
              <a:t>From</a:t>
            </a:r>
            <a:r>
              <a:rPr lang="de-DE" dirty="0"/>
              <a:t> </a:t>
            </a:r>
            <a:r>
              <a:rPr lang="de-DE" dirty="0" err="1"/>
              <a:t>redditlist</a:t>
            </a:r>
            <a:r>
              <a:rPr lang="de-DE" dirty="0"/>
              <a:t>, 18.5.2021] </a:t>
            </a:r>
            <a:r>
              <a:rPr lang="de-DE" dirty="0" err="1"/>
              <a:t>Some</a:t>
            </a:r>
            <a:r>
              <a:rPr lang="de-DE" dirty="0"/>
              <a:t> </a:t>
            </a:r>
            <a:r>
              <a:rPr lang="de-DE" dirty="0" err="1"/>
              <a:t>movement</a:t>
            </a:r>
            <a:r>
              <a:rPr lang="de-DE" dirty="0"/>
              <a:t> </a:t>
            </a:r>
            <a:r>
              <a:rPr lang="de-DE" dirty="0" err="1"/>
              <a:t>up</a:t>
            </a:r>
            <a:r>
              <a:rPr lang="de-DE" dirty="0"/>
              <a:t> and down </a:t>
            </a:r>
            <a:r>
              <a:rPr lang="de-DE" dirty="0" err="1"/>
              <a:t>ranking</a:t>
            </a:r>
            <a:r>
              <a:rPr lang="de-DE" dirty="0"/>
              <a:t> but </a:t>
            </a:r>
            <a:r>
              <a:rPr lang="de-DE" dirty="0" err="1"/>
              <a:t>largely</a:t>
            </a:r>
            <a:r>
              <a:rPr lang="de-DE" dirty="0"/>
              <a:t> </a:t>
            </a:r>
            <a:r>
              <a:rPr lang="de-DE" dirty="0" err="1"/>
              <a:t>stable</a:t>
            </a:r>
            <a:r>
              <a:rPr lang="de-DE" dirty="0"/>
              <a:t> </a:t>
            </a:r>
            <a:r>
              <a:rPr lang="de-DE" dirty="0" err="1"/>
              <a:t>over</a:t>
            </a:r>
            <a:r>
              <a:rPr lang="de-DE" dirty="0"/>
              <a:t> time, </a:t>
            </a:r>
            <a:r>
              <a:rPr lang="de-DE" dirty="0" err="1"/>
              <a:t>going</a:t>
            </a:r>
            <a:r>
              <a:rPr lang="de-DE" dirty="0"/>
              <a:t> back a </a:t>
            </a:r>
            <a:r>
              <a:rPr lang="de-DE" dirty="0" err="1"/>
              <a:t>few</a:t>
            </a:r>
            <a:r>
              <a:rPr lang="de-DE" dirty="0"/>
              <a:t> </a:t>
            </a:r>
            <a:r>
              <a:rPr lang="de-DE" dirty="0" err="1"/>
              <a:t>years</a:t>
            </a:r>
            <a:r>
              <a:rPr lang="de-DE" dirty="0"/>
              <a:t> in </a:t>
            </a:r>
            <a:r>
              <a:rPr lang="de-DE" dirty="0" err="1"/>
              <a:t>wayback</a:t>
            </a:r>
            <a:r>
              <a:rPr lang="de-DE" dirty="0"/>
              <a:t> </a:t>
            </a:r>
            <a:r>
              <a:rPr lang="de-DE" dirty="0" err="1"/>
              <a:t>machine</a:t>
            </a:r>
            <a:r>
              <a:rPr lang="de-DE" dirty="0"/>
              <a:t> (</a:t>
            </a:r>
            <a:r>
              <a:rPr lang="de-DE" dirty="0" err="1"/>
              <a:t>ie</a:t>
            </a:r>
            <a:r>
              <a:rPr lang="de-DE" dirty="0"/>
              <a:t> </a:t>
            </a:r>
            <a:r>
              <a:rPr lang="de-DE" dirty="0" err="1"/>
              <a:t>these</a:t>
            </a:r>
            <a:r>
              <a:rPr lang="de-DE" dirty="0"/>
              <a:t> </a:t>
            </a:r>
            <a:r>
              <a:rPr lang="de-DE" dirty="0" err="1"/>
              <a:t>numbers</a:t>
            </a:r>
            <a:r>
              <a:rPr lang="de-DE" dirty="0"/>
              <a:t> </a:t>
            </a:r>
            <a:r>
              <a:rPr lang="de-DE" dirty="0" err="1"/>
              <a:t>are</a:t>
            </a:r>
            <a:r>
              <a:rPr lang="de-DE" dirty="0"/>
              <a:t> a </a:t>
            </a:r>
            <a:r>
              <a:rPr lang="de-DE" dirty="0" err="1"/>
              <a:t>snapshot</a:t>
            </a:r>
            <a:r>
              <a:rPr lang="de-DE" dirty="0"/>
              <a:t> but </a:t>
            </a:r>
            <a:r>
              <a:rPr lang="de-DE" dirty="0" err="1"/>
              <a:t>the</a:t>
            </a:r>
            <a:r>
              <a:rPr lang="de-DE" dirty="0"/>
              <a:t> </a:t>
            </a:r>
            <a:r>
              <a:rPr lang="de-DE" dirty="0" err="1"/>
              <a:t>distribution</a:t>
            </a:r>
            <a:r>
              <a:rPr lang="de-DE" dirty="0"/>
              <a:t> </a:t>
            </a:r>
            <a:r>
              <a:rPr lang="de-DE" dirty="0" err="1"/>
              <a:t>of</a:t>
            </a:r>
            <a:r>
              <a:rPr lang="de-DE" dirty="0"/>
              <a:t> </a:t>
            </a:r>
            <a:r>
              <a:rPr lang="de-DE" dirty="0" err="1"/>
              <a:t>topics</a:t>
            </a:r>
            <a:r>
              <a:rPr lang="de-DE" dirty="0"/>
              <a:t> </a:t>
            </a:r>
            <a:r>
              <a:rPr lang="de-DE" dirty="0" err="1"/>
              <a:t>is</a:t>
            </a:r>
            <a:r>
              <a:rPr lang="de-DE" dirty="0"/>
              <a:t> </a:t>
            </a:r>
            <a:r>
              <a:rPr lang="de-DE" dirty="0" err="1"/>
              <a:t>mostly</a:t>
            </a:r>
            <a:r>
              <a:rPr lang="de-DE" dirty="0"/>
              <a:t> </a:t>
            </a:r>
            <a:r>
              <a:rPr lang="de-DE" dirty="0" err="1"/>
              <a:t>consistent</a:t>
            </a:r>
            <a:r>
              <a:rPr lang="de-DE" dirty="0"/>
              <a:t> </a:t>
            </a:r>
            <a:r>
              <a:rPr lang="de-DE" dirty="0" err="1"/>
              <a:t>over</a:t>
            </a:r>
            <a:r>
              <a:rPr lang="de-DE" dirty="0"/>
              <a:t> time). </a:t>
            </a:r>
            <a:r>
              <a:rPr lang="de-DE" dirty="0" err="1"/>
              <a:t>Does</a:t>
            </a:r>
            <a:r>
              <a:rPr lang="de-DE" dirty="0"/>
              <a:t> </a:t>
            </a:r>
            <a:r>
              <a:rPr lang="de-DE" dirty="0" err="1"/>
              <a:t>look</a:t>
            </a:r>
            <a:r>
              <a:rPr lang="de-DE" dirty="0"/>
              <a:t> different </a:t>
            </a:r>
            <a:r>
              <a:rPr lang="de-DE" dirty="0" err="1"/>
              <a:t>by</a:t>
            </a:r>
            <a:r>
              <a:rPr lang="de-DE" dirty="0"/>
              <a:t> </a:t>
            </a:r>
            <a:r>
              <a:rPr lang="de-DE" dirty="0" err="1"/>
              <a:t>posts</a:t>
            </a:r>
            <a:r>
              <a:rPr lang="de-DE" dirty="0"/>
              <a:t>/ </a:t>
            </a:r>
            <a:r>
              <a:rPr lang="de-DE" dirty="0" err="1"/>
              <a:t>activity</a:t>
            </a:r>
            <a:r>
              <a:rPr lang="de-DE" dirty="0"/>
              <a:t>, </a:t>
            </a:r>
            <a:r>
              <a:rPr lang="de-DE" dirty="0" err="1"/>
              <a:t>growth</a:t>
            </a: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err="1"/>
              <a:t>It‘s</a:t>
            </a:r>
            <a:r>
              <a:rPr lang="de-DE" dirty="0"/>
              <a:t> not </a:t>
            </a:r>
            <a:r>
              <a:rPr lang="de-DE" dirty="0" err="1"/>
              <a:t>entirely</a:t>
            </a:r>
            <a:r>
              <a:rPr lang="de-DE" dirty="0"/>
              <a:t> transparent </a:t>
            </a:r>
            <a:r>
              <a:rPr lang="de-DE" dirty="0" err="1"/>
              <a:t>how</a:t>
            </a:r>
            <a:r>
              <a:rPr lang="de-DE" dirty="0"/>
              <a:t> </a:t>
            </a:r>
            <a:r>
              <a:rPr lang="de-DE" dirty="0" err="1"/>
              <a:t>these</a:t>
            </a:r>
            <a:r>
              <a:rPr lang="de-DE" dirty="0"/>
              <a:t> </a:t>
            </a:r>
            <a:r>
              <a:rPr lang="de-DE" dirty="0" err="1"/>
              <a:t>are</a:t>
            </a:r>
            <a:r>
              <a:rPr lang="de-DE" dirty="0"/>
              <a:t> </a:t>
            </a:r>
            <a:r>
              <a:rPr lang="de-DE" dirty="0" err="1"/>
              <a:t>suggested</a:t>
            </a:r>
            <a:r>
              <a:rPr lang="de-DE" dirty="0"/>
              <a:t> at </a:t>
            </a:r>
            <a:r>
              <a:rPr lang="de-DE" dirty="0" err="1"/>
              <a:t>sign-up</a:t>
            </a:r>
            <a:r>
              <a:rPr lang="de-DE" dirty="0"/>
              <a:t>, </a:t>
            </a:r>
            <a:r>
              <a:rPr lang="de-DE" dirty="0" err="1"/>
              <a:t>that</a:t>
            </a:r>
            <a:r>
              <a:rPr lang="de-DE" dirty="0"/>
              <a:t> </a:t>
            </a:r>
            <a:r>
              <a:rPr lang="de-DE" dirty="0" err="1"/>
              <a:t>might</a:t>
            </a:r>
            <a:r>
              <a:rPr lang="de-DE" dirty="0"/>
              <a:t> </a:t>
            </a:r>
            <a:r>
              <a:rPr lang="de-DE" dirty="0" err="1"/>
              <a:t>be</a:t>
            </a:r>
            <a:r>
              <a:rPr lang="de-DE" dirty="0"/>
              <a:t> </a:t>
            </a:r>
            <a:r>
              <a:rPr lang="de-DE" dirty="0" err="1"/>
              <a:t>driving</a:t>
            </a:r>
            <a:r>
              <a:rPr lang="de-DE" dirty="0"/>
              <a:t> </a:t>
            </a:r>
            <a:r>
              <a:rPr lang="de-DE" dirty="0" err="1"/>
              <a:t>the</a:t>
            </a:r>
            <a:r>
              <a:rPr lang="de-DE" dirty="0"/>
              <a:t> high </a:t>
            </a:r>
            <a:r>
              <a:rPr lang="de-DE" dirty="0" err="1"/>
              <a:t>numbers</a:t>
            </a:r>
            <a:r>
              <a:rPr lang="de-DE" dirty="0"/>
              <a:t> </a:t>
            </a:r>
            <a:r>
              <a:rPr lang="de-DE" dirty="0" err="1"/>
              <a:t>of</a:t>
            </a:r>
            <a:r>
              <a:rPr lang="de-DE" dirty="0"/>
              <a:t> </a:t>
            </a:r>
            <a:r>
              <a:rPr lang="de-DE" dirty="0" err="1"/>
              <a:t>subscribers</a:t>
            </a:r>
            <a:r>
              <a:rPr lang="de-DE" dirty="0"/>
              <a:t>. Much funny </a:t>
            </a:r>
            <a:r>
              <a:rPr lang="de-DE" dirty="0" err="1"/>
              <a:t>content</a:t>
            </a:r>
            <a:r>
              <a:rPr lang="de-DE" dirty="0"/>
              <a:t> and </a:t>
            </a:r>
            <a:r>
              <a:rPr lang="de-DE" dirty="0" err="1"/>
              <a:t>memes</a:t>
            </a:r>
            <a:r>
              <a:rPr lang="de-DE" dirty="0"/>
              <a:t>. Still, </a:t>
            </a:r>
            <a:r>
              <a:rPr lang="de-DE" dirty="0" err="1"/>
              <a:t>science</a:t>
            </a:r>
            <a:r>
              <a:rPr lang="de-DE" dirty="0"/>
              <a:t>, </a:t>
            </a:r>
            <a:r>
              <a:rPr lang="de-DE" dirty="0" err="1"/>
              <a:t>curiosity</a:t>
            </a:r>
            <a:r>
              <a:rPr lang="de-DE" dirty="0"/>
              <a:t>, and </a:t>
            </a:r>
            <a:r>
              <a:rPr lang="de-DE" dirty="0" err="1"/>
              <a:t>learning</a:t>
            </a:r>
            <a:r>
              <a:rPr lang="de-DE" dirty="0"/>
              <a:t> </a:t>
            </a:r>
            <a:r>
              <a:rPr lang="de-DE" dirty="0" err="1"/>
              <a:t>are</a:t>
            </a:r>
            <a:r>
              <a:rPr lang="de-DE" dirty="0"/>
              <a:t> </a:t>
            </a:r>
            <a:r>
              <a:rPr lang="de-DE" dirty="0" err="1"/>
              <a:t>big</a:t>
            </a:r>
            <a:r>
              <a:rPr lang="de-DE" dirty="0"/>
              <a:t> on reddit. Also </a:t>
            </a:r>
            <a:r>
              <a:rPr lang="de-DE" dirty="0" err="1"/>
              <a:t>question</a:t>
            </a:r>
            <a:r>
              <a:rPr lang="de-DE" dirty="0"/>
              <a:t> </a:t>
            </a:r>
            <a:r>
              <a:rPr lang="de-DE" dirty="0" err="1"/>
              <a:t>format</a:t>
            </a:r>
            <a:r>
              <a:rPr lang="de-DE" dirty="0"/>
              <a:t> (</a:t>
            </a:r>
            <a:r>
              <a:rPr lang="de-DE" dirty="0" err="1"/>
              <a:t>askreddit</a:t>
            </a:r>
            <a:r>
              <a:rPr lang="de-DE" dirty="0"/>
              <a:t>), </a:t>
            </a:r>
            <a:r>
              <a:rPr lang="de-DE" dirty="0" err="1"/>
              <a:t>fun</a:t>
            </a:r>
            <a:r>
              <a:rPr lang="de-DE" dirty="0"/>
              <a:t> </a:t>
            </a:r>
            <a:r>
              <a:rPr lang="de-DE" dirty="0" err="1"/>
              <a:t>facts</a:t>
            </a:r>
            <a:r>
              <a:rPr lang="de-DE" dirty="0"/>
              <a:t> (</a:t>
            </a:r>
            <a:r>
              <a:rPr lang="de-DE" dirty="0" err="1"/>
              <a:t>todayilearnd</a:t>
            </a:r>
            <a:r>
              <a:rPr lang="de-DE" dirty="0"/>
              <a:t>, </a:t>
            </a:r>
            <a:r>
              <a:rPr lang="de-DE" dirty="0" err="1"/>
              <a:t>mildlyinteresting</a:t>
            </a:r>
            <a:r>
              <a:rPr lang="de-DE" dirty="0"/>
              <a:t>). Science </a:t>
            </a:r>
            <a:r>
              <a:rPr lang="de-DE" dirty="0" err="1"/>
              <a:t>ranking</a:t>
            </a:r>
            <a:r>
              <a:rPr lang="de-DE" dirty="0"/>
              <a:t> </a:t>
            </a:r>
            <a:r>
              <a:rPr lang="de-DE" dirty="0" err="1"/>
              <a:t>above</a:t>
            </a:r>
            <a:r>
              <a:rPr lang="de-DE" dirty="0"/>
              <a:t> </a:t>
            </a:r>
            <a:r>
              <a:rPr lang="de-DE" dirty="0" err="1"/>
              <a:t>worldnews</a:t>
            </a:r>
            <a:r>
              <a:rPr lang="de-DE" dirty="0"/>
              <a:t> and </a:t>
            </a:r>
            <a:r>
              <a:rPr lang="de-DE" dirty="0" err="1"/>
              <a:t>news</a:t>
            </a:r>
            <a:r>
              <a:rPr lang="de-DE" dirty="0"/>
              <a:t>, </a:t>
            </a:r>
            <a:r>
              <a:rPr lang="de-DE" dirty="0" err="1"/>
              <a:t>politics</a:t>
            </a:r>
            <a:r>
              <a:rPr lang="de-DE" dirty="0"/>
              <a:t> and </a:t>
            </a:r>
            <a:r>
              <a:rPr lang="de-DE" dirty="0" err="1"/>
              <a:t>other</a:t>
            </a:r>
            <a:r>
              <a:rPr lang="de-DE" dirty="0"/>
              <a:t> </a:t>
            </a:r>
            <a:r>
              <a:rPr lang="de-DE" dirty="0" err="1"/>
              <a:t>infamously</a:t>
            </a:r>
            <a:r>
              <a:rPr lang="de-DE" dirty="0"/>
              <a:t> </a:t>
            </a:r>
            <a:r>
              <a:rPr lang="de-DE" dirty="0" err="1"/>
              <a:t>polarized</a:t>
            </a:r>
            <a:r>
              <a:rPr lang="de-DE" dirty="0"/>
              <a:t> </a:t>
            </a:r>
            <a:r>
              <a:rPr lang="de-DE" dirty="0" err="1"/>
              <a:t>subreddits</a:t>
            </a:r>
            <a:r>
              <a:rPr lang="de-DE" dirty="0"/>
              <a:t> </a:t>
            </a:r>
            <a:r>
              <a:rPr lang="de-DE" dirty="0" err="1"/>
              <a:t>don‘t</a:t>
            </a:r>
            <a:r>
              <a:rPr lang="de-DE" dirty="0"/>
              <a:t> </a:t>
            </a:r>
            <a:r>
              <a:rPr lang="de-DE" dirty="0" err="1"/>
              <a:t>show</a:t>
            </a:r>
            <a:r>
              <a:rPr lang="de-DE" dirty="0"/>
              <a:t> </a:t>
            </a:r>
            <a:r>
              <a:rPr lang="de-DE" dirty="0" err="1"/>
              <a:t>up</a:t>
            </a:r>
            <a:r>
              <a:rPr lang="de-DE" dirty="0"/>
              <a:t> in </a:t>
            </a:r>
            <a:r>
              <a:rPr lang="de-DE" dirty="0" err="1"/>
              <a:t>subscribers</a:t>
            </a:r>
            <a:r>
              <a:rPr lang="de-DE" dirty="0"/>
              <a:t>, </a:t>
            </a:r>
            <a:r>
              <a:rPr lang="de-DE" dirty="0" err="1"/>
              <a:t>only</a:t>
            </a:r>
            <a:r>
              <a:rPr lang="de-DE" dirty="0"/>
              <a:t> in </a:t>
            </a:r>
            <a:r>
              <a:rPr lang="de-DE" dirty="0" err="1"/>
              <a:t>activity</a:t>
            </a:r>
            <a:r>
              <a:rPr lang="de-DE" dirty="0"/>
              <a:t>. Science was </a:t>
            </a:r>
            <a:r>
              <a:rPr lang="de-DE" dirty="0" err="1"/>
              <a:t>among</a:t>
            </a:r>
            <a:r>
              <a:rPr lang="de-DE" dirty="0"/>
              <a:t> </a:t>
            </a:r>
            <a:r>
              <a:rPr lang="de-DE" dirty="0" err="1"/>
              <a:t>early</a:t>
            </a:r>
            <a:r>
              <a:rPr lang="de-DE" dirty="0"/>
              <a:t> </a:t>
            </a:r>
            <a:r>
              <a:rPr lang="de-DE" dirty="0" err="1"/>
              <a:t>subreddits</a:t>
            </a:r>
            <a:r>
              <a:rPr lang="de-DE" dirty="0"/>
              <a:t> </a:t>
            </a:r>
            <a:r>
              <a:rPr lang="de-DE" dirty="0" err="1"/>
              <a:t>before</a:t>
            </a:r>
            <a:r>
              <a:rPr lang="de-DE" dirty="0"/>
              <a:t> </a:t>
            </a:r>
            <a:r>
              <a:rPr lang="de-DE" dirty="0" err="1"/>
              <a:t>users</a:t>
            </a:r>
            <a:r>
              <a:rPr lang="de-DE" dirty="0"/>
              <a:t> </a:t>
            </a:r>
            <a:r>
              <a:rPr lang="de-DE" dirty="0" err="1"/>
              <a:t>could</a:t>
            </a:r>
            <a:r>
              <a:rPr lang="de-DE" dirty="0"/>
              <a:t> </a:t>
            </a:r>
            <a:r>
              <a:rPr lang="de-DE" dirty="0" err="1"/>
              <a:t>make</a:t>
            </a:r>
            <a:r>
              <a:rPr lang="de-DE" dirty="0"/>
              <a:t> </a:t>
            </a:r>
            <a:r>
              <a:rPr lang="de-DE" dirty="0" err="1"/>
              <a:t>their</a:t>
            </a:r>
            <a:r>
              <a:rPr lang="de-DE" dirty="0"/>
              <a:t> own, but </a:t>
            </a:r>
            <a:r>
              <a:rPr lang="de-DE" dirty="0" err="1"/>
              <a:t>unlike</a:t>
            </a:r>
            <a:r>
              <a:rPr lang="de-DE" dirty="0"/>
              <a:t> </a:t>
            </a:r>
            <a:r>
              <a:rPr lang="de-DE" dirty="0" err="1"/>
              <a:t>programming</a:t>
            </a:r>
            <a:r>
              <a:rPr lang="de-DE" dirty="0"/>
              <a:t> and </a:t>
            </a:r>
            <a:r>
              <a:rPr lang="de-DE" dirty="0" err="1"/>
              <a:t>nsfw</a:t>
            </a:r>
            <a:r>
              <a:rPr lang="de-DE" dirty="0"/>
              <a:t> </a:t>
            </a:r>
            <a:r>
              <a:rPr lang="de-DE" dirty="0" err="1"/>
              <a:t>it</a:t>
            </a:r>
            <a:r>
              <a:rPr lang="de-DE" dirty="0"/>
              <a:t> </a:t>
            </a:r>
            <a:r>
              <a:rPr lang="de-DE" dirty="0" err="1"/>
              <a:t>did</a:t>
            </a:r>
            <a:r>
              <a:rPr lang="de-DE" dirty="0"/>
              <a:t> not </a:t>
            </a:r>
            <a:r>
              <a:rPr lang="de-DE" dirty="0" err="1"/>
              <a:t>get</a:t>
            </a:r>
            <a:r>
              <a:rPr lang="de-DE" dirty="0"/>
              <a:t> </a:t>
            </a:r>
            <a:r>
              <a:rPr lang="de-DE" dirty="0" err="1"/>
              <a:t>crowded</a:t>
            </a:r>
            <a:r>
              <a:rPr lang="de-DE" dirty="0"/>
              <a:t> out.</a:t>
            </a:r>
          </a:p>
          <a:p>
            <a:endParaRPr lang="de-DE" dirty="0"/>
          </a:p>
        </p:txBody>
      </p:sp>
      <p:sp>
        <p:nvSpPr>
          <p:cNvPr id="4" name="Foliennummernplatzhalter 3"/>
          <p:cNvSpPr>
            <a:spLocks noGrp="1"/>
          </p:cNvSpPr>
          <p:nvPr>
            <p:ph type="sldNum" sz="quarter" idx="5"/>
          </p:nvPr>
        </p:nvSpPr>
        <p:spPr/>
        <p:txBody>
          <a:bodyPr/>
          <a:lstStyle/>
          <a:p>
            <a:fld id="{D5387461-2985-4BC5-A8D2-32FD57A1BCA1}" type="slidenum">
              <a:rPr lang="de-DE" smtClean="0"/>
              <a:t>5</a:t>
            </a:fld>
            <a:endParaRPr lang="de-DE"/>
          </a:p>
        </p:txBody>
      </p:sp>
    </p:spTree>
    <p:extLst>
      <p:ext uri="{BB962C8B-B14F-4D97-AF65-F5344CB8AC3E}">
        <p14:creationId xmlns:p14="http://schemas.microsoft.com/office/powerpoint/2010/main" val="1951943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Like </a:t>
            </a:r>
            <a:r>
              <a:rPr lang="de-DE" dirty="0" err="1"/>
              <a:t>other</a:t>
            </a:r>
            <a:r>
              <a:rPr lang="de-DE" dirty="0"/>
              <a:t> </a:t>
            </a:r>
            <a:r>
              <a:rPr lang="de-DE" dirty="0" err="1"/>
              <a:t>platforms</a:t>
            </a:r>
            <a:r>
              <a:rPr lang="de-DE" dirty="0"/>
              <a:t>, reddit </a:t>
            </a:r>
            <a:r>
              <a:rPr lang="de-DE" dirty="0" err="1"/>
              <a:t>had</a:t>
            </a:r>
            <a:r>
              <a:rPr lang="de-DE" dirty="0"/>
              <a:t> </a:t>
            </a:r>
            <a:r>
              <a:rPr lang="de-DE" dirty="0" err="1"/>
              <a:t>to</a:t>
            </a:r>
            <a:r>
              <a:rPr lang="de-DE" dirty="0"/>
              <a:t> find a </a:t>
            </a:r>
            <a:r>
              <a:rPr lang="de-DE" dirty="0" err="1"/>
              <a:t>way</a:t>
            </a:r>
            <a:r>
              <a:rPr lang="de-DE" dirty="0"/>
              <a:t> </a:t>
            </a:r>
            <a:r>
              <a:rPr lang="de-DE" dirty="0" err="1"/>
              <a:t>to</a:t>
            </a:r>
            <a:r>
              <a:rPr lang="de-DE" dirty="0"/>
              <a:t> deal </a:t>
            </a:r>
            <a:r>
              <a:rPr lang="de-DE" dirty="0" err="1"/>
              <a:t>with</a:t>
            </a:r>
            <a:r>
              <a:rPr lang="de-DE" dirty="0"/>
              <a:t> </a:t>
            </a:r>
            <a:r>
              <a:rPr lang="de-DE" dirty="0" err="1"/>
              <a:t>the</a:t>
            </a:r>
            <a:r>
              <a:rPr lang="de-DE" dirty="0"/>
              <a:t> „</a:t>
            </a:r>
            <a:r>
              <a:rPr lang="de-DE" dirty="0" err="1"/>
              <a:t>infodemic</a:t>
            </a:r>
            <a:r>
              <a:rPr lang="de-DE" dirty="0"/>
              <a:t>“ </a:t>
            </a:r>
            <a:r>
              <a:rPr lang="de-DE" dirty="0" err="1"/>
              <a:t>tied</a:t>
            </a:r>
            <a:r>
              <a:rPr lang="de-DE" dirty="0"/>
              <a:t> </a:t>
            </a:r>
            <a:r>
              <a:rPr lang="de-DE" dirty="0" err="1"/>
              <a:t>to</a:t>
            </a:r>
            <a:r>
              <a:rPr lang="de-DE" dirty="0"/>
              <a:t> covid-19</a:t>
            </a:r>
          </a:p>
          <a:p>
            <a:pPr marL="171450" indent="-171450">
              <a:buFont typeface="Arial" panose="020B0604020202020204" pitchFamily="34" charset="0"/>
              <a:buChar char="•"/>
            </a:pPr>
            <a:r>
              <a:rPr lang="de-DE" dirty="0"/>
              <a:t>I </a:t>
            </a:r>
            <a:r>
              <a:rPr lang="de-DE" dirty="0" err="1"/>
              <a:t>wanted</a:t>
            </a:r>
            <a:r>
              <a:rPr lang="de-DE" dirty="0"/>
              <a:t> </a:t>
            </a:r>
            <a:r>
              <a:rPr lang="de-DE" dirty="0" err="1"/>
              <a:t>to</a:t>
            </a:r>
            <a:r>
              <a:rPr lang="de-DE" dirty="0"/>
              <a:t> </a:t>
            </a:r>
            <a:r>
              <a:rPr lang="de-DE" dirty="0" err="1"/>
              <a:t>look</a:t>
            </a:r>
            <a:r>
              <a:rPr lang="de-DE" dirty="0"/>
              <a:t> at </a:t>
            </a:r>
            <a:r>
              <a:rPr lang="de-DE" dirty="0" err="1"/>
              <a:t>hyperlinking</a:t>
            </a:r>
            <a:r>
              <a:rPr lang="de-DE" dirty="0"/>
              <a:t> but </a:t>
            </a:r>
            <a:r>
              <a:rPr lang="de-DE" dirty="0" err="1"/>
              <a:t>before</a:t>
            </a:r>
            <a:r>
              <a:rPr lang="de-DE" dirty="0"/>
              <a:t> I </a:t>
            </a:r>
            <a:r>
              <a:rPr lang="de-DE" dirty="0" err="1"/>
              <a:t>even</a:t>
            </a:r>
            <a:r>
              <a:rPr lang="de-DE" dirty="0"/>
              <a:t> </a:t>
            </a:r>
            <a:r>
              <a:rPr lang="de-DE" dirty="0" err="1"/>
              <a:t>started</a:t>
            </a:r>
            <a:r>
              <a:rPr lang="de-DE" dirty="0"/>
              <a:t> </a:t>
            </a:r>
            <a:r>
              <a:rPr lang="de-DE" dirty="0" err="1"/>
              <a:t>collecting</a:t>
            </a:r>
            <a:r>
              <a:rPr lang="de-DE" dirty="0"/>
              <a:t> </a:t>
            </a:r>
            <a:r>
              <a:rPr lang="de-DE" dirty="0" err="1"/>
              <a:t>data</a:t>
            </a:r>
            <a:r>
              <a:rPr lang="de-DE" dirty="0"/>
              <a:t> I </a:t>
            </a:r>
            <a:r>
              <a:rPr lang="de-DE" dirty="0" err="1"/>
              <a:t>realized</a:t>
            </a:r>
            <a:r>
              <a:rPr lang="de-DE" dirty="0"/>
              <a:t> </a:t>
            </a:r>
            <a:r>
              <a:rPr lang="de-DE" dirty="0" err="1"/>
              <a:t>the</a:t>
            </a:r>
            <a:r>
              <a:rPr lang="de-DE" dirty="0"/>
              <a:t> </a:t>
            </a:r>
            <a:r>
              <a:rPr lang="de-DE" dirty="0" err="1"/>
              <a:t>moderation</a:t>
            </a:r>
            <a:r>
              <a:rPr lang="de-DE" dirty="0"/>
              <a:t> </a:t>
            </a:r>
            <a:r>
              <a:rPr lang="de-DE" dirty="0" err="1"/>
              <a:t>policies</a:t>
            </a:r>
            <a:r>
              <a:rPr lang="de-DE" dirty="0"/>
              <a:t> </a:t>
            </a:r>
            <a:r>
              <a:rPr lang="de-DE" dirty="0" err="1"/>
              <a:t>would</a:t>
            </a:r>
            <a:r>
              <a:rPr lang="de-DE" dirty="0"/>
              <a:t> </a:t>
            </a:r>
            <a:r>
              <a:rPr lang="de-DE" dirty="0" err="1"/>
              <a:t>heavily</a:t>
            </a:r>
            <a:r>
              <a:rPr lang="de-DE" dirty="0"/>
              <a:t> </a:t>
            </a:r>
            <a:r>
              <a:rPr lang="de-DE" dirty="0" err="1"/>
              <a:t>influence</a:t>
            </a:r>
            <a:r>
              <a:rPr lang="de-DE" dirty="0"/>
              <a:t> </a:t>
            </a:r>
            <a:r>
              <a:rPr lang="de-DE" dirty="0" err="1"/>
              <a:t>the</a:t>
            </a:r>
            <a:r>
              <a:rPr lang="de-DE" dirty="0"/>
              <a:t> </a:t>
            </a:r>
            <a:r>
              <a:rPr lang="de-DE" dirty="0" err="1"/>
              <a:t>outcome</a:t>
            </a:r>
            <a:r>
              <a:rPr lang="de-DE" dirty="0"/>
              <a:t>, so I </a:t>
            </a:r>
            <a:r>
              <a:rPr lang="de-DE" dirty="0" err="1"/>
              <a:t>looked</a:t>
            </a:r>
            <a:r>
              <a:rPr lang="de-DE" dirty="0"/>
              <a:t> </a:t>
            </a:r>
            <a:r>
              <a:rPr lang="de-DE" dirty="0" err="1"/>
              <a:t>closer</a:t>
            </a:r>
            <a:r>
              <a:rPr lang="de-DE" dirty="0"/>
              <a:t> at </a:t>
            </a:r>
            <a:r>
              <a:rPr lang="de-DE" dirty="0" err="1"/>
              <a:t>moderation</a:t>
            </a: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err="1"/>
              <a:t>Using</a:t>
            </a:r>
            <a:r>
              <a:rPr lang="de-DE" dirty="0"/>
              <a:t> </a:t>
            </a:r>
            <a:r>
              <a:rPr lang="de-DE" dirty="0" err="1"/>
              <a:t>their</a:t>
            </a:r>
            <a:r>
              <a:rPr lang="de-DE" dirty="0"/>
              <a:t> </a:t>
            </a:r>
            <a:r>
              <a:rPr lang="de-DE" dirty="0" err="1"/>
              <a:t>existing</a:t>
            </a:r>
            <a:r>
              <a:rPr lang="de-DE" dirty="0"/>
              <a:t> </a:t>
            </a:r>
            <a:r>
              <a:rPr lang="de-DE" dirty="0" err="1"/>
              <a:t>moderation</a:t>
            </a:r>
            <a:r>
              <a:rPr lang="de-DE" dirty="0"/>
              <a:t> </a:t>
            </a:r>
            <a:r>
              <a:rPr lang="de-DE" dirty="0" err="1"/>
              <a:t>toolboxes</a:t>
            </a:r>
            <a:r>
              <a:rPr lang="de-DE" dirty="0"/>
              <a:t>, different </a:t>
            </a:r>
            <a:r>
              <a:rPr lang="de-DE" dirty="0" err="1"/>
              <a:t>subreddits</a:t>
            </a:r>
            <a:r>
              <a:rPr lang="de-DE" dirty="0"/>
              <a:t> </a:t>
            </a:r>
            <a:r>
              <a:rPr lang="de-DE" dirty="0" err="1"/>
              <a:t>responded</a:t>
            </a:r>
            <a:r>
              <a:rPr lang="de-DE" dirty="0"/>
              <a:t> </a:t>
            </a:r>
            <a:r>
              <a:rPr lang="de-DE" dirty="0" err="1"/>
              <a:t>differently</a:t>
            </a:r>
            <a:endParaRPr lang="de-DE" dirty="0"/>
          </a:p>
          <a:p>
            <a:pPr marL="171450" indent="-171450">
              <a:buFont typeface="Arial" panose="020B0604020202020204" pitchFamily="34" charset="0"/>
              <a:buChar char="•"/>
            </a:pPr>
            <a:r>
              <a:rPr lang="de-DE" dirty="0" err="1"/>
              <a:t>Some</a:t>
            </a:r>
            <a:r>
              <a:rPr lang="de-DE" dirty="0"/>
              <a:t> </a:t>
            </a:r>
            <a:r>
              <a:rPr lang="de-DE" dirty="0" err="1"/>
              <a:t>subreddits</a:t>
            </a:r>
            <a:r>
              <a:rPr lang="de-DE" dirty="0"/>
              <a:t> </a:t>
            </a:r>
            <a:r>
              <a:rPr lang="de-DE" dirty="0" err="1"/>
              <a:t>banned</a:t>
            </a:r>
            <a:r>
              <a:rPr lang="de-DE" dirty="0"/>
              <a:t> (i.e. </a:t>
            </a:r>
            <a:r>
              <a:rPr lang="de-DE" dirty="0" err="1"/>
              <a:t>this</a:t>
            </a:r>
            <a:r>
              <a:rPr lang="de-DE" dirty="0"/>
              <a:t> </a:t>
            </a:r>
            <a:r>
              <a:rPr lang="de-DE" dirty="0" err="1"/>
              <a:t>is</a:t>
            </a:r>
            <a:r>
              <a:rPr lang="de-DE" dirty="0"/>
              <a:t> a </a:t>
            </a:r>
            <a:r>
              <a:rPr lang="de-DE" dirty="0" err="1"/>
              <a:t>place</a:t>
            </a:r>
            <a:r>
              <a:rPr lang="de-DE" dirty="0"/>
              <a:t> </a:t>
            </a:r>
            <a:r>
              <a:rPr lang="de-DE" dirty="0" err="1"/>
              <a:t>for</a:t>
            </a:r>
            <a:r>
              <a:rPr lang="de-DE" dirty="0"/>
              <a:t> </a:t>
            </a:r>
            <a:r>
              <a:rPr lang="de-DE" dirty="0" err="1"/>
              <a:t>entertainment</a:t>
            </a:r>
            <a:r>
              <a:rPr lang="de-DE" dirty="0"/>
              <a:t>, </a:t>
            </a:r>
            <a:r>
              <a:rPr lang="de-DE" dirty="0" err="1"/>
              <a:t>covid</a:t>
            </a:r>
            <a:r>
              <a:rPr lang="de-DE" dirty="0"/>
              <a:t> </a:t>
            </a:r>
            <a:r>
              <a:rPr lang="de-DE" dirty="0" err="1"/>
              <a:t>is</a:t>
            </a:r>
            <a:r>
              <a:rPr lang="de-DE" dirty="0"/>
              <a:t> not, so </a:t>
            </a:r>
            <a:r>
              <a:rPr lang="de-DE" dirty="0" err="1"/>
              <a:t>keep</a:t>
            </a:r>
            <a:r>
              <a:rPr lang="de-DE" dirty="0"/>
              <a:t> </a:t>
            </a:r>
            <a:r>
              <a:rPr lang="de-DE" dirty="0" err="1"/>
              <a:t>it</a:t>
            </a:r>
            <a:r>
              <a:rPr lang="de-DE" dirty="0"/>
              <a:t> out </a:t>
            </a:r>
            <a:r>
              <a:rPr lang="de-DE" dirty="0" err="1"/>
              <a:t>of</a:t>
            </a:r>
            <a:r>
              <a:rPr lang="de-DE" dirty="0"/>
              <a:t> </a:t>
            </a:r>
            <a:r>
              <a:rPr lang="de-DE" dirty="0" err="1"/>
              <a:t>here</a:t>
            </a:r>
            <a:r>
              <a:rPr lang="de-DE" dirty="0"/>
              <a:t>)</a:t>
            </a:r>
          </a:p>
          <a:p>
            <a:pPr marL="171450" indent="-171450">
              <a:buFont typeface="Arial" panose="020B0604020202020204" pitchFamily="34" charset="0"/>
              <a:buChar char="•"/>
            </a:pPr>
            <a:r>
              <a:rPr lang="de-DE" dirty="0" err="1"/>
              <a:t>Platform-wide</a:t>
            </a:r>
            <a:r>
              <a:rPr lang="de-DE" dirty="0"/>
              <a:t>: </a:t>
            </a:r>
            <a:r>
              <a:rPr lang="de-DE" dirty="0" err="1"/>
              <a:t>Sticky</a:t>
            </a:r>
            <a:r>
              <a:rPr lang="de-DE" dirty="0"/>
              <a:t> </a:t>
            </a:r>
            <a:r>
              <a:rPr lang="de-DE" dirty="0" err="1"/>
              <a:t>to</a:t>
            </a:r>
            <a:r>
              <a:rPr lang="de-DE" dirty="0"/>
              <a:t> r/</a:t>
            </a:r>
            <a:r>
              <a:rPr lang="de-DE" dirty="0" err="1"/>
              <a:t>coronavirus</a:t>
            </a:r>
            <a:r>
              <a:rPr lang="de-DE" dirty="0"/>
              <a:t>, cdc.gov link in </a:t>
            </a:r>
            <a:r>
              <a:rPr lang="de-DE" dirty="0" err="1"/>
              <a:t>search</a:t>
            </a:r>
            <a:r>
              <a:rPr lang="de-DE" dirty="0"/>
              <a:t> </a:t>
            </a:r>
            <a:r>
              <a:rPr lang="de-DE" dirty="0" err="1"/>
              <a:t>results</a:t>
            </a:r>
            <a:r>
              <a:rPr lang="de-DE" dirty="0"/>
              <a:t> (</a:t>
            </a:r>
            <a:r>
              <a:rPr lang="de-DE" dirty="0" err="1"/>
              <a:t>cp</a:t>
            </a:r>
            <a:r>
              <a:rPr lang="de-DE" dirty="0"/>
              <a:t> </a:t>
            </a:r>
            <a:r>
              <a:rPr lang="de-DE" dirty="0" err="1"/>
              <a:t>other</a:t>
            </a:r>
            <a:r>
              <a:rPr lang="de-DE" dirty="0"/>
              <a:t> social </a:t>
            </a:r>
            <a:r>
              <a:rPr lang="de-DE" dirty="0" err="1"/>
              <a:t>media</a:t>
            </a:r>
            <a:r>
              <a:rPr lang="de-DE" dirty="0"/>
              <a:t> </a:t>
            </a:r>
            <a:r>
              <a:rPr lang="de-DE" dirty="0" err="1"/>
              <a:t>sites</a:t>
            </a:r>
            <a:r>
              <a:rPr lang="de-DE" dirty="0"/>
              <a:t>)</a:t>
            </a:r>
          </a:p>
          <a:p>
            <a:pPr lvl="1"/>
            <a:endParaRPr lang="de-DE" dirty="0"/>
          </a:p>
          <a:p>
            <a:pPr marL="171450" lvl="0" indent="-171450">
              <a:buFont typeface="Arial" panose="020B0604020202020204" pitchFamily="34" charset="0"/>
              <a:buChar char="•"/>
            </a:pPr>
            <a:r>
              <a:rPr lang="de-DE" dirty="0"/>
              <a:t>In </a:t>
            </a:r>
            <a:r>
              <a:rPr lang="de-DE" dirty="0" err="1"/>
              <a:t>some</a:t>
            </a:r>
            <a:r>
              <a:rPr lang="de-DE" dirty="0"/>
              <a:t> </a:t>
            </a:r>
            <a:r>
              <a:rPr lang="de-DE" dirty="0" err="1"/>
              <a:t>subreddits</a:t>
            </a:r>
            <a:r>
              <a:rPr lang="de-DE" dirty="0"/>
              <a:t> </a:t>
            </a:r>
            <a:r>
              <a:rPr lang="de-DE" dirty="0" err="1"/>
              <a:t>interesting</a:t>
            </a:r>
            <a:r>
              <a:rPr lang="de-DE" dirty="0"/>
              <a:t> </a:t>
            </a:r>
            <a:r>
              <a:rPr lang="de-DE" dirty="0" err="1"/>
              <a:t>negotiations</a:t>
            </a:r>
            <a:r>
              <a:rPr lang="de-DE" dirty="0"/>
              <a:t>, </a:t>
            </a:r>
            <a:r>
              <a:rPr lang="de-DE" dirty="0" err="1"/>
              <a:t>solutions</a:t>
            </a:r>
            <a:r>
              <a:rPr lang="de-DE" dirty="0"/>
              <a:t>, …</a:t>
            </a:r>
          </a:p>
          <a:p>
            <a:pPr marL="628650" lvl="1" indent="-171450">
              <a:buFont typeface="Arial" panose="020B0604020202020204" pitchFamily="34" charset="0"/>
              <a:buChar char="•"/>
            </a:pPr>
            <a:r>
              <a:rPr lang="de-DE" dirty="0" err="1"/>
              <a:t>What</a:t>
            </a:r>
            <a:r>
              <a:rPr lang="de-DE" dirty="0"/>
              <a:t> </a:t>
            </a:r>
            <a:r>
              <a:rPr lang="de-DE" dirty="0" err="1"/>
              <a:t>can</a:t>
            </a:r>
            <a:r>
              <a:rPr lang="de-DE" dirty="0"/>
              <a:t> </a:t>
            </a:r>
            <a:r>
              <a:rPr lang="de-DE" dirty="0" err="1"/>
              <a:t>be</a:t>
            </a:r>
            <a:r>
              <a:rPr lang="de-DE" dirty="0"/>
              <a:t> </a:t>
            </a:r>
            <a:r>
              <a:rPr lang="de-DE" dirty="0" err="1"/>
              <a:t>said</a:t>
            </a:r>
            <a:r>
              <a:rPr lang="de-DE" dirty="0"/>
              <a:t> on reddit/on </a:t>
            </a:r>
            <a:r>
              <a:rPr lang="de-DE" dirty="0" err="1"/>
              <a:t>this</a:t>
            </a:r>
            <a:r>
              <a:rPr lang="de-DE" dirty="0"/>
              <a:t> </a:t>
            </a:r>
            <a:r>
              <a:rPr lang="de-DE" dirty="0" err="1"/>
              <a:t>subreddit</a:t>
            </a:r>
            <a:r>
              <a:rPr lang="de-DE" dirty="0"/>
              <a:t>? </a:t>
            </a:r>
            <a:r>
              <a:rPr lang="de-DE" dirty="0" err="1"/>
              <a:t>How</a:t>
            </a:r>
            <a:r>
              <a:rPr lang="de-DE" dirty="0"/>
              <a:t> </a:t>
            </a:r>
            <a:r>
              <a:rPr lang="de-DE" dirty="0" err="1"/>
              <a:t>should</a:t>
            </a:r>
            <a:r>
              <a:rPr lang="de-DE" dirty="0"/>
              <a:t> covid-19 </a:t>
            </a:r>
            <a:r>
              <a:rPr lang="de-DE" dirty="0" err="1"/>
              <a:t>related</a:t>
            </a:r>
            <a:r>
              <a:rPr lang="de-DE" dirty="0"/>
              <a:t> </a:t>
            </a:r>
            <a:r>
              <a:rPr lang="de-DE" dirty="0" err="1"/>
              <a:t>content</a:t>
            </a:r>
            <a:r>
              <a:rPr lang="de-DE" dirty="0"/>
              <a:t> </a:t>
            </a:r>
            <a:r>
              <a:rPr lang="de-DE" dirty="0" err="1"/>
              <a:t>be</a:t>
            </a:r>
            <a:r>
              <a:rPr lang="de-DE" dirty="0"/>
              <a:t> </a:t>
            </a:r>
            <a:r>
              <a:rPr lang="de-DE" dirty="0" err="1"/>
              <a:t>organized</a:t>
            </a:r>
            <a:r>
              <a:rPr lang="de-DE" dirty="0"/>
              <a:t>?</a:t>
            </a:r>
          </a:p>
          <a:p>
            <a:pPr marL="628650" lvl="1" indent="-171450">
              <a:buFont typeface="Arial" panose="020B0604020202020204" pitchFamily="34" charset="0"/>
              <a:buChar char="•"/>
            </a:pPr>
            <a:endParaRPr lang="de-DE" dirty="0"/>
          </a:p>
          <a:p>
            <a:pPr marL="171450" lvl="0" indent="-171450">
              <a:buFont typeface="Arial" panose="020B0604020202020204" pitchFamily="34" charset="0"/>
              <a:buChar char="•"/>
            </a:pPr>
            <a:r>
              <a:rPr lang="de-DE" dirty="0" err="1"/>
              <a:t>Examples</a:t>
            </a:r>
            <a:r>
              <a:rPr lang="de-DE" dirty="0"/>
              <a:t> </a:t>
            </a:r>
            <a:r>
              <a:rPr lang="de-DE" dirty="0" err="1"/>
              <a:t>from</a:t>
            </a:r>
            <a:r>
              <a:rPr lang="de-DE" dirty="0"/>
              <a:t> 3 different </a:t>
            </a:r>
            <a:r>
              <a:rPr lang="de-DE" dirty="0" err="1"/>
              <a:t>groups</a:t>
            </a:r>
            <a:r>
              <a:rPr lang="de-DE" dirty="0"/>
              <a:t> </a:t>
            </a:r>
            <a:r>
              <a:rPr lang="de-DE" dirty="0" err="1"/>
              <a:t>of</a:t>
            </a:r>
            <a:r>
              <a:rPr lang="de-DE" dirty="0"/>
              <a:t> </a:t>
            </a:r>
            <a:r>
              <a:rPr lang="de-DE" dirty="0" err="1"/>
              <a:t>subreddits</a:t>
            </a:r>
            <a:r>
              <a:rPr lang="de-DE" dirty="0"/>
              <a:t>: </a:t>
            </a:r>
            <a:r>
              <a:rPr lang="de-DE" dirty="0" err="1"/>
              <a:t>science-related</a:t>
            </a:r>
            <a:r>
              <a:rPr lang="de-DE" dirty="0"/>
              <a:t>, </a:t>
            </a:r>
            <a:r>
              <a:rPr lang="de-DE" dirty="0" err="1"/>
              <a:t>new</a:t>
            </a:r>
            <a:r>
              <a:rPr lang="de-DE" dirty="0"/>
              <a:t> </a:t>
            </a:r>
            <a:r>
              <a:rPr lang="de-DE" dirty="0" err="1"/>
              <a:t>coronavirus</a:t>
            </a:r>
            <a:r>
              <a:rPr lang="de-DE" dirty="0"/>
              <a:t> </a:t>
            </a:r>
            <a:r>
              <a:rPr lang="de-DE" dirty="0" err="1"/>
              <a:t>subreddits</a:t>
            </a:r>
            <a:r>
              <a:rPr lang="de-DE" dirty="0"/>
              <a:t>, </a:t>
            </a:r>
            <a:r>
              <a:rPr lang="de-DE" dirty="0" err="1"/>
              <a:t>language-centered</a:t>
            </a:r>
            <a:r>
              <a:rPr lang="de-DE" dirty="0"/>
              <a:t> </a:t>
            </a:r>
            <a:r>
              <a:rPr lang="de-DE" dirty="0" err="1"/>
              <a:t>subreddits</a:t>
            </a:r>
            <a:r>
              <a:rPr lang="de-DE" dirty="0"/>
              <a:t> (i.e. </a:t>
            </a:r>
            <a:r>
              <a:rPr lang="de-DE" dirty="0" err="1"/>
              <a:t>mixed</a:t>
            </a:r>
            <a:r>
              <a:rPr lang="de-DE" dirty="0"/>
              <a:t> </a:t>
            </a:r>
            <a:r>
              <a:rPr lang="de-DE" dirty="0" err="1"/>
              <a:t>content</a:t>
            </a:r>
            <a:r>
              <a:rPr lang="de-DE" dirty="0"/>
              <a:t>)</a:t>
            </a:r>
          </a:p>
          <a:p>
            <a:endParaRPr lang="de-DE" dirty="0"/>
          </a:p>
          <a:p>
            <a:endParaRPr lang="de-DE" dirty="0"/>
          </a:p>
        </p:txBody>
      </p:sp>
      <p:sp>
        <p:nvSpPr>
          <p:cNvPr id="4" name="Foliennummernplatzhalter 3"/>
          <p:cNvSpPr>
            <a:spLocks noGrp="1"/>
          </p:cNvSpPr>
          <p:nvPr>
            <p:ph type="sldNum" sz="quarter" idx="5"/>
          </p:nvPr>
        </p:nvSpPr>
        <p:spPr/>
        <p:txBody>
          <a:bodyPr/>
          <a:lstStyle/>
          <a:p>
            <a:fld id="{D5387461-2985-4BC5-A8D2-32FD57A1BCA1}" type="slidenum">
              <a:rPr lang="de-DE" smtClean="0"/>
              <a:t>6</a:t>
            </a:fld>
            <a:endParaRPr lang="de-DE"/>
          </a:p>
        </p:txBody>
      </p:sp>
    </p:spTree>
    <p:extLst>
      <p:ext uri="{BB962C8B-B14F-4D97-AF65-F5344CB8AC3E}">
        <p14:creationId xmlns:p14="http://schemas.microsoft.com/office/powerpoint/2010/main" val="1640213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Science </a:t>
            </a:r>
            <a:r>
              <a:rPr lang="de-DE" dirty="0" err="1"/>
              <a:t>subreddits</a:t>
            </a:r>
            <a:r>
              <a:rPr lang="de-DE" dirty="0"/>
              <a:t>: </a:t>
            </a:r>
            <a:r>
              <a:rPr lang="de-DE" dirty="0" err="1"/>
              <a:t>Applying</a:t>
            </a:r>
            <a:r>
              <a:rPr lang="de-DE" dirty="0"/>
              <a:t> </a:t>
            </a:r>
            <a:r>
              <a:rPr lang="de-DE" dirty="0" err="1"/>
              <a:t>existing</a:t>
            </a:r>
            <a:r>
              <a:rPr lang="de-DE" dirty="0"/>
              <a:t> (heavy) </a:t>
            </a:r>
            <a:r>
              <a:rPr lang="de-DE" dirty="0" err="1"/>
              <a:t>moderation</a:t>
            </a:r>
            <a:r>
              <a:rPr lang="de-DE" dirty="0"/>
              <a:t> </a:t>
            </a:r>
            <a:r>
              <a:rPr lang="de-DE" dirty="0" err="1"/>
              <a:t>policies</a:t>
            </a:r>
            <a:r>
              <a:rPr lang="de-DE" dirty="0"/>
              <a:t>; </a:t>
            </a:r>
            <a:r>
              <a:rPr lang="de-DE" dirty="0" err="1"/>
              <a:t>megathreads</a:t>
            </a:r>
            <a:r>
              <a:rPr lang="de-DE" dirty="0"/>
              <a:t>, </a:t>
            </a:r>
            <a:r>
              <a:rPr lang="de-DE" dirty="0" err="1"/>
              <a:t>discussions</a:t>
            </a:r>
            <a:r>
              <a:rPr lang="de-DE" dirty="0"/>
              <a:t>, </a:t>
            </a:r>
            <a:r>
              <a:rPr lang="de-DE" dirty="0" err="1"/>
              <a:t>flairs</a:t>
            </a:r>
            <a:endParaRPr lang="de-DE" dirty="0"/>
          </a:p>
          <a:p>
            <a:endParaRPr lang="de-DE" dirty="0"/>
          </a:p>
          <a:p>
            <a:r>
              <a:rPr lang="de-DE" dirty="0"/>
              <a:t>Note: </a:t>
            </a:r>
            <a:r>
              <a:rPr lang="de-DE" dirty="0" err="1"/>
              <a:t>awards</a:t>
            </a:r>
            <a:r>
              <a:rPr lang="de-DE" dirty="0"/>
              <a:t>, </a:t>
            </a:r>
            <a:r>
              <a:rPr lang="de-DE" dirty="0" err="1"/>
              <a:t>flaired</a:t>
            </a:r>
            <a:r>
              <a:rPr lang="de-DE" dirty="0"/>
              <a:t> </a:t>
            </a:r>
            <a:r>
              <a:rPr lang="de-DE" dirty="0" err="1"/>
              <a:t>user</a:t>
            </a:r>
            <a:r>
              <a:rPr lang="de-DE" dirty="0"/>
              <a:t> (</a:t>
            </a:r>
            <a:r>
              <a:rPr lang="de-DE" dirty="0" err="1"/>
              <a:t>phd</a:t>
            </a:r>
            <a:r>
              <a:rPr lang="de-DE" dirty="0"/>
              <a:t> </a:t>
            </a:r>
            <a:r>
              <a:rPr lang="de-DE" dirty="0" err="1"/>
              <a:t>virology</a:t>
            </a:r>
            <a:r>
              <a:rPr lang="de-DE" dirty="0"/>
              <a:t>), </a:t>
            </a:r>
            <a:r>
              <a:rPr lang="de-DE" dirty="0" err="1"/>
              <a:t>flaired</a:t>
            </a:r>
            <a:r>
              <a:rPr lang="de-DE" dirty="0"/>
              <a:t> </a:t>
            </a:r>
            <a:r>
              <a:rPr lang="de-DE" dirty="0" err="1"/>
              <a:t>as</a:t>
            </a:r>
            <a:r>
              <a:rPr lang="de-DE" dirty="0"/>
              <a:t> </a:t>
            </a:r>
            <a:r>
              <a:rPr lang="de-DE" dirty="0" err="1"/>
              <a:t>science</a:t>
            </a:r>
            <a:r>
              <a:rPr lang="de-DE" dirty="0"/>
              <a:t> </a:t>
            </a:r>
            <a:r>
              <a:rPr lang="de-DE" dirty="0" err="1"/>
              <a:t>discussion</a:t>
            </a:r>
            <a:r>
              <a:rPr lang="de-DE" dirty="0"/>
              <a:t>; </a:t>
            </a:r>
            <a:r>
              <a:rPr lang="de-DE" dirty="0" err="1"/>
              <a:t>humor</a:t>
            </a:r>
            <a:r>
              <a:rPr lang="de-DE" dirty="0"/>
              <a:t> (</a:t>
            </a:r>
            <a:r>
              <a:rPr lang="de-DE" dirty="0" err="1"/>
              <a:t>it‘s</a:t>
            </a:r>
            <a:r>
              <a:rPr lang="de-DE" dirty="0"/>
              <a:t> </a:t>
            </a:r>
            <a:r>
              <a:rPr lang="de-DE" dirty="0" err="1"/>
              <a:t>complicated</a:t>
            </a:r>
            <a:r>
              <a:rPr lang="de-DE" dirty="0"/>
              <a:t>), TL;DR </a:t>
            </a:r>
            <a:r>
              <a:rPr lang="de-DE" dirty="0" err="1"/>
              <a:t>summary</a:t>
            </a:r>
            <a:endParaRPr lang="de-DE" dirty="0"/>
          </a:p>
        </p:txBody>
      </p:sp>
      <p:sp>
        <p:nvSpPr>
          <p:cNvPr id="4" name="Foliennummernplatzhalter 3"/>
          <p:cNvSpPr>
            <a:spLocks noGrp="1"/>
          </p:cNvSpPr>
          <p:nvPr>
            <p:ph type="sldNum" sz="quarter" idx="5"/>
          </p:nvPr>
        </p:nvSpPr>
        <p:spPr/>
        <p:txBody>
          <a:bodyPr/>
          <a:lstStyle/>
          <a:p>
            <a:fld id="{D5387461-2985-4BC5-A8D2-32FD57A1BCA1}" type="slidenum">
              <a:rPr lang="de-DE" smtClean="0"/>
              <a:t>7</a:t>
            </a:fld>
            <a:endParaRPr lang="de-DE"/>
          </a:p>
        </p:txBody>
      </p:sp>
    </p:spTree>
    <p:extLst>
      <p:ext uri="{BB962C8B-B14F-4D97-AF65-F5344CB8AC3E}">
        <p14:creationId xmlns:p14="http://schemas.microsoft.com/office/powerpoint/2010/main" val="4231166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New </a:t>
            </a:r>
            <a:r>
              <a:rPr lang="de-DE" dirty="0" err="1"/>
              <a:t>subreddits</a:t>
            </a:r>
            <a:r>
              <a:rPr lang="de-DE" dirty="0"/>
              <a:t>: Subreddit </a:t>
            </a:r>
            <a:r>
              <a:rPr lang="de-DE" dirty="0" err="1"/>
              <a:t>drama</a:t>
            </a:r>
            <a:r>
              <a:rPr lang="de-DE" dirty="0"/>
              <a:t>, </a:t>
            </a:r>
            <a:r>
              <a:rPr lang="de-DE" dirty="0" err="1"/>
              <a:t>controversies</a:t>
            </a:r>
            <a:r>
              <a:rPr lang="de-DE" dirty="0"/>
              <a:t> </a:t>
            </a:r>
            <a:r>
              <a:rPr lang="de-DE" dirty="0" err="1"/>
              <a:t>around</a:t>
            </a:r>
            <a:r>
              <a:rPr lang="de-DE" dirty="0"/>
              <a:t> </a:t>
            </a:r>
            <a:r>
              <a:rPr lang="de-DE" dirty="0" err="1"/>
              <a:t>what</a:t>
            </a:r>
            <a:r>
              <a:rPr lang="de-DE" dirty="0"/>
              <a:t> </a:t>
            </a:r>
            <a:r>
              <a:rPr lang="de-DE" dirty="0" err="1"/>
              <a:t>this</a:t>
            </a:r>
            <a:r>
              <a:rPr lang="de-DE" dirty="0"/>
              <a:t> </a:t>
            </a:r>
            <a:r>
              <a:rPr lang="de-DE" dirty="0" err="1"/>
              <a:t>subreddit</a:t>
            </a:r>
            <a:r>
              <a:rPr lang="de-DE" dirty="0"/>
              <a:t> </a:t>
            </a:r>
            <a:r>
              <a:rPr lang="de-DE" dirty="0" err="1"/>
              <a:t>is</a:t>
            </a:r>
            <a:r>
              <a:rPr lang="de-DE" dirty="0"/>
              <a:t> </a:t>
            </a:r>
            <a:r>
              <a:rPr lang="de-DE" dirty="0" err="1"/>
              <a:t>for</a:t>
            </a:r>
            <a:r>
              <a:rPr lang="de-DE" dirty="0"/>
              <a:t> and </a:t>
            </a:r>
            <a:r>
              <a:rPr lang="de-DE" dirty="0" err="1"/>
              <a:t>what</a:t>
            </a:r>
            <a:r>
              <a:rPr lang="de-DE" dirty="0"/>
              <a:t> </a:t>
            </a:r>
            <a:r>
              <a:rPr lang="de-DE" dirty="0" err="1"/>
              <a:t>can</a:t>
            </a:r>
            <a:r>
              <a:rPr lang="de-DE" dirty="0"/>
              <a:t> </a:t>
            </a:r>
            <a:r>
              <a:rPr lang="de-DE" dirty="0" err="1"/>
              <a:t>be</a:t>
            </a:r>
            <a:r>
              <a:rPr lang="de-DE" dirty="0"/>
              <a:t> </a:t>
            </a:r>
            <a:r>
              <a:rPr lang="de-DE" dirty="0" err="1"/>
              <a:t>said</a:t>
            </a:r>
            <a:r>
              <a:rPr lang="de-DE" dirty="0"/>
              <a:t> in </a:t>
            </a:r>
            <a:r>
              <a:rPr lang="de-DE" dirty="0" err="1"/>
              <a:t>this</a:t>
            </a:r>
            <a:r>
              <a:rPr lang="de-DE" dirty="0"/>
              <a:t> </a:t>
            </a:r>
            <a:r>
              <a:rPr lang="de-DE" dirty="0" err="1"/>
              <a:t>space</a:t>
            </a:r>
            <a:r>
              <a:rPr lang="de-DE" dirty="0"/>
              <a:t> (</a:t>
            </a:r>
            <a:r>
              <a:rPr lang="de-DE" dirty="0" err="1"/>
              <a:t>this</a:t>
            </a:r>
            <a:r>
              <a:rPr lang="de-DE" dirty="0"/>
              <a:t> </a:t>
            </a:r>
            <a:r>
              <a:rPr lang="de-DE" dirty="0" err="1"/>
              <a:t>is</a:t>
            </a:r>
            <a:r>
              <a:rPr lang="de-DE" dirty="0"/>
              <a:t> </a:t>
            </a:r>
            <a:r>
              <a:rPr lang="de-DE" dirty="0" err="1"/>
              <a:t>from</a:t>
            </a:r>
            <a:r>
              <a:rPr lang="de-DE" dirty="0"/>
              <a:t> end </a:t>
            </a:r>
            <a:r>
              <a:rPr lang="de-DE" dirty="0" err="1"/>
              <a:t>of</a:t>
            </a:r>
            <a:r>
              <a:rPr lang="de-DE" dirty="0"/>
              <a:t> </a:t>
            </a:r>
            <a:r>
              <a:rPr lang="de-DE" dirty="0" err="1"/>
              <a:t>january</a:t>
            </a:r>
            <a:r>
              <a:rPr lang="de-DE" dirty="0"/>
              <a:t> 2020); </a:t>
            </a:r>
            <a:r>
              <a:rPr lang="de-DE" dirty="0" err="1"/>
              <a:t>splitting</a:t>
            </a:r>
            <a:r>
              <a:rPr lang="de-DE" dirty="0"/>
              <a:t> </a:t>
            </a:r>
            <a:r>
              <a:rPr lang="de-DE" dirty="0" err="1"/>
              <a:t>up</a:t>
            </a:r>
            <a:r>
              <a:rPr lang="de-DE" dirty="0"/>
              <a:t> </a:t>
            </a:r>
            <a:r>
              <a:rPr lang="de-DE" dirty="0" err="1"/>
              <a:t>into</a:t>
            </a:r>
            <a:r>
              <a:rPr lang="de-DE" dirty="0"/>
              <a:t> r/</a:t>
            </a:r>
            <a:r>
              <a:rPr lang="de-DE" dirty="0" err="1"/>
              <a:t>china_flu</a:t>
            </a:r>
            <a:r>
              <a:rPr lang="de-DE" dirty="0"/>
              <a:t> </a:t>
            </a:r>
            <a:r>
              <a:rPr lang="de-DE" dirty="0" err="1"/>
              <a:t>with</a:t>
            </a:r>
            <a:r>
              <a:rPr lang="de-DE" dirty="0"/>
              <a:t> laxer </a:t>
            </a:r>
            <a:r>
              <a:rPr lang="de-DE" dirty="0" err="1"/>
              <a:t>moderation</a:t>
            </a:r>
            <a:r>
              <a:rPr lang="de-DE" dirty="0"/>
              <a:t> and </a:t>
            </a:r>
            <a:r>
              <a:rPr lang="de-DE" dirty="0" err="1"/>
              <a:t>making</a:t>
            </a:r>
            <a:r>
              <a:rPr lang="de-DE" dirty="0"/>
              <a:t> r/</a:t>
            </a:r>
            <a:r>
              <a:rPr lang="de-DE" dirty="0" err="1"/>
              <a:t>coronavirus</a:t>
            </a:r>
            <a:r>
              <a:rPr lang="de-DE" dirty="0"/>
              <a:t> </a:t>
            </a:r>
            <a:r>
              <a:rPr lang="de-DE" dirty="0" err="1"/>
              <a:t>the</a:t>
            </a:r>
            <a:r>
              <a:rPr lang="de-DE" dirty="0"/>
              <a:t> </a:t>
            </a:r>
            <a:r>
              <a:rPr lang="de-DE" dirty="0" err="1"/>
              <a:t>official</a:t>
            </a:r>
            <a:r>
              <a:rPr lang="de-DE" dirty="0"/>
              <a:t> </a:t>
            </a:r>
            <a:r>
              <a:rPr lang="de-DE" dirty="0" err="1"/>
              <a:t>place</a:t>
            </a:r>
            <a:r>
              <a:rPr lang="de-DE" dirty="0"/>
              <a:t> </a:t>
            </a:r>
            <a:r>
              <a:rPr lang="de-DE" dirty="0" err="1"/>
              <a:t>for</a:t>
            </a:r>
            <a:r>
              <a:rPr lang="de-DE" dirty="0"/>
              <a:t> covid-19 </a:t>
            </a:r>
            <a:r>
              <a:rPr lang="de-DE" dirty="0" err="1"/>
              <a:t>information</a:t>
            </a:r>
            <a:r>
              <a:rPr lang="de-DE" dirty="0"/>
              <a:t> on reddit </a:t>
            </a:r>
            <a:r>
              <a:rPr lang="de-DE" dirty="0" err="1"/>
              <a:t>with</a:t>
            </a:r>
            <a:r>
              <a:rPr lang="de-DE" dirty="0"/>
              <a:t> </a:t>
            </a:r>
            <a:r>
              <a:rPr lang="de-DE" dirty="0" err="1"/>
              <a:t>very</a:t>
            </a:r>
            <a:r>
              <a:rPr lang="de-DE" dirty="0"/>
              <a:t> </a:t>
            </a:r>
            <a:r>
              <a:rPr lang="de-DE" dirty="0" err="1"/>
              <a:t>tight</a:t>
            </a:r>
            <a:r>
              <a:rPr lang="de-DE" dirty="0"/>
              <a:t> </a:t>
            </a:r>
            <a:r>
              <a:rPr lang="de-DE" dirty="0" err="1"/>
              <a:t>moderation</a:t>
            </a:r>
            <a:r>
              <a:rPr lang="de-DE" dirty="0"/>
              <a:t> </a:t>
            </a:r>
            <a:r>
              <a:rPr lang="de-DE" dirty="0" err="1"/>
              <a:t>starting</a:t>
            </a:r>
            <a:r>
              <a:rPr lang="de-DE" dirty="0"/>
              <a:t> </a:t>
            </a:r>
            <a:r>
              <a:rPr lang="de-DE" dirty="0" err="1"/>
              <a:t>february</a:t>
            </a:r>
            <a:r>
              <a:rPr lang="de-DE" dirty="0"/>
              <a:t> 2020; </a:t>
            </a:r>
            <a:r>
              <a:rPr lang="de-DE" dirty="0" err="1"/>
              <a:t>more</a:t>
            </a:r>
            <a:r>
              <a:rPr lang="de-DE" dirty="0"/>
              <a:t> </a:t>
            </a:r>
            <a:r>
              <a:rPr lang="de-DE" dirty="0" err="1"/>
              <a:t>recently</a:t>
            </a:r>
            <a:r>
              <a:rPr lang="de-DE" dirty="0"/>
              <a:t> </a:t>
            </a:r>
            <a:r>
              <a:rPr lang="de-DE" dirty="0" err="1"/>
              <a:t>some</a:t>
            </a:r>
            <a:r>
              <a:rPr lang="de-DE" dirty="0"/>
              <a:t> </a:t>
            </a:r>
            <a:r>
              <a:rPr lang="de-DE" dirty="0" err="1"/>
              <a:t>complaints</a:t>
            </a:r>
            <a:r>
              <a:rPr lang="de-DE" dirty="0"/>
              <a:t> </a:t>
            </a:r>
            <a:r>
              <a:rPr lang="de-DE" dirty="0" err="1"/>
              <a:t>about</a:t>
            </a:r>
            <a:r>
              <a:rPr lang="de-DE" dirty="0"/>
              <a:t> </a:t>
            </a:r>
            <a:r>
              <a:rPr lang="de-DE" dirty="0" err="1"/>
              <a:t>moderators</a:t>
            </a:r>
            <a:r>
              <a:rPr lang="de-DE" dirty="0"/>
              <a:t> and </a:t>
            </a:r>
            <a:r>
              <a:rPr lang="de-DE" dirty="0" err="1"/>
              <a:t>making</a:t>
            </a:r>
            <a:r>
              <a:rPr lang="de-DE" dirty="0"/>
              <a:t> r/covid-19 </a:t>
            </a:r>
            <a:r>
              <a:rPr lang="de-DE" dirty="0" err="1"/>
              <a:t>the</a:t>
            </a:r>
            <a:r>
              <a:rPr lang="de-DE" dirty="0"/>
              <a:t> </a:t>
            </a:r>
            <a:r>
              <a:rPr lang="de-DE" dirty="0" err="1"/>
              <a:t>new</a:t>
            </a:r>
            <a:r>
              <a:rPr lang="de-DE" dirty="0"/>
              <a:t> r/</a:t>
            </a:r>
            <a:r>
              <a:rPr lang="de-DE" dirty="0" err="1"/>
              <a:t>coronavirus</a:t>
            </a:r>
            <a:endParaRPr lang="de-DE" dirty="0"/>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Zhang, J. S., Keegan, B., </a:t>
            </a:r>
            <a:r>
              <a:rPr lang="en-US" dirty="0" err="1">
                <a:effectLst/>
              </a:rPr>
              <a:t>Lv</a:t>
            </a:r>
            <a:r>
              <a:rPr lang="en-US" dirty="0">
                <a:effectLst/>
              </a:rPr>
              <a:t>, Q., &amp; Tan, C. (2021.). </a:t>
            </a:r>
            <a:r>
              <a:rPr lang="en-US" i="1" dirty="0">
                <a:effectLst/>
              </a:rPr>
              <a:t>Understanding the Diverging User Trajectories in Highly-related Online Communities during the COVID-19 Pandemic</a:t>
            </a:r>
            <a:r>
              <a:rPr lang="en-US" dirty="0">
                <a:effectLst/>
              </a:rPr>
              <a:t>.</a:t>
            </a:r>
          </a:p>
          <a:p>
            <a:endParaRPr lang="de-DE" dirty="0"/>
          </a:p>
        </p:txBody>
      </p:sp>
      <p:sp>
        <p:nvSpPr>
          <p:cNvPr id="4" name="Foliennummernplatzhalter 3"/>
          <p:cNvSpPr>
            <a:spLocks noGrp="1"/>
          </p:cNvSpPr>
          <p:nvPr>
            <p:ph type="sldNum" sz="quarter" idx="5"/>
          </p:nvPr>
        </p:nvSpPr>
        <p:spPr/>
        <p:txBody>
          <a:bodyPr/>
          <a:lstStyle/>
          <a:p>
            <a:fld id="{D5387461-2985-4BC5-A8D2-32FD57A1BCA1}" type="slidenum">
              <a:rPr lang="de-DE" smtClean="0"/>
              <a:t>8</a:t>
            </a:fld>
            <a:endParaRPr lang="de-DE"/>
          </a:p>
        </p:txBody>
      </p:sp>
    </p:spTree>
    <p:extLst>
      <p:ext uri="{BB962C8B-B14F-4D97-AF65-F5344CB8AC3E}">
        <p14:creationId xmlns:p14="http://schemas.microsoft.com/office/powerpoint/2010/main" val="3168023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From</a:t>
            </a:r>
            <a:r>
              <a:rPr lang="de-DE" dirty="0"/>
              <a:t> German </a:t>
            </a:r>
            <a:r>
              <a:rPr lang="de-DE" dirty="0" err="1"/>
              <a:t>wiki</a:t>
            </a:r>
            <a:r>
              <a:rPr lang="de-DE" dirty="0"/>
              <a:t> </a:t>
            </a:r>
            <a:r>
              <a:rPr lang="de-DE" dirty="0" err="1"/>
              <a:t>how</a:t>
            </a:r>
            <a:r>
              <a:rPr lang="de-DE" dirty="0"/>
              <a:t> </a:t>
            </a:r>
            <a:r>
              <a:rPr lang="de-DE" dirty="0" err="1"/>
              <a:t>they</a:t>
            </a:r>
            <a:r>
              <a:rPr lang="de-DE" dirty="0"/>
              <a:t> </a:t>
            </a:r>
            <a:r>
              <a:rPr lang="de-DE" dirty="0" err="1"/>
              <a:t>want</a:t>
            </a:r>
            <a:r>
              <a:rPr lang="de-DE" dirty="0"/>
              <a:t> </a:t>
            </a:r>
            <a:r>
              <a:rPr lang="de-DE" dirty="0" err="1"/>
              <a:t>to</a:t>
            </a:r>
            <a:r>
              <a:rPr lang="de-DE" dirty="0"/>
              <a:t> handle </a:t>
            </a:r>
            <a:r>
              <a:rPr lang="de-DE" dirty="0" err="1"/>
              <a:t>the</a:t>
            </a:r>
            <a:r>
              <a:rPr lang="de-DE" dirty="0"/>
              <a:t> </a:t>
            </a:r>
            <a:r>
              <a:rPr lang="de-DE" dirty="0" err="1"/>
              <a:t>flood</a:t>
            </a:r>
            <a:r>
              <a:rPr lang="de-DE" dirty="0"/>
              <a:t> </a:t>
            </a:r>
            <a:r>
              <a:rPr lang="de-DE" dirty="0" err="1"/>
              <a:t>of</a:t>
            </a:r>
            <a:r>
              <a:rPr lang="de-DE" dirty="0"/>
              <a:t> </a:t>
            </a:r>
            <a:r>
              <a:rPr lang="de-DE" dirty="0" err="1"/>
              <a:t>covid-related</a:t>
            </a:r>
            <a:r>
              <a:rPr lang="de-DE" dirty="0"/>
              <a:t> </a:t>
            </a:r>
            <a:r>
              <a:rPr lang="de-DE" dirty="0" err="1"/>
              <a:t>content</a:t>
            </a:r>
            <a:r>
              <a:rPr lang="de-DE" dirty="0"/>
              <a:t>: Flairs, </a:t>
            </a:r>
            <a:r>
              <a:rPr lang="de-DE" dirty="0" err="1"/>
              <a:t>megathreds</a:t>
            </a:r>
            <a:r>
              <a:rPr lang="de-DE" dirty="0"/>
              <a:t>, </a:t>
            </a:r>
            <a:r>
              <a:rPr lang="de-DE" dirty="0" err="1"/>
              <a:t>creating</a:t>
            </a:r>
            <a:r>
              <a:rPr lang="de-DE" dirty="0"/>
              <a:t> a </a:t>
            </a:r>
            <a:r>
              <a:rPr lang="de-DE" dirty="0" err="1"/>
              <a:t>new</a:t>
            </a:r>
            <a:r>
              <a:rPr lang="de-DE" dirty="0"/>
              <a:t> </a:t>
            </a:r>
            <a:r>
              <a:rPr lang="de-DE" dirty="0" err="1"/>
              <a:t>subreddit</a:t>
            </a:r>
            <a:r>
              <a:rPr lang="de-DE" dirty="0"/>
              <a:t> </a:t>
            </a:r>
            <a:r>
              <a:rPr lang="de-DE" dirty="0" err="1"/>
              <a:t>for</a:t>
            </a:r>
            <a:r>
              <a:rPr lang="de-DE" dirty="0"/>
              <a:t> covid-19 </a:t>
            </a:r>
            <a:r>
              <a:rPr lang="de-DE" dirty="0" err="1"/>
              <a:t>memes</a:t>
            </a:r>
            <a:endParaRPr lang="de-DE" dirty="0"/>
          </a:p>
          <a:p>
            <a:endParaRPr lang="de-DE" dirty="0"/>
          </a:p>
          <a:p>
            <a:r>
              <a:rPr lang="de-DE" dirty="0"/>
              <a:t>In r/</a:t>
            </a:r>
            <a:r>
              <a:rPr lang="de-DE" dirty="0" err="1"/>
              <a:t>norge</a:t>
            </a:r>
            <a:r>
              <a:rPr lang="de-DE" dirty="0"/>
              <a:t>: </a:t>
            </a:r>
            <a:r>
              <a:rPr lang="de-DE" dirty="0" err="1"/>
              <a:t>Enforced</a:t>
            </a:r>
            <a:r>
              <a:rPr lang="de-DE" dirty="0"/>
              <a:t> </a:t>
            </a:r>
            <a:r>
              <a:rPr lang="de-DE" dirty="0" err="1"/>
              <a:t>flairs</a:t>
            </a:r>
            <a:r>
              <a:rPr lang="de-DE" dirty="0"/>
              <a:t> (</a:t>
            </a:r>
            <a:r>
              <a:rPr lang="de-DE" dirty="0" err="1"/>
              <a:t>few</a:t>
            </a:r>
            <a:r>
              <a:rPr lang="de-DE" dirty="0"/>
              <a:t> </a:t>
            </a:r>
            <a:r>
              <a:rPr lang="de-DE" dirty="0" err="1"/>
              <a:t>megathreads</a:t>
            </a:r>
            <a:r>
              <a:rPr lang="de-DE"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In r/</a:t>
            </a:r>
            <a:r>
              <a:rPr lang="de-DE" dirty="0" err="1"/>
              <a:t>sweden</a:t>
            </a:r>
            <a:r>
              <a:rPr lang="de-DE" dirty="0"/>
              <a:t>: </a:t>
            </a:r>
            <a:r>
              <a:rPr lang="de-DE" dirty="0" err="1"/>
              <a:t>no</a:t>
            </a:r>
            <a:r>
              <a:rPr lang="de-DE" dirty="0"/>
              <a:t> </a:t>
            </a:r>
            <a:r>
              <a:rPr lang="de-DE" dirty="0" err="1"/>
              <a:t>flairs</a:t>
            </a:r>
            <a:r>
              <a:rPr lang="de-DE" dirty="0"/>
              <a:t>, </a:t>
            </a:r>
            <a:r>
              <a:rPr lang="de-DE" dirty="0" err="1"/>
              <a:t>regular</a:t>
            </a:r>
            <a:r>
              <a:rPr lang="de-DE" dirty="0"/>
              <a:t> </a:t>
            </a:r>
            <a:r>
              <a:rPr lang="de-DE" dirty="0" err="1"/>
              <a:t>megathreads</a:t>
            </a:r>
            <a:r>
              <a:rPr lang="de-DE" dirty="0"/>
              <a:t> </a:t>
            </a:r>
            <a:r>
              <a:rPr lang="de-DE" dirty="0" err="1"/>
              <a:t>until</a:t>
            </a:r>
            <a:r>
              <a:rPr lang="de-DE" dirty="0"/>
              <a:t> </a:t>
            </a:r>
            <a:r>
              <a:rPr lang="de-DE" dirty="0" err="1"/>
              <a:t>recently</a:t>
            </a:r>
            <a:r>
              <a:rPr lang="de-DE" dirty="0"/>
              <a:t> (</a:t>
            </a:r>
            <a:r>
              <a:rPr lang="de-DE" dirty="0" err="1"/>
              <a:t>daily</a:t>
            </a:r>
            <a:r>
              <a:rPr lang="de-DE" dirty="0"/>
              <a:t>/</a:t>
            </a:r>
            <a:r>
              <a:rPr lang="de-DE" dirty="0" err="1"/>
              <a:t>weekly</a:t>
            </a:r>
            <a:r>
              <a:rPr lang="de-DE" dirty="0"/>
              <a:t> </a:t>
            </a:r>
            <a:r>
              <a:rPr lang="de-DE" dirty="0" err="1"/>
              <a:t>as</a:t>
            </a:r>
            <a:r>
              <a:rPr lang="de-DE" dirty="0"/>
              <a:t> </a:t>
            </a:r>
            <a:r>
              <a:rPr lang="de-DE" dirty="0" err="1"/>
              <a:t>needed</a:t>
            </a:r>
            <a:r>
              <a:rPr lang="de-DE" dirty="0"/>
              <a:t>), </a:t>
            </a:r>
            <a:r>
              <a:rPr lang="de-DE" dirty="0" err="1"/>
              <a:t>now</a:t>
            </a:r>
            <a:r>
              <a:rPr lang="de-DE" dirty="0"/>
              <a:t> in </a:t>
            </a:r>
            <a:r>
              <a:rPr lang="de-DE" dirty="0" err="1"/>
              <a:t>content</a:t>
            </a:r>
            <a:r>
              <a:rPr lang="de-DE" dirty="0"/>
              <a:t> </a:t>
            </a:r>
            <a:r>
              <a:rPr lang="de-DE" dirty="0" err="1"/>
              <a:t>schedule</a:t>
            </a:r>
            <a:r>
              <a:rPr lang="de-DE" dirty="0"/>
              <a:t> </a:t>
            </a:r>
            <a:r>
              <a:rPr lang="de-DE" dirty="0" err="1"/>
              <a:t>of</a:t>
            </a:r>
            <a:r>
              <a:rPr lang="de-DE" dirty="0"/>
              <a:t> </a:t>
            </a:r>
            <a:r>
              <a:rPr lang="de-DE" dirty="0" err="1"/>
              <a:t>the</a:t>
            </a:r>
            <a:r>
              <a:rPr lang="de-DE" dirty="0"/>
              <a:t> </a:t>
            </a:r>
            <a:r>
              <a:rPr lang="de-DE" dirty="0" err="1"/>
              <a:t>subreddit</a:t>
            </a:r>
            <a:r>
              <a:rPr lang="de-DE" dirty="0"/>
              <a:t> [</a:t>
            </a:r>
            <a:r>
              <a:rPr lang="de-DE" dirty="0" err="1"/>
              <a:t>old</a:t>
            </a:r>
            <a:r>
              <a:rPr lang="de-DE" dirty="0"/>
              <a:t> „</a:t>
            </a:r>
            <a:r>
              <a:rPr lang="de-DE" dirty="0" err="1"/>
              <a:t>memes</a:t>
            </a:r>
            <a:r>
              <a:rPr lang="de-DE" dirty="0"/>
              <a:t> on </a:t>
            </a:r>
            <a:r>
              <a:rPr lang="de-DE" dirty="0" err="1"/>
              <a:t>fridays</a:t>
            </a:r>
            <a:r>
              <a:rPr lang="de-DE" dirty="0"/>
              <a:t>“ </a:t>
            </a:r>
            <a:r>
              <a:rPr lang="de-DE" dirty="0" err="1"/>
              <a:t>rule</a:t>
            </a:r>
            <a:r>
              <a:rPr lang="de-DE" dirty="0"/>
              <a:t>, </a:t>
            </a:r>
            <a:r>
              <a:rPr lang="de-DE" dirty="0" err="1"/>
              <a:t>recently</a:t>
            </a:r>
            <a:r>
              <a:rPr lang="de-DE" dirty="0"/>
              <a:t> a </a:t>
            </a:r>
            <a:r>
              <a:rPr lang="de-DE" dirty="0" err="1"/>
              <a:t>schedule</a:t>
            </a:r>
            <a:r>
              <a:rPr lang="de-DE" dirty="0"/>
              <a:t> </a:t>
            </a:r>
            <a:r>
              <a:rPr lang="de-DE" dirty="0" err="1"/>
              <a:t>of</a:t>
            </a:r>
            <a:r>
              <a:rPr lang="de-DE" dirty="0"/>
              <a:t> </a:t>
            </a:r>
            <a:r>
              <a:rPr lang="en-US" dirty="0"/>
              <a:t>Monday: Cooking, Tuesday: Corona-thread, Wednesday: Simple questions and surveys, Friday: Free talk, Saturday: Corona-thread, Sunday: OC and self-promo] after discussion with users</a:t>
            </a:r>
          </a:p>
        </p:txBody>
      </p:sp>
      <p:sp>
        <p:nvSpPr>
          <p:cNvPr id="4" name="Foliennummernplatzhalter 3"/>
          <p:cNvSpPr>
            <a:spLocks noGrp="1"/>
          </p:cNvSpPr>
          <p:nvPr>
            <p:ph type="sldNum" sz="quarter" idx="5"/>
          </p:nvPr>
        </p:nvSpPr>
        <p:spPr/>
        <p:txBody>
          <a:bodyPr/>
          <a:lstStyle/>
          <a:p>
            <a:fld id="{D5387461-2985-4BC5-A8D2-32FD57A1BCA1}" type="slidenum">
              <a:rPr lang="de-DE" smtClean="0"/>
              <a:t>9</a:t>
            </a:fld>
            <a:endParaRPr lang="de-DE"/>
          </a:p>
        </p:txBody>
      </p:sp>
    </p:spTree>
    <p:extLst>
      <p:ext uri="{BB962C8B-B14F-4D97-AF65-F5344CB8AC3E}">
        <p14:creationId xmlns:p14="http://schemas.microsoft.com/office/powerpoint/2010/main" val="3990201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84BB93A9-1CBE-4960-B89C-2E071BA701FC}" type="datetimeFigureOut">
              <a:rPr lang="de-DE" smtClean="0"/>
              <a:t>02.06.2021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3EF2298-9797-4C66-A6F2-647792F65F49}" type="slidenum">
              <a:rPr lang="de-DE" smtClean="0"/>
              <a:t>‹Nr.›</a:t>
            </a:fld>
            <a:endParaRPr lang="de-DE"/>
          </a:p>
        </p:txBody>
      </p:sp>
    </p:spTree>
    <p:extLst>
      <p:ext uri="{BB962C8B-B14F-4D97-AF65-F5344CB8AC3E}">
        <p14:creationId xmlns:p14="http://schemas.microsoft.com/office/powerpoint/2010/main" val="2905642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4BB93A9-1CBE-4960-B89C-2E071BA701FC}" type="datetimeFigureOut">
              <a:rPr lang="de-DE" smtClean="0"/>
              <a:t>02.06.2021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3EF2298-9797-4C66-A6F2-647792F65F49}" type="slidenum">
              <a:rPr lang="de-DE" smtClean="0"/>
              <a:t>‹Nr.›</a:t>
            </a:fld>
            <a:endParaRPr lang="de-DE"/>
          </a:p>
        </p:txBody>
      </p:sp>
    </p:spTree>
    <p:extLst>
      <p:ext uri="{BB962C8B-B14F-4D97-AF65-F5344CB8AC3E}">
        <p14:creationId xmlns:p14="http://schemas.microsoft.com/office/powerpoint/2010/main" val="3320507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4BB93A9-1CBE-4960-B89C-2E071BA701FC}" type="datetimeFigureOut">
              <a:rPr lang="de-DE" smtClean="0"/>
              <a:t>02.06.2021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3EF2298-9797-4C66-A6F2-647792F65F49}" type="slidenum">
              <a:rPr lang="de-DE" smtClean="0"/>
              <a:t>‹Nr.›</a:t>
            </a:fld>
            <a:endParaRPr lang="de-DE"/>
          </a:p>
        </p:txBody>
      </p:sp>
    </p:spTree>
    <p:extLst>
      <p:ext uri="{BB962C8B-B14F-4D97-AF65-F5344CB8AC3E}">
        <p14:creationId xmlns:p14="http://schemas.microsoft.com/office/powerpoint/2010/main" val="357495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4BB93A9-1CBE-4960-B89C-2E071BA701FC}" type="datetimeFigureOut">
              <a:rPr lang="de-DE" smtClean="0"/>
              <a:t>02.06.2021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3EF2298-9797-4C66-A6F2-647792F65F49}" type="slidenum">
              <a:rPr lang="de-DE" smtClean="0"/>
              <a:t>‹Nr.›</a:t>
            </a:fld>
            <a:endParaRPr lang="de-DE"/>
          </a:p>
        </p:txBody>
      </p:sp>
    </p:spTree>
    <p:extLst>
      <p:ext uri="{BB962C8B-B14F-4D97-AF65-F5344CB8AC3E}">
        <p14:creationId xmlns:p14="http://schemas.microsoft.com/office/powerpoint/2010/main" val="408367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84BB93A9-1CBE-4960-B89C-2E071BA701FC}" type="datetimeFigureOut">
              <a:rPr lang="de-DE" smtClean="0"/>
              <a:t>02.06.2021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3EF2298-9797-4C66-A6F2-647792F65F49}" type="slidenum">
              <a:rPr lang="de-DE" smtClean="0"/>
              <a:t>‹Nr.›</a:t>
            </a:fld>
            <a:endParaRPr lang="de-DE"/>
          </a:p>
        </p:txBody>
      </p:sp>
    </p:spTree>
    <p:extLst>
      <p:ext uri="{BB962C8B-B14F-4D97-AF65-F5344CB8AC3E}">
        <p14:creationId xmlns:p14="http://schemas.microsoft.com/office/powerpoint/2010/main" val="1768505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84BB93A9-1CBE-4960-B89C-2E071BA701FC}" type="datetimeFigureOut">
              <a:rPr lang="de-DE" smtClean="0"/>
              <a:t>02.06.2021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3EF2298-9797-4C66-A6F2-647792F65F49}" type="slidenum">
              <a:rPr lang="de-DE" smtClean="0"/>
              <a:t>‹Nr.›</a:t>
            </a:fld>
            <a:endParaRPr lang="de-DE"/>
          </a:p>
        </p:txBody>
      </p:sp>
    </p:spTree>
    <p:extLst>
      <p:ext uri="{BB962C8B-B14F-4D97-AF65-F5344CB8AC3E}">
        <p14:creationId xmlns:p14="http://schemas.microsoft.com/office/powerpoint/2010/main" val="382045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84BB93A9-1CBE-4960-B89C-2E071BA701FC}" type="datetimeFigureOut">
              <a:rPr lang="de-DE" smtClean="0"/>
              <a:t>02.06.2021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D3EF2298-9797-4C66-A6F2-647792F65F49}" type="slidenum">
              <a:rPr lang="de-DE" smtClean="0"/>
              <a:t>‹Nr.›</a:t>
            </a:fld>
            <a:endParaRPr lang="de-DE"/>
          </a:p>
        </p:txBody>
      </p:sp>
    </p:spTree>
    <p:extLst>
      <p:ext uri="{BB962C8B-B14F-4D97-AF65-F5344CB8AC3E}">
        <p14:creationId xmlns:p14="http://schemas.microsoft.com/office/powerpoint/2010/main" val="309920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84BB93A9-1CBE-4960-B89C-2E071BA701FC}" type="datetimeFigureOut">
              <a:rPr lang="de-DE" smtClean="0"/>
              <a:t>02.06.2021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D3EF2298-9797-4C66-A6F2-647792F65F49}" type="slidenum">
              <a:rPr lang="de-DE" smtClean="0"/>
              <a:t>‹Nr.›</a:t>
            </a:fld>
            <a:endParaRPr lang="de-DE"/>
          </a:p>
        </p:txBody>
      </p:sp>
    </p:spTree>
    <p:extLst>
      <p:ext uri="{BB962C8B-B14F-4D97-AF65-F5344CB8AC3E}">
        <p14:creationId xmlns:p14="http://schemas.microsoft.com/office/powerpoint/2010/main" val="255107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B93A9-1CBE-4960-B89C-2E071BA701FC}" type="datetimeFigureOut">
              <a:rPr lang="de-DE" smtClean="0"/>
              <a:t>02.06.2021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D3EF2298-9797-4C66-A6F2-647792F65F49}" type="slidenum">
              <a:rPr lang="de-DE" smtClean="0"/>
              <a:t>‹Nr.›</a:t>
            </a:fld>
            <a:endParaRPr lang="de-DE"/>
          </a:p>
        </p:txBody>
      </p:sp>
    </p:spTree>
    <p:extLst>
      <p:ext uri="{BB962C8B-B14F-4D97-AF65-F5344CB8AC3E}">
        <p14:creationId xmlns:p14="http://schemas.microsoft.com/office/powerpoint/2010/main" val="2129835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84BB93A9-1CBE-4960-B89C-2E071BA701FC}" type="datetimeFigureOut">
              <a:rPr lang="de-DE" smtClean="0"/>
              <a:t>02.06.2021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3EF2298-9797-4C66-A6F2-647792F65F49}" type="slidenum">
              <a:rPr lang="de-DE" smtClean="0"/>
              <a:t>‹Nr.›</a:t>
            </a:fld>
            <a:endParaRPr lang="de-DE"/>
          </a:p>
        </p:txBody>
      </p:sp>
    </p:spTree>
    <p:extLst>
      <p:ext uri="{BB962C8B-B14F-4D97-AF65-F5344CB8AC3E}">
        <p14:creationId xmlns:p14="http://schemas.microsoft.com/office/powerpoint/2010/main" val="314922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84BB93A9-1CBE-4960-B89C-2E071BA701FC}" type="datetimeFigureOut">
              <a:rPr lang="de-DE" smtClean="0"/>
              <a:t>02.06.2021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3EF2298-9797-4C66-A6F2-647792F65F49}" type="slidenum">
              <a:rPr lang="de-DE" smtClean="0"/>
              <a:t>‹Nr.›</a:t>
            </a:fld>
            <a:endParaRPr lang="de-DE"/>
          </a:p>
        </p:txBody>
      </p:sp>
    </p:spTree>
    <p:extLst>
      <p:ext uri="{BB962C8B-B14F-4D97-AF65-F5344CB8AC3E}">
        <p14:creationId xmlns:p14="http://schemas.microsoft.com/office/powerpoint/2010/main" val="3020810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B93A9-1CBE-4960-B89C-2E071BA701FC}" type="datetimeFigureOut">
              <a:rPr lang="de-DE" smtClean="0"/>
              <a:t>02.06.2021</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EF2298-9797-4C66-A6F2-647792F65F49}" type="slidenum">
              <a:rPr lang="de-DE" smtClean="0"/>
              <a:t>‹Nr.›</a:t>
            </a:fld>
            <a:endParaRPr lang="de-DE"/>
          </a:p>
        </p:txBody>
      </p:sp>
    </p:spTree>
    <p:extLst>
      <p:ext uri="{BB962C8B-B14F-4D97-AF65-F5344CB8AC3E}">
        <p14:creationId xmlns:p14="http://schemas.microsoft.com/office/powerpoint/2010/main" val="570839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krautreporter.de/3740-der-beste-ort-im-internet-dessen-macht-du-unterschatzt"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hyperlink" Target="https://doi.org/10.1371/journal.pone.0216789"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hyperlink" Target="https://doi.org/10.1007/978-3-030-14683-2_9" TargetMode="External"/><Relationship Id="rId5" Type="http://schemas.openxmlformats.org/officeDocument/2006/relationships/diagramQuickStyle" Target="../diagrams/quickStyle1.xml"/><Relationship Id="rId10" Type="http://schemas.openxmlformats.org/officeDocument/2006/relationships/hyperlink" Target="https://doi.org/10.37016/mr-2020-40" TargetMode="External"/><Relationship Id="rId4" Type="http://schemas.openxmlformats.org/officeDocument/2006/relationships/diagramLayout" Target="../diagrams/layout1.xml"/><Relationship Id="rId9" Type="http://schemas.openxmlformats.org/officeDocument/2006/relationships/hyperlink" Target="https://doi.org/10.1145/327430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4" name="Freeform: Shape 72">
            <a:extLst>
              <a:ext uri="{FF2B5EF4-FFF2-40B4-BE49-F238E27FC236}">
                <a16:creationId xmlns:a16="http://schemas.microsoft.com/office/drawing/2014/main" id="{6DB7ADBC-26DA-450D-A8BF-E1ACCB466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234" y="0"/>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5" name="Freeform: Shape 74">
            <a:extLst>
              <a:ext uri="{FF2B5EF4-FFF2-40B4-BE49-F238E27FC236}">
                <a16:creationId xmlns:a16="http://schemas.microsoft.com/office/drawing/2014/main" id="{5E3C0EDB-60D3-4CEF-8B80-C6D01E08D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6" name="Freeform: Shape 76">
            <a:extLst>
              <a:ext uri="{FF2B5EF4-FFF2-40B4-BE49-F238E27FC236}">
                <a16:creationId xmlns:a16="http://schemas.microsoft.com/office/drawing/2014/main" id="{40C269CE-FB56-4D68-8CFB-1CFD5F350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3375" y="500244"/>
            <a:ext cx="6428625" cy="6357756"/>
          </a:xfrm>
          <a:custGeom>
            <a:avLst/>
            <a:gdLst>
              <a:gd name="connsiteX0" fmla="*/ 4279392 w 6428625"/>
              <a:gd name="connsiteY0" fmla="*/ 0 h 6357756"/>
              <a:gd name="connsiteX1" fmla="*/ 6319204 w 6428625"/>
              <a:gd name="connsiteY1" fmla="*/ 516500 h 6357756"/>
              <a:gd name="connsiteX2" fmla="*/ 6428625 w 6428625"/>
              <a:gd name="connsiteY2" fmla="*/ 579415 h 6357756"/>
              <a:gd name="connsiteX3" fmla="*/ 6428625 w 6428625"/>
              <a:gd name="connsiteY3" fmla="*/ 6357756 h 6357756"/>
              <a:gd name="connsiteX4" fmla="*/ 539921 w 6428625"/>
              <a:gd name="connsiteY4" fmla="*/ 6357756 h 6357756"/>
              <a:gd name="connsiteX5" fmla="*/ 516500 w 6428625"/>
              <a:gd name="connsiteY5" fmla="*/ 6319205 h 6357756"/>
              <a:gd name="connsiteX6" fmla="*/ 0 w 6428625"/>
              <a:gd name="connsiteY6" fmla="*/ 4279392 h 6357756"/>
              <a:gd name="connsiteX7" fmla="*/ 4279392 w 6428625"/>
              <a:gd name="connsiteY7" fmla="*/ 0 h 635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8625" h="6357756">
                <a:moveTo>
                  <a:pt x="4279392" y="0"/>
                </a:moveTo>
                <a:cubicBezTo>
                  <a:pt x="5017968" y="0"/>
                  <a:pt x="5712843" y="187105"/>
                  <a:pt x="6319204" y="516500"/>
                </a:cubicBezTo>
                <a:lnTo>
                  <a:pt x="6428625" y="579415"/>
                </a:lnTo>
                <a:lnTo>
                  <a:pt x="6428625" y="6357756"/>
                </a:lnTo>
                <a:lnTo>
                  <a:pt x="539921" y="6357756"/>
                </a:lnTo>
                <a:lnTo>
                  <a:pt x="516500" y="6319205"/>
                </a:lnTo>
                <a:cubicBezTo>
                  <a:pt x="187105" y="5712844"/>
                  <a:pt x="0" y="5017968"/>
                  <a:pt x="0" y="4279392"/>
                </a:cubicBezTo>
                <a:cubicBezTo>
                  <a:pt x="0" y="1915949"/>
                  <a:pt x="1915949" y="0"/>
                  <a:pt x="4279392"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7" name="Freeform: Shape 78">
            <a:extLst>
              <a:ext uri="{FF2B5EF4-FFF2-40B4-BE49-F238E27FC236}">
                <a16:creationId xmlns:a16="http://schemas.microsoft.com/office/drawing/2014/main" id="{A6ED7E7F-75F7-4581-A930-C4DEBC2A8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7967" y="664836"/>
            <a:ext cx="6264033" cy="6193164"/>
          </a:xfrm>
          <a:custGeom>
            <a:avLst/>
            <a:gdLst>
              <a:gd name="connsiteX0" fmla="*/ 4114800 w 6264033"/>
              <a:gd name="connsiteY0" fmla="*/ 0 h 6193164"/>
              <a:gd name="connsiteX1" fmla="*/ 6248473 w 6264033"/>
              <a:gd name="connsiteY1" fmla="*/ 595714 h 6193164"/>
              <a:gd name="connsiteX2" fmla="*/ 6264033 w 6264033"/>
              <a:gd name="connsiteY2" fmla="*/ 605689 h 6193164"/>
              <a:gd name="connsiteX3" fmla="*/ 6264033 w 6264033"/>
              <a:gd name="connsiteY3" fmla="*/ 6193164 h 6193164"/>
              <a:gd name="connsiteX4" fmla="*/ 567718 w 6264033"/>
              <a:gd name="connsiteY4" fmla="*/ 6193164 h 6193164"/>
              <a:gd name="connsiteX5" fmla="*/ 496635 w 6264033"/>
              <a:gd name="connsiteY5" fmla="*/ 6076158 h 6193164"/>
              <a:gd name="connsiteX6" fmla="*/ 0 w 6264033"/>
              <a:gd name="connsiteY6" fmla="*/ 4114800 h 6193164"/>
              <a:gd name="connsiteX7" fmla="*/ 4114800 w 6264033"/>
              <a:gd name="connsiteY7" fmla="*/ 0 h 619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4033" h="6193164">
                <a:moveTo>
                  <a:pt x="4114800" y="0"/>
                </a:moveTo>
                <a:cubicBezTo>
                  <a:pt x="4895986" y="0"/>
                  <a:pt x="5626328" y="217689"/>
                  <a:pt x="6248473" y="595714"/>
                </a:cubicBezTo>
                <a:lnTo>
                  <a:pt x="6264033" y="605689"/>
                </a:lnTo>
                <a:lnTo>
                  <a:pt x="6264033" y="6193164"/>
                </a:lnTo>
                <a:lnTo>
                  <a:pt x="567718" y="6193164"/>
                </a:lnTo>
                <a:lnTo>
                  <a:pt x="496635" y="6076158"/>
                </a:lnTo>
                <a:cubicBezTo>
                  <a:pt x="179909" y="5493119"/>
                  <a:pt x="0" y="4824969"/>
                  <a:pt x="0" y="4114800"/>
                </a:cubicBezTo>
                <a:cubicBezTo>
                  <a:pt x="0" y="1842259"/>
                  <a:pt x="1842259" y="0"/>
                  <a:pt x="411480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FDF77D03-AE70-43C8-B9B4-FD94D99DB3BA}"/>
              </a:ext>
            </a:extLst>
          </p:cNvPr>
          <p:cNvSpPr>
            <a:spLocks noGrp="1"/>
          </p:cNvSpPr>
          <p:nvPr>
            <p:ph type="ctrTitle"/>
          </p:nvPr>
        </p:nvSpPr>
        <p:spPr>
          <a:xfrm>
            <a:off x="6789743" y="2442411"/>
            <a:ext cx="4996329" cy="2024404"/>
          </a:xfrm>
        </p:spPr>
        <p:txBody>
          <a:bodyPr>
            <a:normAutofit fontScale="90000"/>
          </a:bodyPr>
          <a:lstStyle/>
          <a:p>
            <a:r>
              <a:rPr lang="en-US" sz="4700" dirty="0">
                <a:solidFill>
                  <a:srgbClr val="FFFFFF"/>
                </a:solidFill>
              </a:rPr>
              <a:t>Following the pandemic on Reddit – Moderating an </a:t>
            </a:r>
            <a:r>
              <a:rPr lang="en-US" sz="4700" dirty="0" err="1">
                <a:solidFill>
                  <a:srgbClr val="FFFFFF"/>
                </a:solidFill>
              </a:rPr>
              <a:t>infodemic</a:t>
            </a:r>
            <a:endParaRPr lang="de-DE" sz="4700" dirty="0">
              <a:solidFill>
                <a:srgbClr val="FFFFFF"/>
              </a:solidFill>
            </a:endParaRPr>
          </a:p>
        </p:txBody>
      </p:sp>
      <p:sp>
        <p:nvSpPr>
          <p:cNvPr id="3" name="Untertitel 2">
            <a:extLst>
              <a:ext uri="{FF2B5EF4-FFF2-40B4-BE49-F238E27FC236}">
                <a16:creationId xmlns:a16="http://schemas.microsoft.com/office/drawing/2014/main" id="{3D0FC5F2-D0D1-45D9-8BB9-12C138F9420E}"/>
              </a:ext>
            </a:extLst>
          </p:cNvPr>
          <p:cNvSpPr>
            <a:spLocks noGrp="1"/>
          </p:cNvSpPr>
          <p:nvPr>
            <p:ph type="subTitle" idx="1"/>
          </p:nvPr>
        </p:nvSpPr>
        <p:spPr>
          <a:xfrm>
            <a:off x="6789743" y="4632160"/>
            <a:ext cx="4996328" cy="1068293"/>
          </a:xfrm>
        </p:spPr>
        <p:txBody>
          <a:bodyPr>
            <a:normAutofit/>
          </a:bodyPr>
          <a:lstStyle/>
          <a:p>
            <a:r>
              <a:rPr lang="de-DE" dirty="0">
                <a:solidFill>
                  <a:srgbClr val="FFFFFF"/>
                </a:solidFill>
              </a:rPr>
              <a:t>Frauke Rohden, </a:t>
            </a:r>
            <a:r>
              <a:rPr lang="de-DE" dirty="0" err="1">
                <a:solidFill>
                  <a:srgbClr val="FFFFFF"/>
                </a:solidFill>
              </a:rPr>
              <a:t>Eu</a:t>
            </a:r>
            <a:r>
              <a:rPr lang="de-DE">
                <a:solidFill>
                  <a:srgbClr val="FFFFFF"/>
                </a:solidFill>
              </a:rPr>
              <a:t>-SPRI, June 2021</a:t>
            </a:r>
            <a:endParaRPr lang="de-DE" dirty="0">
              <a:solidFill>
                <a:srgbClr val="FFFFFF"/>
              </a:solidFill>
            </a:endParaRPr>
          </a:p>
        </p:txBody>
      </p:sp>
      <p:pic>
        <p:nvPicPr>
          <p:cNvPr id="2050" name="Picture 2" descr="Reddit Logo without green : notinteresting">
            <a:extLst>
              <a:ext uri="{FF2B5EF4-FFF2-40B4-BE49-F238E27FC236}">
                <a16:creationId xmlns:a16="http://schemas.microsoft.com/office/drawing/2014/main" id="{1B927935-3F42-46AF-A3B0-8518AB1849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865" r="-1" b="27345"/>
          <a:stretch/>
        </p:blipFill>
        <p:spPr bwMode="auto">
          <a:xfrm>
            <a:off x="979868" y="10"/>
            <a:ext cx="6069184" cy="2839773"/>
          </a:xfrm>
          <a:custGeom>
            <a:avLst/>
            <a:gdLst/>
            <a:ahLst/>
            <a:cxnLst/>
            <a:rect l="l" t="t" r="r" b="b"/>
            <a:pathLst>
              <a:path w="6069184" h="2839783">
                <a:moveTo>
                  <a:pt x="0" y="0"/>
                </a:moveTo>
                <a:lnTo>
                  <a:pt x="6069184" y="0"/>
                </a:lnTo>
                <a:lnTo>
                  <a:pt x="6063824" y="106160"/>
                </a:lnTo>
                <a:cubicBezTo>
                  <a:pt x="5907892" y="1641596"/>
                  <a:pt x="4611168" y="2839783"/>
                  <a:pt x="3034592" y="2839783"/>
                </a:cubicBezTo>
                <a:cubicBezTo>
                  <a:pt x="1458016" y="2839783"/>
                  <a:pt x="161293" y="1641596"/>
                  <a:pt x="5361" y="106160"/>
                </a:cubicBez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Statement on the fourth meeting of the International Health Regulations  (2005) Emergency Committee regarding the outbreak of coronavirus disease  (COVID-19)">
            <a:extLst>
              <a:ext uri="{FF2B5EF4-FFF2-40B4-BE49-F238E27FC236}">
                <a16:creationId xmlns:a16="http://schemas.microsoft.com/office/drawing/2014/main" id="{56133EB1-14C1-4DC3-AC6B-21C206CB1F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03" r="12675" b="2"/>
          <a:stretch/>
        </p:blipFill>
        <p:spPr bwMode="auto">
          <a:xfrm>
            <a:off x="3" y="3124786"/>
            <a:ext cx="5001415" cy="3733214"/>
          </a:xfrm>
          <a:custGeom>
            <a:avLst/>
            <a:gdLst/>
            <a:ahLst/>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276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34F70DF-685B-4148-AC6A-C92798221274}"/>
              </a:ext>
            </a:extLst>
          </p:cNvPr>
          <p:cNvSpPr>
            <a:spLocks noGrp="1"/>
          </p:cNvSpPr>
          <p:nvPr>
            <p:ph type="title"/>
          </p:nvPr>
        </p:nvSpPr>
        <p:spPr>
          <a:xfrm>
            <a:off x="838200" y="556995"/>
            <a:ext cx="10515600" cy="1133693"/>
          </a:xfrm>
        </p:spPr>
        <p:txBody>
          <a:bodyPr>
            <a:normAutofit/>
          </a:bodyPr>
          <a:lstStyle/>
          <a:p>
            <a:r>
              <a:rPr lang="de-DE" sz="5200"/>
              <a:t>How special is Reddit?</a:t>
            </a:r>
          </a:p>
        </p:txBody>
      </p:sp>
      <p:graphicFrame>
        <p:nvGraphicFramePr>
          <p:cNvPr id="5" name="Inhaltsplatzhalter 2">
            <a:extLst>
              <a:ext uri="{FF2B5EF4-FFF2-40B4-BE49-F238E27FC236}">
                <a16:creationId xmlns:a16="http://schemas.microsoft.com/office/drawing/2014/main" id="{FB26BA53-A760-4C86-BD5C-F00A473B257D}"/>
              </a:ext>
            </a:extLst>
          </p:cNvPr>
          <p:cNvGraphicFramePr>
            <a:graphicFrameLocks noGrp="1"/>
          </p:cNvGraphicFramePr>
          <p:nvPr>
            <p:ph idx="1"/>
            <p:extLst>
              <p:ext uri="{D42A27DB-BD31-4B8C-83A1-F6EECF244321}">
                <p14:modId xmlns:p14="http://schemas.microsoft.com/office/powerpoint/2010/main" val="17464084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8443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3970" y="450221"/>
            <a:ext cx="671597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F778E9B1-E3AB-4CAB-9B3B-1A75C6C14F32}"/>
              </a:ext>
            </a:extLst>
          </p:cNvPr>
          <p:cNvSpPr>
            <a:spLocks noGrp="1"/>
          </p:cNvSpPr>
          <p:nvPr>
            <p:ph type="title"/>
          </p:nvPr>
        </p:nvSpPr>
        <p:spPr>
          <a:xfrm>
            <a:off x="5541264" y="1111086"/>
            <a:ext cx="5626099" cy="2623885"/>
          </a:xfrm>
        </p:spPr>
        <p:txBody>
          <a:bodyPr vert="horz" lIns="91440" tIns="45720" rIns="91440" bIns="45720" rtlCol="0" anchor="ctr">
            <a:normAutofit/>
          </a:bodyPr>
          <a:lstStyle/>
          <a:p>
            <a:r>
              <a:rPr lang="en-US" sz="5400">
                <a:solidFill>
                  <a:srgbClr val="FFFFFF"/>
                </a:solidFill>
              </a:rPr>
              <a:t>Thank you!</a:t>
            </a:r>
          </a:p>
        </p:txBody>
      </p:sp>
      <p:sp>
        <p:nvSpPr>
          <p:cNvPr id="38" name="Rectangle 37">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9112" y="4521269"/>
            <a:ext cx="4442445" cy="1886509"/>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Inhaltsplatzhalter 2">
            <a:extLst>
              <a:ext uri="{FF2B5EF4-FFF2-40B4-BE49-F238E27FC236}">
                <a16:creationId xmlns:a16="http://schemas.microsoft.com/office/drawing/2014/main" id="{B4D55DFA-6926-4A4F-969F-A5E1CA26B1E5}"/>
              </a:ext>
            </a:extLst>
          </p:cNvPr>
          <p:cNvSpPr>
            <a:spLocks noGrp="1"/>
          </p:cNvSpPr>
          <p:nvPr>
            <p:ph idx="1"/>
          </p:nvPr>
        </p:nvSpPr>
        <p:spPr>
          <a:xfrm>
            <a:off x="5541263" y="4843002"/>
            <a:ext cx="3365669" cy="1234345"/>
          </a:xfrm>
        </p:spPr>
        <p:txBody>
          <a:bodyPr vert="horz" lIns="91440" tIns="45720" rIns="91440" bIns="45720" rtlCol="0" anchor="ctr">
            <a:normAutofit/>
          </a:bodyPr>
          <a:lstStyle/>
          <a:p>
            <a:pPr marL="0" indent="0">
              <a:buNone/>
            </a:pPr>
            <a:r>
              <a:rPr lang="en-US" sz="2200">
                <a:solidFill>
                  <a:srgbClr val="1B1B1B"/>
                </a:solidFill>
              </a:rPr>
              <a:t>frauke.rohden@tik.uio.no</a:t>
            </a:r>
          </a:p>
        </p:txBody>
      </p:sp>
      <p:pic>
        <p:nvPicPr>
          <p:cNvPr id="13" name="Grafik 12">
            <a:extLst>
              <a:ext uri="{FF2B5EF4-FFF2-40B4-BE49-F238E27FC236}">
                <a16:creationId xmlns:a16="http://schemas.microsoft.com/office/drawing/2014/main" id="{F2F9AA42-54D0-4602-9421-DEF1F0394059}"/>
              </a:ext>
            </a:extLst>
          </p:cNvPr>
          <p:cNvPicPr>
            <a:picLocks noChangeAspect="1"/>
          </p:cNvPicPr>
          <p:nvPr/>
        </p:nvPicPr>
        <p:blipFill rotWithShape="1">
          <a:blip r:embed="rId2">
            <a:extLst>
              <a:ext uri="{28A0092B-C50C-407E-A947-70E740481C1C}">
                <a14:useLocalDpi xmlns:a14="http://schemas.microsoft.com/office/drawing/2010/main" val="0"/>
              </a:ext>
            </a:extLst>
          </a:blip>
          <a:srcRect l="1366" r="1910" b="1"/>
          <a:stretch/>
        </p:blipFill>
        <p:spPr>
          <a:xfrm>
            <a:off x="466344" y="450221"/>
            <a:ext cx="4393840" cy="5957557"/>
          </a:xfrm>
          <a:prstGeom prst="rect">
            <a:avLst/>
          </a:prstGeom>
        </p:spPr>
      </p:pic>
      <p:sp>
        <p:nvSpPr>
          <p:cNvPr id="40" name="Rectangle 39">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4487" y="4521270"/>
            <a:ext cx="2115455" cy="1890204"/>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778171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BE083-1190-44E5-B586-530421DA7AFE}"/>
              </a:ext>
            </a:extLst>
          </p:cNvPr>
          <p:cNvSpPr>
            <a:spLocks noGrp="1"/>
          </p:cNvSpPr>
          <p:nvPr>
            <p:ph type="title"/>
          </p:nvPr>
        </p:nvSpPr>
        <p:spPr>
          <a:xfrm>
            <a:off x="1653363" y="365760"/>
            <a:ext cx="9367203" cy="1188720"/>
          </a:xfrm>
        </p:spPr>
        <p:txBody>
          <a:bodyPr>
            <a:normAutofit/>
          </a:bodyPr>
          <a:lstStyle/>
          <a:p>
            <a:r>
              <a:rPr lang="de-DE" dirty="0"/>
              <a:t>About</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nhaltsplatzhalter 2">
            <a:extLst>
              <a:ext uri="{FF2B5EF4-FFF2-40B4-BE49-F238E27FC236}">
                <a16:creationId xmlns:a16="http://schemas.microsoft.com/office/drawing/2014/main" id="{58F3929E-4BC6-4753-A29E-59D56434515C}"/>
              </a:ext>
            </a:extLst>
          </p:cNvPr>
          <p:cNvSpPr>
            <a:spLocks noGrp="1"/>
          </p:cNvSpPr>
          <p:nvPr>
            <p:ph idx="1"/>
          </p:nvPr>
        </p:nvSpPr>
        <p:spPr>
          <a:xfrm>
            <a:off x="1653363" y="2176272"/>
            <a:ext cx="9367204" cy="4041648"/>
          </a:xfrm>
        </p:spPr>
        <p:txBody>
          <a:bodyPr anchor="t">
            <a:normAutofit/>
          </a:bodyPr>
          <a:lstStyle/>
          <a:p>
            <a:r>
              <a:rPr lang="de-DE" sz="2400" dirty="0"/>
              <a:t>Public </a:t>
            </a:r>
            <a:r>
              <a:rPr lang="de-DE" sz="2400" dirty="0" err="1"/>
              <a:t>engagement</a:t>
            </a:r>
            <a:r>
              <a:rPr lang="de-DE" sz="2400" dirty="0"/>
              <a:t> </a:t>
            </a:r>
            <a:r>
              <a:rPr lang="de-DE" sz="2400" dirty="0" err="1"/>
              <a:t>with</a:t>
            </a:r>
            <a:r>
              <a:rPr lang="de-DE" sz="2400" dirty="0"/>
              <a:t> </a:t>
            </a:r>
            <a:r>
              <a:rPr lang="de-DE" sz="2400" dirty="0" err="1"/>
              <a:t>science</a:t>
            </a:r>
            <a:r>
              <a:rPr lang="de-DE" sz="2400" dirty="0"/>
              <a:t> in online </a:t>
            </a:r>
            <a:r>
              <a:rPr lang="de-DE" sz="2400" dirty="0" err="1"/>
              <a:t>spaces</a:t>
            </a:r>
            <a:endParaRPr lang="de-DE" sz="2400" dirty="0"/>
          </a:p>
          <a:p>
            <a:r>
              <a:rPr lang="de-DE" sz="2400" dirty="0"/>
              <a:t>Digital </a:t>
            </a:r>
            <a:r>
              <a:rPr lang="de-DE" sz="2400" dirty="0" err="1"/>
              <a:t>methods</a:t>
            </a:r>
            <a:endParaRPr lang="de-DE" sz="2400" dirty="0"/>
          </a:p>
          <a:p>
            <a:r>
              <a:rPr lang="de-DE" sz="2400" dirty="0"/>
              <a:t>User </a:t>
            </a:r>
            <a:r>
              <a:rPr lang="de-DE" sz="2400" dirty="0" err="1"/>
              <a:t>perspective</a:t>
            </a:r>
            <a:endParaRPr lang="de-DE" sz="2400" dirty="0"/>
          </a:p>
          <a:p>
            <a:r>
              <a:rPr lang="de-DE" sz="2400" dirty="0" err="1"/>
              <a:t>How</a:t>
            </a:r>
            <a:r>
              <a:rPr lang="de-DE" sz="2400" dirty="0"/>
              <a:t> </a:t>
            </a:r>
            <a:r>
              <a:rPr lang="de-DE" sz="2400" dirty="0" err="1"/>
              <a:t>are</a:t>
            </a:r>
            <a:r>
              <a:rPr lang="de-DE" sz="2400" dirty="0"/>
              <a:t> </a:t>
            </a:r>
            <a:r>
              <a:rPr lang="de-DE" sz="2400" dirty="0" err="1"/>
              <a:t>moderators</a:t>
            </a:r>
            <a:r>
              <a:rPr lang="de-DE" sz="2400" dirty="0"/>
              <a:t>‘ </a:t>
            </a:r>
            <a:r>
              <a:rPr lang="de-DE" sz="2400" dirty="0" err="1"/>
              <a:t>approaches</a:t>
            </a:r>
            <a:r>
              <a:rPr lang="de-DE" sz="2400" dirty="0"/>
              <a:t> </a:t>
            </a:r>
            <a:r>
              <a:rPr lang="de-DE" sz="2400" dirty="0" err="1"/>
              <a:t>to</a:t>
            </a:r>
            <a:r>
              <a:rPr lang="de-DE" sz="2400" dirty="0"/>
              <a:t> </a:t>
            </a:r>
            <a:r>
              <a:rPr lang="de-DE" sz="2400" dirty="0" err="1"/>
              <a:t>managing</a:t>
            </a:r>
            <a:r>
              <a:rPr lang="de-DE" sz="2400" dirty="0"/>
              <a:t> </a:t>
            </a:r>
            <a:r>
              <a:rPr lang="de-DE" sz="2400" dirty="0" err="1"/>
              <a:t>the</a:t>
            </a:r>
            <a:r>
              <a:rPr lang="de-DE" sz="2400" dirty="0"/>
              <a:t> covid-19 „</a:t>
            </a:r>
            <a:r>
              <a:rPr lang="de-DE" sz="2400" dirty="0" err="1"/>
              <a:t>infodemic</a:t>
            </a:r>
            <a:r>
              <a:rPr lang="de-DE" sz="2400" dirty="0"/>
              <a:t>“ </a:t>
            </a:r>
            <a:r>
              <a:rPr lang="de-DE" sz="2400" dirty="0" err="1"/>
              <a:t>made</a:t>
            </a:r>
            <a:r>
              <a:rPr lang="de-DE" sz="2400" dirty="0"/>
              <a:t> visible in different </a:t>
            </a:r>
            <a:r>
              <a:rPr lang="de-DE" sz="2400" dirty="0" err="1"/>
              <a:t>communities</a:t>
            </a:r>
            <a:r>
              <a:rPr lang="de-DE" sz="2400" dirty="0"/>
              <a:t> on </a:t>
            </a:r>
            <a:r>
              <a:rPr lang="de-DE" sz="2400" dirty="0" err="1"/>
              <a:t>the</a:t>
            </a:r>
            <a:r>
              <a:rPr lang="de-DE" sz="2400" dirty="0"/>
              <a:t> social </a:t>
            </a:r>
            <a:r>
              <a:rPr lang="de-DE" sz="2400" dirty="0" err="1"/>
              <a:t>media</a:t>
            </a:r>
            <a:r>
              <a:rPr lang="de-DE" sz="2400" dirty="0"/>
              <a:t> </a:t>
            </a:r>
            <a:r>
              <a:rPr lang="de-DE" sz="2400" dirty="0" err="1"/>
              <a:t>platform</a:t>
            </a:r>
            <a:r>
              <a:rPr lang="de-DE" sz="2400" dirty="0"/>
              <a:t> Reddit?</a:t>
            </a:r>
          </a:p>
        </p:txBody>
      </p:sp>
    </p:spTree>
    <p:extLst>
      <p:ext uri="{BB962C8B-B14F-4D97-AF65-F5344CB8AC3E}">
        <p14:creationId xmlns:p14="http://schemas.microsoft.com/office/powerpoint/2010/main" val="470499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2FF1F2-C381-4A51-A1CD-71E0BC5796D0}"/>
              </a:ext>
            </a:extLst>
          </p:cNvPr>
          <p:cNvSpPr>
            <a:spLocks noGrp="1"/>
          </p:cNvSpPr>
          <p:nvPr>
            <p:ph type="title"/>
          </p:nvPr>
        </p:nvSpPr>
        <p:spPr/>
        <p:txBody>
          <a:bodyPr/>
          <a:lstStyle/>
          <a:p>
            <a:r>
              <a:rPr lang="de-DE"/>
              <a:t>What is Reddit?</a:t>
            </a:r>
          </a:p>
        </p:txBody>
      </p:sp>
      <p:graphicFrame>
        <p:nvGraphicFramePr>
          <p:cNvPr id="9" name="Inhaltsplatzhalter 2">
            <a:extLst>
              <a:ext uri="{FF2B5EF4-FFF2-40B4-BE49-F238E27FC236}">
                <a16:creationId xmlns:a16="http://schemas.microsoft.com/office/drawing/2014/main" id="{A1C4DAE2-AA7B-4E43-A94C-9FDD634C3496}"/>
              </a:ext>
            </a:extLst>
          </p:cNvPr>
          <p:cNvGraphicFramePr>
            <a:graphicFrameLocks noGrp="1"/>
          </p:cNvGraphicFramePr>
          <p:nvPr>
            <p:ph sz="half" idx="1"/>
            <p:extLst>
              <p:ext uri="{D42A27DB-BD31-4B8C-83A1-F6EECF244321}">
                <p14:modId xmlns:p14="http://schemas.microsoft.com/office/powerpoint/2010/main" val="3394310349"/>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Inhaltsplatzhalter 4">
            <a:extLst>
              <a:ext uri="{FF2B5EF4-FFF2-40B4-BE49-F238E27FC236}">
                <a16:creationId xmlns:a16="http://schemas.microsoft.com/office/drawing/2014/main" id="{AE9E67E7-CB7D-4560-A289-B22573E8AC6F}"/>
              </a:ext>
            </a:extLst>
          </p:cNvPr>
          <p:cNvSpPr>
            <a:spLocks noGrp="1"/>
          </p:cNvSpPr>
          <p:nvPr>
            <p:ph sz="half" idx="2"/>
          </p:nvPr>
        </p:nvSpPr>
        <p:spPr/>
        <p:txBody>
          <a:bodyPr>
            <a:normAutofit/>
          </a:bodyPr>
          <a:lstStyle/>
          <a:p>
            <a:r>
              <a:rPr lang="de-DE" sz="1200" dirty="0"/>
              <a:t>[1] </a:t>
            </a:r>
            <a:r>
              <a:rPr lang="de-DE" sz="1200" dirty="0" err="1"/>
              <a:t>Barkouni</a:t>
            </a:r>
            <a:r>
              <a:rPr lang="de-DE" sz="1200" dirty="0"/>
              <a:t>, T. (2021, March 29). Der beste Ort im Internet (dessen Macht du unterschätzt). Krautreporter. </a:t>
            </a:r>
            <a:r>
              <a:rPr lang="de-DE" sz="1200" dirty="0">
                <a:hlinkClick r:id="rId8">
                  <a:extLst>
                    <a:ext uri="{A12FA001-AC4F-418D-AE19-62706E023703}">
                      <ahyp:hlinkClr xmlns:ahyp="http://schemas.microsoft.com/office/drawing/2018/hyperlinkcolor" val="tx"/>
                    </a:ext>
                  </a:extLst>
                </a:hlinkClick>
              </a:rPr>
              <a:t>https://krautreporter.de/3740-der-beste-ort-im-internet-dessen-macht-du-unterschatzt</a:t>
            </a:r>
            <a:endParaRPr lang="de-DE" sz="1200" dirty="0"/>
          </a:p>
          <a:p>
            <a:r>
              <a:rPr lang="de-DE" sz="1200" dirty="0"/>
              <a:t>[2] </a:t>
            </a:r>
            <a:r>
              <a:rPr lang="de-DE" sz="1200" dirty="0" err="1"/>
              <a:t>Chandrasekharan</a:t>
            </a:r>
            <a:r>
              <a:rPr lang="de-DE" sz="1200" dirty="0"/>
              <a:t>, E., </a:t>
            </a:r>
            <a:r>
              <a:rPr lang="de-DE" sz="1200" dirty="0" err="1"/>
              <a:t>Samory</a:t>
            </a:r>
            <a:r>
              <a:rPr lang="de-DE" sz="1200" dirty="0"/>
              <a:t>, M., </a:t>
            </a:r>
            <a:r>
              <a:rPr lang="de-DE" sz="1200" dirty="0" err="1"/>
              <a:t>Jhaver</a:t>
            </a:r>
            <a:r>
              <a:rPr lang="de-DE" sz="1200" dirty="0"/>
              <a:t>, S., </a:t>
            </a:r>
            <a:r>
              <a:rPr lang="de-DE" sz="1200" dirty="0" err="1"/>
              <a:t>Charvat</a:t>
            </a:r>
            <a:r>
              <a:rPr lang="de-DE" sz="1200" dirty="0"/>
              <a:t>, H., </a:t>
            </a:r>
            <a:r>
              <a:rPr lang="de-DE" sz="1200" dirty="0" err="1"/>
              <a:t>Bruckman</a:t>
            </a:r>
            <a:r>
              <a:rPr lang="de-DE" sz="1200" dirty="0"/>
              <a:t>, A., Lampe, C., Eisenstein, J., &amp; Gilbert, E. (2018). The </a:t>
            </a:r>
            <a:r>
              <a:rPr lang="de-DE" sz="1200" dirty="0" err="1"/>
              <a:t>Internet’s</a:t>
            </a:r>
            <a:r>
              <a:rPr lang="de-DE" sz="1200" dirty="0"/>
              <a:t> Hidden Rules: An </a:t>
            </a:r>
            <a:r>
              <a:rPr lang="de-DE" sz="1200" dirty="0" err="1"/>
              <a:t>Empirical</a:t>
            </a:r>
            <a:r>
              <a:rPr lang="de-DE" sz="1200" dirty="0"/>
              <a:t> Study </a:t>
            </a:r>
            <a:r>
              <a:rPr lang="de-DE" sz="1200" dirty="0" err="1"/>
              <a:t>of</a:t>
            </a:r>
            <a:r>
              <a:rPr lang="de-DE" sz="1200" dirty="0"/>
              <a:t> Reddit Norm </a:t>
            </a:r>
            <a:r>
              <a:rPr lang="de-DE" sz="1200" dirty="0" err="1"/>
              <a:t>Violations</a:t>
            </a:r>
            <a:r>
              <a:rPr lang="de-DE" sz="1200" dirty="0"/>
              <a:t> at Micro, </a:t>
            </a:r>
            <a:r>
              <a:rPr lang="de-DE" sz="1200" dirty="0" err="1"/>
              <a:t>Meso</a:t>
            </a:r>
            <a:r>
              <a:rPr lang="de-DE" sz="1200" dirty="0"/>
              <a:t>, and </a:t>
            </a:r>
            <a:r>
              <a:rPr lang="de-DE" sz="1200" dirty="0" err="1"/>
              <a:t>Macro</a:t>
            </a:r>
            <a:r>
              <a:rPr lang="de-DE" sz="1200" dirty="0"/>
              <a:t> Scales. Proceedings </a:t>
            </a:r>
            <a:r>
              <a:rPr lang="de-DE" sz="1200" dirty="0" err="1"/>
              <a:t>of</a:t>
            </a:r>
            <a:r>
              <a:rPr lang="de-DE" sz="1200" dirty="0"/>
              <a:t> </a:t>
            </a:r>
            <a:r>
              <a:rPr lang="de-DE" sz="1200" dirty="0" err="1"/>
              <a:t>the</a:t>
            </a:r>
            <a:r>
              <a:rPr lang="de-DE" sz="1200" dirty="0"/>
              <a:t> ACM on Human-Computer Interaction, 2(CSCW), 1–25. </a:t>
            </a:r>
            <a:r>
              <a:rPr lang="de-DE" sz="1200" dirty="0">
                <a:hlinkClick r:id="rId9">
                  <a:extLst>
                    <a:ext uri="{A12FA001-AC4F-418D-AE19-62706E023703}">
                      <ahyp:hlinkClr xmlns:ahyp="http://schemas.microsoft.com/office/drawing/2018/hyperlinkcolor" val="tx"/>
                    </a:ext>
                  </a:extLst>
                </a:hlinkClick>
              </a:rPr>
              <a:t>https://doi.org/10.1145/3274301</a:t>
            </a:r>
            <a:endParaRPr lang="de-DE" sz="1200" dirty="0"/>
          </a:p>
          <a:p>
            <a:r>
              <a:rPr lang="en-US" sz="1200" dirty="0"/>
              <a:t>[3] Burton, A. G., &amp; </a:t>
            </a:r>
            <a:r>
              <a:rPr lang="en-US" sz="1200" dirty="0" err="1"/>
              <a:t>Koehorst</a:t>
            </a:r>
            <a:r>
              <a:rPr lang="en-US" sz="1200" dirty="0"/>
              <a:t>, D. (2020). Research note: The spread of political misinformation on online subcultural platforms. Harvard Kennedy School Misinformation Review. </a:t>
            </a:r>
            <a:r>
              <a:rPr lang="en-US" sz="1200" dirty="0">
                <a:hlinkClick r:id="rId10">
                  <a:extLst>
                    <a:ext uri="{A12FA001-AC4F-418D-AE19-62706E023703}">
                      <ahyp:hlinkClr xmlns:ahyp="http://schemas.microsoft.com/office/drawing/2018/hyperlinkcolor" val="tx"/>
                    </a:ext>
                  </a:extLst>
                </a:hlinkClick>
              </a:rPr>
              <a:t>https://doi.org/10.37016/mr-2020-40</a:t>
            </a:r>
            <a:endParaRPr lang="en-US" sz="1200" dirty="0"/>
          </a:p>
          <a:p>
            <a:r>
              <a:rPr lang="de-DE" sz="1200" dirty="0"/>
              <a:t>[4] Medvedev, A. N., </a:t>
            </a:r>
            <a:r>
              <a:rPr lang="de-DE" sz="1200" dirty="0" err="1"/>
              <a:t>Lambiotte</a:t>
            </a:r>
            <a:r>
              <a:rPr lang="de-DE" sz="1200" dirty="0"/>
              <a:t>, R., &amp; </a:t>
            </a:r>
            <a:r>
              <a:rPr lang="de-DE" sz="1200" dirty="0" err="1"/>
              <a:t>Delvenne</a:t>
            </a:r>
            <a:r>
              <a:rPr lang="de-DE" sz="1200" dirty="0"/>
              <a:t>, J.-C. (2019). The </a:t>
            </a:r>
            <a:r>
              <a:rPr lang="de-DE" sz="1200" dirty="0" err="1"/>
              <a:t>Anatomy</a:t>
            </a:r>
            <a:r>
              <a:rPr lang="de-DE" sz="1200" dirty="0"/>
              <a:t> </a:t>
            </a:r>
            <a:r>
              <a:rPr lang="de-DE" sz="1200" dirty="0" err="1"/>
              <a:t>of</a:t>
            </a:r>
            <a:r>
              <a:rPr lang="de-DE" sz="1200" dirty="0"/>
              <a:t> Reddit: An </a:t>
            </a:r>
            <a:r>
              <a:rPr lang="de-DE" sz="1200" dirty="0" err="1"/>
              <a:t>Overview</a:t>
            </a:r>
            <a:r>
              <a:rPr lang="de-DE" sz="1200" dirty="0"/>
              <a:t> </a:t>
            </a:r>
            <a:r>
              <a:rPr lang="de-DE" sz="1200" dirty="0" err="1"/>
              <a:t>of</a:t>
            </a:r>
            <a:r>
              <a:rPr lang="de-DE" sz="1200" dirty="0"/>
              <a:t> Academic Research. In F. </a:t>
            </a:r>
            <a:r>
              <a:rPr lang="de-DE" sz="1200" dirty="0" err="1"/>
              <a:t>Ghanbarnejad</a:t>
            </a:r>
            <a:r>
              <a:rPr lang="de-DE" sz="1200" dirty="0"/>
              <a:t>, R. Saha Roy, F. Karimi, J.-C. </a:t>
            </a:r>
            <a:r>
              <a:rPr lang="de-DE" sz="1200" dirty="0" err="1"/>
              <a:t>Delvenne</a:t>
            </a:r>
            <a:r>
              <a:rPr lang="de-DE" sz="1200" dirty="0"/>
              <a:t>, &amp; B. Mitra (Eds.), Dynamics On and </a:t>
            </a:r>
            <a:r>
              <a:rPr lang="de-DE" sz="1200" dirty="0" err="1"/>
              <a:t>Of</a:t>
            </a:r>
            <a:r>
              <a:rPr lang="de-DE" sz="1200" dirty="0"/>
              <a:t> </a:t>
            </a:r>
            <a:r>
              <a:rPr lang="de-DE" sz="1200" dirty="0" err="1"/>
              <a:t>Complex</a:t>
            </a:r>
            <a:r>
              <a:rPr lang="de-DE" sz="1200" dirty="0"/>
              <a:t> Networks III (pp. 183–204). Springer International Publishing. </a:t>
            </a:r>
            <a:r>
              <a:rPr lang="de-DE" sz="1200" dirty="0">
                <a:hlinkClick r:id="rId11">
                  <a:extLst>
                    <a:ext uri="{A12FA001-AC4F-418D-AE19-62706E023703}">
                      <ahyp:hlinkClr xmlns:ahyp="http://schemas.microsoft.com/office/drawing/2018/hyperlinkcolor" val="tx"/>
                    </a:ext>
                  </a:extLst>
                </a:hlinkClick>
              </a:rPr>
              <a:t>https://doi.org/10.1007/978-3-030-14683-2_9</a:t>
            </a:r>
            <a:endParaRPr lang="de-DE" sz="1200" dirty="0"/>
          </a:p>
          <a:p>
            <a:r>
              <a:rPr lang="de-DE" sz="1200" dirty="0"/>
              <a:t>[5] </a:t>
            </a:r>
            <a:r>
              <a:rPr lang="en-US" sz="1200" dirty="0"/>
              <a:t>Hara, N., </a:t>
            </a:r>
            <a:r>
              <a:rPr lang="en-US" sz="1200" dirty="0" err="1"/>
              <a:t>Abbazio</a:t>
            </a:r>
            <a:r>
              <a:rPr lang="en-US" sz="1200" dirty="0"/>
              <a:t>, J., &amp; Perkins, K. (2019). An emerging form of public engagement with science: Ask Me Anything (AMA) sessions on Reddit r/science. PLOS ONE, 14(5), e0216789. </a:t>
            </a:r>
            <a:r>
              <a:rPr lang="en-US" sz="1200" dirty="0">
                <a:hlinkClick r:id="rId12">
                  <a:extLst>
                    <a:ext uri="{A12FA001-AC4F-418D-AE19-62706E023703}">
                      <ahyp:hlinkClr xmlns:ahyp="http://schemas.microsoft.com/office/drawing/2018/hyperlinkcolor" val="tx"/>
                    </a:ext>
                  </a:extLst>
                </a:hlinkClick>
              </a:rPr>
              <a:t>https://doi.org/10.1371/journal.pone.0216789</a:t>
            </a:r>
            <a:endParaRPr lang="en-US" sz="1200" dirty="0"/>
          </a:p>
          <a:p>
            <a:endParaRPr lang="en-US" dirty="0"/>
          </a:p>
          <a:p>
            <a:endParaRPr lang="de-DE" dirty="0"/>
          </a:p>
        </p:txBody>
      </p:sp>
    </p:spTree>
    <p:extLst>
      <p:ext uri="{BB962C8B-B14F-4D97-AF65-F5344CB8AC3E}">
        <p14:creationId xmlns:p14="http://schemas.microsoft.com/office/powerpoint/2010/main" val="786695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B9DE3FF-905A-4919-BDA2-6FC724CF3B62}"/>
              </a:ext>
            </a:extLst>
          </p:cNvPr>
          <p:cNvSpPr>
            <a:spLocks noGrp="1"/>
          </p:cNvSpPr>
          <p:nvPr>
            <p:ph type="title"/>
          </p:nvPr>
        </p:nvSpPr>
        <p:spPr>
          <a:xfrm>
            <a:off x="524256" y="516804"/>
            <a:ext cx="6594189" cy="1625210"/>
          </a:xfrm>
        </p:spPr>
        <p:txBody>
          <a:bodyPr vert="horz" lIns="91440" tIns="45720" rIns="91440" bIns="45720" rtlCol="0" anchor="ctr">
            <a:normAutofit/>
          </a:bodyPr>
          <a:lstStyle/>
          <a:p>
            <a:r>
              <a:rPr lang="en-US" kern="1200">
                <a:solidFill>
                  <a:srgbClr val="FFFFFF"/>
                </a:solidFill>
                <a:latin typeface="+mj-lt"/>
                <a:ea typeface="+mj-ea"/>
                <a:cs typeface="+mj-cs"/>
              </a:rPr>
              <a:t>How does Reddit work?</a:t>
            </a:r>
          </a:p>
        </p:txBody>
      </p:sp>
      <p:sp>
        <p:nvSpPr>
          <p:cNvPr id="8"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nhaltsplatzhalter 3">
            <a:extLst>
              <a:ext uri="{FF2B5EF4-FFF2-40B4-BE49-F238E27FC236}">
                <a16:creationId xmlns:a16="http://schemas.microsoft.com/office/drawing/2014/main" id="{8D505DB1-0C6F-4EA6-8D15-53328780CC93}"/>
              </a:ext>
            </a:extLst>
          </p:cNvPr>
          <p:cNvPicPr>
            <a:picLocks noGrp="1" noChangeAspect="1"/>
          </p:cNvPicPr>
          <p:nvPr>
            <p:ph sz="half" idx="2"/>
          </p:nvPr>
        </p:nvPicPr>
        <p:blipFill>
          <a:blip r:embed="rId3"/>
          <a:stretch>
            <a:fillRect/>
          </a:stretch>
        </p:blipFill>
        <p:spPr>
          <a:xfrm>
            <a:off x="566744" y="3167748"/>
            <a:ext cx="6579910" cy="2631964"/>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nhaltsplatzhalter 2">
            <a:extLst>
              <a:ext uri="{FF2B5EF4-FFF2-40B4-BE49-F238E27FC236}">
                <a16:creationId xmlns:a16="http://schemas.microsoft.com/office/drawing/2014/main" id="{4ADE5721-3260-45FE-9884-8DCCD30B49AD}"/>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r>
              <a:rPr lang="en-US" sz="2000" dirty="0">
                <a:solidFill>
                  <a:srgbClr val="FFFFFF"/>
                </a:solidFill>
              </a:rPr>
              <a:t>Macro, meso, and micro norms </a:t>
            </a:r>
            <a:r>
              <a:rPr lang="en-US" sz="1400" dirty="0">
                <a:solidFill>
                  <a:schemeClr val="bg1">
                    <a:lumMod val="65000"/>
                  </a:schemeClr>
                </a:solidFill>
              </a:rPr>
              <a:t>(Chandrasekharan et al., 2018)</a:t>
            </a:r>
          </a:p>
          <a:p>
            <a:r>
              <a:rPr lang="en-US" sz="2000" dirty="0">
                <a:solidFill>
                  <a:srgbClr val="FFFFFF"/>
                </a:solidFill>
              </a:rPr>
              <a:t>Ranking content</a:t>
            </a:r>
          </a:p>
          <a:p>
            <a:r>
              <a:rPr lang="en-US" sz="2000" dirty="0">
                <a:solidFill>
                  <a:srgbClr val="FFFFFF"/>
                </a:solidFill>
              </a:rPr>
              <a:t>Organizing content</a:t>
            </a:r>
          </a:p>
          <a:p>
            <a:r>
              <a:rPr lang="en-US" sz="2000" dirty="0">
                <a:solidFill>
                  <a:srgbClr val="FFFFFF"/>
                </a:solidFill>
              </a:rPr>
              <a:t>Unwanted content</a:t>
            </a:r>
          </a:p>
          <a:p>
            <a:r>
              <a:rPr lang="en-US" sz="2000" dirty="0">
                <a:solidFill>
                  <a:srgbClr val="FFFFFF"/>
                </a:solidFill>
              </a:rPr>
              <a:t>Community involvement</a:t>
            </a:r>
          </a:p>
        </p:txBody>
      </p:sp>
      <p:sp>
        <p:nvSpPr>
          <p:cNvPr id="9" name="Rechteck 8">
            <a:extLst>
              <a:ext uri="{FF2B5EF4-FFF2-40B4-BE49-F238E27FC236}">
                <a16:creationId xmlns:a16="http://schemas.microsoft.com/office/drawing/2014/main" id="{CB6E71C2-31B9-4A97-A6B8-BD846F5864A3}"/>
              </a:ext>
            </a:extLst>
          </p:cNvPr>
          <p:cNvSpPr/>
          <p:nvPr/>
        </p:nvSpPr>
        <p:spPr>
          <a:xfrm>
            <a:off x="4703810" y="5982768"/>
            <a:ext cx="2414635" cy="369332"/>
          </a:xfrm>
          <a:prstGeom prst="rect">
            <a:avLst/>
          </a:prstGeom>
        </p:spPr>
        <p:txBody>
          <a:bodyPr wrap="none">
            <a:spAutoFit/>
          </a:bodyPr>
          <a:lstStyle/>
          <a:p>
            <a:r>
              <a:rPr lang="de-DE" dirty="0">
                <a:solidFill>
                  <a:schemeClr val="bg1">
                    <a:lumMod val="50000"/>
                  </a:schemeClr>
                </a:solidFill>
              </a:rPr>
              <a:t>(Medvedev et al., 2019)</a:t>
            </a:r>
          </a:p>
        </p:txBody>
      </p:sp>
    </p:spTree>
    <p:extLst>
      <p:ext uri="{BB962C8B-B14F-4D97-AF65-F5344CB8AC3E}">
        <p14:creationId xmlns:p14="http://schemas.microsoft.com/office/powerpoint/2010/main" val="4126533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3981"/>
            <a:ext cx="11274158"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itel 1">
            <a:extLst>
              <a:ext uri="{FF2B5EF4-FFF2-40B4-BE49-F238E27FC236}">
                <a16:creationId xmlns:a16="http://schemas.microsoft.com/office/drawing/2014/main" id="{25774E6C-542A-4025-81CF-CB562A0C7FBE}"/>
              </a:ext>
            </a:extLst>
          </p:cNvPr>
          <p:cNvSpPr>
            <a:spLocks noGrp="1"/>
          </p:cNvSpPr>
          <p:nvPr>
            <p:ph type="title"/>
          </p:nvPr>
        </p:nvSpPr>
        <p:spPr>
          <a:xfrm>
            <a:off x="731519" y="731520"/>
            <a:ext cx="10666145" cy="1426464"/>
          </a:xfrm>
        </p:spPr>
        <p:txBody>
          <a:bodyPr>
            <a:normAutofit/>
          </a:bodyPr>
          <a:lstStyle/>
          <a:p>
            <a:r>
              <a:rPr lang="de-DE">
                <a:solidFill>
                  <a:srgbClr val="FFFFFF"/>
                </a:solidFill>
              </a:rPr>
              <a:t>Science on Reddit</a:t>
            </a:r>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9006933"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5" y="2480956"/>
            <a:ext cx="2112264"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4529023"/>
            <a:ext cx="2107363"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aphicFrame>
        <p:nvGraphicFramePr>
          <p:cNvPr id="21" name="Inhaltsplatzhalter 3">
            <a:extLst>
              <a:ext uri="{FF2B5EF4-FFF2-40B4-BE49-F238E27FC236}">
                <a16:creationId xmlns:a16="http://schemas.microsoft.com/office/drawing/2014/main" id="{23771AE6-81B4-46E9-9796-3C2290872394}"/>
              </a:ext>
            </a:extLst>
          </p:cNvPr>
          <p:cNvGraphicFramePr>
            <a:graphicFrameLocks noGrp="1"/>
          </p:cNvGraphicFramePr>
          <p:nvPr>
            <p:ph idx="1"/>
            <p:extLst>
              <p:ext uri="{D42A27DB-BD31-4B8C-83A1-F6EECF244321}">
                <p14:modId xmlns:p14="http://schemas.microsoft.com/office/powerpoint/2010/main" val="2114796387"/>
              </p:ext>
            </p:extLst>
          </p:nvPr>
        </p:nvGraphicFramePr>
        <p:xfrm>
          <a:off x="798513" y="2997721"/>
          <a:ext cx="8418963" cy="3118934"/>
        </p:xfrm>
        <a:graphic>
          <a:graphicData uri="http://schemas.openxmlformats.org/drawingml/2006/table">
            <a:tbl>
              <a:tblPr firstRow="1" bandRow="1">
                <a:tableStyleId>{0505E3EF-67EA-436B-97B2-0124C06EBD24}</a:tableStyleId>
              </a:tblPr>
              <a:tblGrid>
                <a:gridCol w="239712">
                  <a:extLst>
                    <a:ext uri="{9D8B030D-6E8A-4147-A177-3AD203B41FA5}">
                      <a16:colId xmlns:a16="http://schemas.microsoft.com/office/drawing/2014/main" val="3460997001"/>
                    </a:ext>
                  </a:extLst>
                </a:gridCol>
                <a:gridCol w="1466850">
                  <a:extLst>
                    <a:ext uri="{9D8B030D-6E8A-4147-A177-3AD203B41FA5}">
                      <a16:colId xmlns:a16="http://schemas.microsoft.com/office/drawing/2014/main" val="508993366"/>
                    </a:ext>
                  </a:extLst>
                </a:gridCol>
                <a:gridCol w="1044801">
                  <a:extLst>
                    <a:ext uri="{9D8B030D-6E8A-4147-A177-3AD203B41FA5}">
                      <a16:colId xmlns:a16="http://schemas.microsoft.com/office/drawing/2014/main" val="3820944313"/>
                    </a:ext>
                  </a:extLst>
                </a:gridCol>
                <a:gridCol w="279626">
                  <a:extLst>
                    <a:ext uri="{9D8B030D-6E8A-4147-A177-3AD203B41FA5}">
                      <a16:colId xmlns:a16="http://schemas.microsoft.com/office/drawing/2014/main" val="2090883305"/>
                    </a:ext>
                  </a:extLst>
                </a:gridCol>
                <a:gridCol w="1533073">
                  <a:extLst>
                    <a:ext uri="{9D8B030D-6E8A-4147-A177-3AD203B41FA5}">
                      <a16:colId xmlns:a16="http://schemas.microsoft.com/office/drawing/2014/main" val="639002929"/>
                    </a:ext>
                  </a:extLst>
                </a:gridCol>
                <a:gridCol w="1038225">
                  <a:extLst>
                    <a:ext uri="{9D8B030D-6E8A-4147-A177-3AD203B41FA5}">
                      <a16:colId xmlns:a16="http://schemas.microsoft.com/office/drawing/2014/main" val="89634142"/>
                    </a:ext>
                  </a:extLst>
                </a:gridCol>
                <a:gridCol w="295275">
                  <a:extLst>
                    <a:ext uri="{9D8B030D-6E8A-4147-A177-3AD203B41FA5}">
                      <a16:colId xmlns:a16="http://schemas.microsoft.com/office/drawing/2014/main" val="4262443219"/>
                    </a:ext>
                  </a:extLst>
                </a:gridCol>
                <a:gridCol w="1524000">
                  <a:extLst>
                    <a:ext uri="{9D8B030D-6E8A-4147-A177-3AD203B41FA5}">
                      <a16:colId xmlns:a16="http://schemas.microsoft.com/office/drawing/2014/main" val="3192017736"/>
                    </a:ext>
                  </a:extLst>
                </a:gridCol>
                <a:gridCol w="997401">
                  <a:extLst>
                    <a:ext uri="{9D8B030D-6E8A-4147-A177-3AD203B41FA5}">
                      <a16:colId xmlns:a16="http://schemas.microsoft.com/office/drawing/2014/main" val="2117924845"/>
                    </a:ext>
                  </a:extLst>
                </a:gridCol>
              </a:tblGrid>
              <a:tr h="288345">
                <a:tc>
                  <a:txBody>
                    <a:bodyPr/>
                    <a:lstStyle/>
                    <a:p>
                      <a:pPr algn="r" fontAlgn="b"/>
                      <a:r>
                        <a:rPr lang="de-DE" sz="1700" b="0" i="0" u="none" strike="noStrike" dirty="0">
                          <a:solidFill>
                            <a:schemeClr val="tx1"/>
                          </a:solidFill>
                          <a:effectLst/>
                          <a:latin typeface="Calibri" panose="020F0502020204030204" pitchFamily="34" charset="0"/>
                        </a:rPr>
                        <a:t>1</a:t>
                      </a:r>
                    </a:p>
                  </a:txBody>
                  <a:tcPr marL="5669" marR="5669" marT="5669"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de-DE" sz="1700" b="0" u="none" strike="noStrike" dirty="0" err="1">
                          <a:effectLst/>
                        </a:rPr>
                        <a:t>announcements</a:t>
                      </a:r>
                      <a:r>
                        <a:rPr lang="de-DE" sz="1700" b="0" u="none" strike="noStrike" dirty="0">
                          <a:effectLst/>
                        </a:rPr>
                        <a:t> </a:t>
                      </a:r>
                      <a:endParaRPr lang="de-DE" sz="1700" b="0" i="0" u="none" strike="noStrike" dirty="0">
                        <a:solidFill>
                          <a:schemeClr val="tx1"/>
                        </a:solidFill>
                        <a:effectLst/>
                        <a:latin typeface="Calibri" panose="020F0502020204030204" pitchFamily="34" charset="0"/>
                      </a:endParaRPr>
                    </a:p>
                  </a:txBody>
                  <a:tcPr marL="5669" marR="5669" marT="5669" marB="0" anchor="b">
                    <a:lnT w="12700" cap="flat" cmpd="sng" algn="ctr">
                      <a:solidFill>
                        <a:schemeClr val="tx1"/>
                      </a:solidFill>
                      <a:prstDash val="solid"/>
                      <a:round/>
                      <a:headEnd type="none" w="med" len="med"/>
                      <a:tailEnd type="none" w="med" len="med"/>
                    </a:lnT>
                  </a:tcPr>
                </a:tc>
                <a:tc>
                  <a:txBody>
                    <a:bodyPr/>
                    <a:lstStyle/>
                    <a:p>
                      <a:pPr algn="l" fontAlgn="b"/>
                      <a:r>
                        <a:rPr lang="de-DE" sz="1700" b="0" u="none" strike="noStrike" dirty="0">
                          <a:effectLst/>
                        </a:rPr>
                        <a:t>75.145.571</a:t>
                      </a:r>
                      <a:endParaRPr lang="de-DE" sz="1700" b="0" i="0" u="none" strike="noStrike" dirty="0">
                        <a:solidFill>
                          <a:schemeClr val="tx1"/>
                        </a:solidFill>
                        <a:effectLst/>
                        <a:latin typeface="Calibri" panose="020F0502020204030204" pitchFamily="34" charset="0"/>
                      </a:endParaRPr>
                    </a:p>
                  </a:txBody>
                  <a:tcPr marL="5669" marR="5669" marT="5669"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de-DE" sz="1700" b="0" i="0" u="none" strike="noStrike" dirty="0">
                          <a:solidFill>
                            <a:schemeClr val="tx1"/>
                          </a:solidFill>
                          <a:effectLst/>
                          <a:latin typeface="Calibri" panose="020F0502020204030204" pitchFamily="34" charset="0"/>
                        </a:rPr>
                        <a:t>11</a:t>
                      </a:r>
                    </a:p>
                  </a:txBody>
                  <a:tcPr marL="5669" marR="5669" marT="5669"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de-DE" sz="1700" b="0" u="none" strike="noStrike" dirty="0">
                          <a:effectLst/>
                        </a:rPr>
                        <a:t> </a:t>
                      </a:r>
                      <a:r>
                        <a:rPr lang="de-DE" sz="1700" b="0" u="none" strike="noStrike" dirty="0" err="1">
                          <a:effectLst/>
                        </a:rPr>
                        <a:t>todayilearned</a:t>
                      </a:r>
                      <a:r>
                        <a:rPr lang="de-DE" sz="1700" b="0" u="none" strike="noStrike" dirty="0">
                          <a:effectLst/>
                        </a:rPr>
                        <a:t> </a:t>
                      </a:r>
                      <a:endParaRPr lang="de-DE" sz="1700" b="0" i="0" u="none" strike="noStrike" dirty="0">
                        <a:solidFill>
                          <a:schemeClr val="tx1"/>
                        </a:solidFill>
                        <a:effectLst/>
                        <a:latin typeface="Calibri" panose="020F0502020204030204" pitchFamily="34" charset="0"/>
                      </a:endParaRPr>
                    </a:p>
                  </a:txBody>
                  <a:tcPr marL="5669" marR="5669" marT="5669" marB="0" anchor="b">
                    <a:lnT w="12700" cap="flat" cmpd="sng" algn="ctr">
                      <a:solidFill>
                        <a:schemeClr val="tx1"/>
                      </a:solidFill>
                      <a:prstDash val="solid"/>
                      <a:round/>
                      <a:headEnd type="none" w="med" len="med"/>
                      <a:tailEnd type="none" w="med" len="med"/>
                    </a:lnT>
                  </a:tcPr>
                </a:tc>
                <a:tc>
                  <a:txBody>
                    <a:bodyPr/>
                    <a:lstStyle/>
                    <a:p>
                      <a:pPr algn="l" fontAlgn="b"/>
                      <a:r>
                        <a:rPr lang="de-DE" sz="1700" b="0" u="none" strike="noStrike" dirty="0">
                          <a:effectLst/>
                        </a:rPr>
                        <a:t>24.176.648</a:t>
                      </a:r>
                      <a:endParaRPr lang="de-DE" sz="1700" b="0" i="0" u="none" strike="noStrike" dirty="0">
                        <a:solidFill>
                          <a:schemeClr val="tx1"/>
                        </a:solidFill>
                        <a:effectLst/>
                        <a:latin typeface="Calibri" panose="020F0502020204030204" pitchFamily="34" charset="0"/>
                      </a:endParaRPr>
                    </a:p>
                  </a:txBody>
                  <a:tcPr marL="5669" marR="5669" marT="5669"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de-DE" sz="1700" b="0" i="0" u="none" strike="noStrike" dirty="0">
                          <a:solidFill>
                            <a:schemeClr val="tx1"/>
                          </a:solidFill>
                          <a:effectLst/>
                          <a:latin typeface="Calibri" panose="020F0502020204030204" pitchFamily="34" charset="0"/>
                        </a:rPr>
                        <a:t>21</a:t>
                      </a:r>
                    </a:p>
                  </a:txBody>
                  <a:tcPr marL="5669" marR="5669" marT="5669"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l" fontAlgn="b"/>
                      <a:r>
                        <a:rPr lang="de-DE" sz="1700" b="0" u="none" strike="noStrike" dirty="0">
                          <a:effectLst/>
                        </a:rPr>
                        <a:t> </a:t>
                      </a:r>
                      <a:r>
                        <a:rPr lang="de-DE" sz="1700" b="0" u="none" strike="noStrike" dirty="0" err="1">
                          <a:effectLst/>
                        </a:rPr>
                        <a:t>explainlikeimfive</a:t>
                      </a:r>
                      <a:r>
                        <a:rPr lang="de-DE" sz="1700" b="0" u="none" strike="noStrike" dirty="0">
                          <a:effectLst/>
                        </a:rPr>
                        <a:t> </a:t>
                      </a:r>
                      <a:endParaRPr lang="de-DE" sz="1700" b="0" i="0" u="none" strike="noStrike" dirty="0">
                        <a:solidFill>
                          <a:schemeClr val="tx1"/>
                        </a:solidFill>
                        <a:effectLst/>
                        <a:latin typeface="Calibri" panose="020F0502020204030204" pitchFamily="34" charset="0"/>
                      </a:endParaRPr>
                    </a:p>
                  </a:txBody>
                  <a:tcPr marL="5669" marR="5669" marT="5669" marB="0" anchor="b">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l" fontAlgn="b"/>
                      <a:r>
                        <a:rPr lang="de-DE" sz="1700" b="0" u="none" strike="noStrike" dirty="0">
                          <a:effectLst/>
                        </a:rPr>
                        <a:t>18.733.408</a:t>
                      </a:r>
                      <a:endParaRPr lang="de-DE" sz="1700" b="0" i="0" u="none" strike="noStrike" dirty="0">
                        <a:solidFill>
                          <a:schemeClr val="tx1"/>
                        </a:solidFill>
                        <a:effectLst/>
                        <a:latin typeface="Calibri" panose="020F0502020204030204" pitchFamily="34" charset="0"/>
                      </a:endParaRPr>
                    </a:p>
                  </a:txBody>
                  <a:tcPr marL="5669" marR="5669" marT="5669"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1508090365"/>
                  </a:ext>
                </a:extLst>
              </a:tr>
              <a:tr h="288345">
                <a:tc>
                  <a:txBody>
                    <a:bodyPr/>
                    <a:lstStyle/>
                    <a:p>
                      <a:pPr algn="r" fontAlgn="b"/>
                      <a:r>
                        <a:rPr lang="de-DE" sz="1700" b="0" i="0" u="none" strike="noStrike" dirty="0">
                          <a:solidFill>
                            <a:srgbClr val="000000"/>
                          </a:solidFill>
                          <a:effectLst/>
                          <a:latin typeface="Calibri" panose="020F0502020204030204" pitchFamily="34" charset="0"/>
                        </a:rPr>
                        <a:t>2</a:t>
                      </a:r>
                    </a:p>
                  </a:txBody>
                  <a:tcPr marL="5669" marR="5669" marT="5669" marB="0" anchor="b">
                    <a:lnL w="12700" cap="flat" cmpd="sng" algn="ctr">
                      <a:solidFill>
                        <a:schemeClr val="tx1"/>
                      </a:solidFill>
                      <a:prstDash val="solid"/>
                      <a:round/>
                      <a:headEnd type="none" w="med" len="med"/>
                      <a:tailEnd type="none" w="med" len="med"/>
                    </a:lnL>
                  </a:tcPr>
                </a:tc>
                <a:tc>
                  <a:txBody>
                    <a:bodyPr/>
                    <a:lstStyle/>
                    <a:p>
                      <a:pPr algn="l" fontAlgn="b"/>
                      <a:r>
                        <a:rPr lang="de-DE" sz="1700" u="none" strike="noStrike" dirty="0">
                          <a:effectLst/>
                        </a:rPr>
                        <a:t> funny </a:t>
                      </a:r>
                      <a:endParaRPr lang="de-DE" sz="1700" b="0" i="0" u="none" strike="noStrike" dirty="0">
                        <a:solidFill>
                          <a:srgbClr val="000000"/>
                        </a:solidFill>
                        <a:effectLst/>
                        <a:latin typeface="Calibri" panose="020F0502020204030204" pitchFamily="34" charset="0"/>
                      </a:endParaRPr>
                    </a:p>
                  </a:txBody>
                  <a:tcPr marL="5669" marR="5669" marT="5669" marB="0" anchor="b"/>
                </a:tc>
                <a:tc>
                  <a:txBody>
                    <a:bodyPr/>
                    <a:lstStyle/>
                    <a:p>
                      <a:pPr algn="l" fontAlgn="b"/>
                      <a:r>
                        <a:rPr lang="de-DE" sz="1700" u="none" strike="noStrike" dirty="0">
                          <a:effectLst/>
                        </a:rPr>
                        <a:t>34.151.462</a:t>
                      </a:r>
                      <a:endParaRPr lang="de-DE" sz="1700" b="0" i="0" u="none" strike="noStrike" dirty="0">
                        <a:solidFill>
                          <a:srgbClr val="000000"/>
                        </a:solidFill>
                        <a:effectLst/>
                        <a:latin typeface="Calibri" panose="020F0502020204030204" pitchFamily="34" charset="0"/>
                      </a:endParaRPr>
                    </a:p>
                  </a:txBody>
                  <a:tcPr marL="5669" marR="5669" marT="5669" marB="0" anchor="b">
                    <a:lnR w="12700" cap="flat" cmpd="sng" algn="ctr">
                      <a:solidFill>
                        <a:schemeClr val="tx1"/>
                      </a:solidFill>
                      <a:prstDash val="solid"/>
                      <a:round/>
                      <a:headEnd type="none" w="med" len="med"/>
                      <a:tailEnd type="none" w="med" len="med"/>
                    </a:lnR>
                  </a:tcPr>
                </a:tc>
                <a:tc>
                  <a:txBody>
                    <a:bodyPr/>
                    <a:lstStyle/>
                    <a:p>
                      <a:pPr algn="r" fontAlgn="b"/>
                      <a:r>
                        <a:rPr lang="de-DE" sz="1700" b="0" i="0" u="none" strike="noStrike" dirty="0">
                          <a:solidFill>
                            <a:srgbClr val="000000"/>
                          </a:solidFill>
                          <a:effectLst/>
                          <a:latin typeface="Calibri" panose="020F0502020204030204" pitchFamily="34" charset="0"/>
                        </a:rPr>
                        <a:t>12</a:t>
                      </a:r>
                    </a:p>
                  </a:txBody>
                  <a:tcPr marL="5669" marR="5669" marT="5669" marB="0" anchor="b">
                    <a:lnL w="12700" cap="flat" cmpd="sng" algn="ctr">
                      <a:solidFill>
                        <a:schemeClr val="tx1"/>
                      </a:solidFill>
                      <a:prstDash val="solid"/>
                      <a:round/>
                      <a:headEnd type="none" w="med" len="med"/>
                      <a:tailEnd type="none" w="med" len="med"/>
                    </a:lnL>
                  </a:tcPr>
                </a:tc>
                <a:tc>
                  <a:txBody>
                    <a:bodyPr/>
                    <a:lstStyle/>
                    <a:p>
                      <a:pPr algn="l" fontAlgn="b"/>
                      <a:r>
                        <a:rPr lang="de-DE" sz="1700" u="none" strike="noStrike" dirty="0">
                          <a:effectLst/>
                        </a:rPr>
                        <a:t> </a:t>
                      </a:r>
                      <a:r>
                        <a:rPr lang="de-DE" sz="1700" u="none" strike="noStrike" dirty="0" err="1">
                          <a:effectLst/>
                        </a:rPr>
                        <a:t>movies</a:t>
                      </a:r>
                      <a:r>
                        <a:rPr lang="de-DE" sz="1700" u="none" strike="noStrike" dirty="0">
                          <a:effectLst/>
                        </a:rPr>
                        <a:t> </a:t>
                      </a:r>
                      <a:endParaRPr lang="de-DE" sz="1700" b="0" i="0" u="none" strike="noStrike" dirty="0">
                        <a:solidFill>
                          <a:srgbClr val="000000"/>
                        </a:solidFill>
                        <a:effectLst/>
                        <a:latin typeface="Calibri" panose="020F0502020204030204" pitchFamily="34" charset="0"/>
                      </a:endParaRPr>
                    </a:p>
                  </a:txBody>
                  <a:tcPr marL="5669" marR="5669" marT="5669" marB="0" anchor="b"/>
                </a:tc>
                <a:tc>
                  <a:txBody>
                    <a:bodyPr/>
                    <a:lstStyle/>
                    <a:p>
                      <a:pPr algn="l" fontAlgn="b"/>
                      <a:r>
                        <a:rPr lang="de-DE" sz="1700" u="none" strike="noStrike" dirty="0">
                          <a:effectLst/>
                        </a:rPr>
                        <a:t>24.115.542</a:t>
                      </a:r>
                      <a:endParaRPr lang="de-DE" sz="1700" b="0" i="0" u="none" strike="noStrike" dirty="0">
                        <a:solidFill>
                          <a:srgbClr val="000000"/>
                        </a:solidFill>
                        <a:effectLst/>
                        <a:latin typeface="Calibri" panose="020F0502020204030204" pitchFamily="34" charset="0"/>
                      </a:endParaRPr>
                    </a:p>
                  </a:txBody>
                  <a:tcPr marL="5669" marR="5669" marT="5669" marB="0" anchor="b">
                    <a:lnR w="12700" cap="flat" cmpd="sng" algn="ctr">
                      <a:solidFill>
                        <a:schemeClr val="tx1"/>
                      </a:solidFill>
                      <a:prstDash val="solid"/>
                      <a:round/>
                      <a:headEnd type="none" w="med" len="med"/>
                      <a:tailEnd type="none" w="med" len="med"/>
                    </a:lnR>
                  </a:tcPr>
                </a:tc>
                <a:tc>
                  <a:txBody>
                    <a:bodyPr/>
                    <a:lstStyle/>
                    <a:p>
                      <a:pPr algn="r" fontAlgn="b"/>
                      <a:r>
                        <a:rPr lang="de-DE" sz="1700" b="0" i="0" u="none" strike="noStrike" dirty="0">
                          <a:solidFill>
                            <a:srgbClr val="000000"/>
                          </a:solidFill>
                          <a:effectLst/>
                          <a:latin typeface="Calibri" panose="020F0502020204030204" pitchFamily="34" charset="0"/>
                        </a:rPr>
                        <a:t>22</a:t>
                      </a:r>
                    </a:p>
                  </a:txBody>
                  <a:tcPr marL="5669" marR="5669" marT="5669" marB="0" anchor="b">
                    <a:lnL w="12700" cap="flat" cmpd="sng" algn="ctr">
                      <a:solidFill>
                        <a:schemeClr val="tx1"/>
                      </a:solidFill>
                      <a:prstDash val="solid"/>
                      <a:round/>
                      <a:headEnd type="none" w="med" len="med"/>
                      <a:tailEnd type="none" w="med" len="med"/>
                    </a:lnL>
                  </a:tcPr>
                </a:tc>
                <a:tc>
                  <a:txBody>
                    <a:bodyPr/>
                    <a:lstStyle/>
                    <a:p>
                      <a:pPr algn="l" fontAlgn="b"/>
                      <a:r>
                        <a:rPr lang="de-DE" sz="1700" u="none" strike="noStrike" dirty="0">
                          <a:effectLst/>
                        </a:rPr>
                        <a:t> </a:t>
                      </a:r>
                      <a:r>
                        <a:rPr lang="de-DE" sz="1700" u="none" strike="noStrike" dirty="0" err="1">
                          <a:effectLst/>
                        </a:rPr>
                        <a:t>LifeProTips</a:t>
                      </a:r>
                      <a:r>
                        <a:rPr lang="de-DE" sz="1700" u="none" strike="noStrike" dirty="0">
                          <a:effectLst/>
                        </a:rPr>
                        <a:t> </a:t>
                      </a:r>
                      <a:endParaRPr lang="de-DE" sz="1700" b="0" i="0" u="none" strike="noStrike" dirty="0">
                        <a:solidFill>
                          <a:srgbClr val="000000"/>
                        </a:solidFill>
                        <a:effectLst/>
                        <a:latin typeface="Calibri" panose="020F0502020204030204" pitchFamily="34" charset="0"/>
                      </a:endParaRPr>
                    </a:p>
                  </a:txBody>
                  <a:tcPr marL="5669" marR="5669" marT="5669" marB="0" anchor="b"/>
                </a:tc>
                <a:tc>
                  <a:txBody>
                    <a:bodyPr/>
                    <a:lstStyle/>
                    <a:p>
                      <a:pPr algn="l" fontAlgn="b"/>
                      <a:r>
                        <a:rPr lang="de-DE" sz="1700" u="none" strike="noStrike" dirty="0">
                          <a:effectLst/>
                        </a:rPr>
                        <a:t>18.690.001</a:t>
                      </a:r>
                      <a:endParaRPr lang="de-DE" sz="1700" b="0" i="0" u="none" strike="noStrike" dirty="0">
                        <a:solidFill>
                          <a:srgbClr val="000000"/>
                        </a:solidFill>
                        <a:effectLst/>
                        <a:latin typeface="Calibri" panose="020F0502020204030204" pitchFamily="34" charset="0"/>
                      </a:endParaRPr>
                    </a:p>
                  </a:txBody>
                  <a:tcPr marL="5669" marR="5669" marT="5669"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8694103"/>
                  </a:ext>
                </a:extLst>
              </a:tr>
              <a:tr h="288345">
                <a:tc>
                  <a:txBody>
                    <a:bodyPr/>
                    <a:lstStyle/>
                    <a:p>
                      <a:pPr algn="r" fontAlgn="b"/>
                      <a:r>
                        <a:rPr lang="de-DE" sz="1700" b="0" i="0" u="none" strike="noStrike" dirty="0">
                          <a:solidFill>
                            <a:srgbClr val="000000"/>
                          </a:solidFill>
                          <a:effectLst/>
                          <a:latin typeface="Calibri" panose="020F0502020204030204" pitchFamily="34" charset="0"/>
                        </a:rPr>
                        <a:t>3</a:t>
                      </a:r>
                    </a:p>
                  </a:txBody>
                  <a:tcPr marL="5669" marR="5669" marT="5669" marB="0" anchor="b">
                    <a:lnL w="12700" cap="flat" cmpd="sng" algn="ctr">
                      <a:solidFill>
                        <a:schemeClr val="tx1"/>
                      </a:solidFill>
                      <a:prstDash val="solid"/>
                      <a:round/>
                      <a:headEnd type="none" w="med" len="med"/>
                      <a:tailEnd type="none" w="med" len="med"/>
                    </a:lnL>
                  </a:tcPr>
                </a:tc>
                <a:tc>
                  <a:txBody>
                    <a:bodyPr/>
                    <a:lstStyle/>
                    <a:p>
                      <a:pPr algn="l" fontAlgn="b"/>
                      <a:r>
                        <a:rPr lang="de-DE" sz="1700" u="none" strike="noStrike" dirty="0">
                          <a:effectLst/>
                        </a:rPr>
                        <a:t> AskReddit </a:t>
                      </a:r>
                      <a:endParaRPr lang="de-DE" sz="1700" b="0" i="0" u="none" strike="noStrike" dirty="0">
                        <a:solidFill>
                          <a:srgbClr val="000000"/>
                        </a:solidFill>
                        <a:effectLst/>
                        <a:latin typeface="Calibri" panose="020F0502020204030204" pitchFamily="34" charset="0"/>
                      </a:endParaRPr>
                    </a:p>
                  </a:txBody>
                  <a:tcPr marL="5669" marR="5669" marT="5669" marB="0" anchor="b"/>
                </a:tc>
                <a:tc>
                  <a:txBody>
                    <a:bodyPr/>
                    <a:lstStyle/>
                    <a:p>
                      <a:pPr algn="l" fontAlgn="b"/>
                      <a:r>
                        <a:rPr lang="de-DE" sz="1700" u="none" strike="noStrike" dirty="0">
                          <a:effectLst/>
                        </a:rPr>
                        <a:t>30.397.190</a:t>
                      </a:r>
                      <a:endParaRPr lang="de-DE" sz="1700" b="0" i="0" u="none" strike="noStrike" dirty="0">
                        <a:solidFill>
                          <a:srgbClr val="000000"/>
                        </a:solidFill>
                        <a:effectLst/>
                        <a:latin typeface="Calibri" panose="020F0502020204030204" pitchFamily="34" charset="0"/>
                      </a:endParaRPr>
                    </a:p>
                  </a:txBody>
                  <a:tcPr marL="5669" marR="5669" marT="5669" marB="0" anchor="b">
                    <a:lnR w="12700" cap="flat" cmpd="sng" algn="ctr">
                      <a:solidFill>
                        <a:schemeClr val="tx1"/>
                      </a:solidFill>
                      <a:prstDash val="solid"/>
                      <a:round/>
                      <a:headEnd type="none" w="med" len="med"/>
                      <a:tailEnd type="none" w="med" len="med"/>
                    </a:lnR>
                  </a:tcPr>
                </a:tc>
                <a:tc>
                  <a:txBody>
                    <a:bodyPr/>
                    <a:lstStyle/>
                    <a:p>
                      <a:pPr algn="r" fontAlgn="b"/>
                      <a:r>
                        <a:rPr lang="de-DE" sz="1700" b="0" i="0" u="none" strike="noStrike" dirty="0">
                          <a:solidFill>
                            <a:srgbClr val="000000"/>
                          </a:solidFill>
                          <a:effectLst/>
                          <a:latin typeface="Calibri" panose="020F0502020204030204" pitchFamily="34" charset="0"/>
                        </a:rPr>
                        <a:t>13</a:t>
                      </a:r>
                    </a:p>
                  </a:txBody>
                  <a:tcPr marL="5669" marR="5669" marT="5669" marB="0" anchor="b">
                    <a:lnL w="12700" cap="flat" cmpd="sng" algn="ctr">
                      <a:solidFill>
                        <a:schemeClr val="tx1"/>
                      </a:solidFill>
                      <a:prstDash val="solid"/>
                      <a:round/>
                      <a:headEnd type="none" w="med" len="med"/>
                      <a:tailEnd type="none" w="med" len="med"/>
                    </a:lnL>
                  </a:tcPr>
                </a:tc>
                <a:tc>
                  <a:txBody>
                    <a:bodyPr/>
                    <a:lstStyle/>
                    <a:p>
                      <a:pPr algn="l" fontAlgn="b"/>
                      <a:r>
                        <a:rPr lang="de-DE" sz="1700" u="none" strike="noStrike" dirty="0">
                          <a:effectLst/>
                        </a:rPr>
                        <a:t> </a:t>
                      </a:r>
                      <a:r>
                        <a:rPr lang="de-DE" sz="1700" u="none" strike="noStrike" dirty="0" err="1">
                          <a:effectLst/>
                        </a:rPr>
                        <a:t>news</a:t>
                      </a:r>
                      <a:r>
                        <a:rPr lang="de-DE" sz="1700" u="none" strike="noStrike" dirty="0">
                          <a:effectLst/>
                        </a:rPr>
                        <a:t> </a:t>
                      </a:r>
                      <a:endParaRPr lang="de-DE" sz="1700" b="0" i="0" u="none" strike="noStrike" dirty="0">
                        <a:solidFill>
                          <a:srgbClr val="000000"/>
                        </a:solidFill>
                        <a:effectLst/>
                        <a:latin typeface="Calibri" panose="020F0502020204030204" pitchFamily="34" charset="0"/>
                      </a:endParaRPr>
                    </a:p>
                  </a:txBody>
                  <a:tcPr marL="5669" marR="5669" marT="5669" marB="0" anchor="b"/>
                </a:tc>
                <a:tc>
                  <a:txBody>
                    <a:bodyPr/>
                    <a:lstStyle/>
                    <a:p>
                      <a:pPr algn="l" fontAlgn="b"/>
                      <a:r>
                        <a:rPr lang="de-DE" sz="1700" u="none" strike="noStrike" dirty="0">
                          <a:effectLst/>
                        </a:rPr>
                        <a:t>22.224.541</a:t>
                      </a:r>
                      <a:endParaRPr lang="de-DE" sz="1700" b="0" i="0" u="none" strike="noStrike" dirty="0">
                        <a:solidFill>
                          <a:srgbClr val="000000"/>
                        </a:solidFill>
                        <a:effectLst/>
                        <a:latin typeface="Calibri" panose="020F0502020204030204" pitchFamily="34" charset="0"/>
                      </a:endParaRPr>
                    </a:p>
                  </a:txBody>
                  <a:tcPr marL="5669" marR="5669" marT="5669" marB="0" anchor="b">
                    <a:lnR w="12700" cap="flat" cmpd="sng" algn="ctr">
                      <a:solidFill>
                        <a:schemeClr val="tx1"/>
                      </a:solidFill>
                      <a:prstDash val="solid"/>
                      <a:round/>
                      <a:headEnd type="none" w="med" len="med"/>
                      <a:tailEnd type="none" w="med" len="med"/>
                    </a:lnR>
                  </a:tcPr>
                </a:tc>
                <a:tc>
                  <a:txBody>
                    <a:bodyPr/>
                    <a:lstStyle/>
                    <a:p>
                      <a:pPr algn="r" fontAlgn="b"/>
                      <a:r>
                        <a:rPr lang="de-DE" sz="1700" b="0" i="0" u="none" strike="noStrike" dirty="0">
                          <a:solidFill>
                            <a:srgbClr val="000000"/>
                          </a:solidFill>
                          <a:effectLst/>
                          <a:latin typeface="Calibri" panose="020F0502020204030204" pitchFamily="34" charset="0"/>
                        </a:rPr>
                        <a:t>23</a:t>
                      </a:r>
                    </a:p>
                  </a:txBody>
                  <a:tcPr marL="5669" marR="5669" marT="5669" marB="0" anchor="b">
                    <a:lnL w="12700" cap="flat" cmpd="sng" algn="ctr">
                      <a:solidFill>
                        <a:schemeClr val="tx1"/>
                      </a:solidFill>
                      <a:prstDash val="solid"/>
                      <a:round/>
                      <a:headEnd type="none" w="med" len="med"/>
                      <a:tailEnd type="none" w="med" len="med"/>
                    </a:lnL>
                  </a:tcPr>
                </a:tc>
                <a:tc>
                  <a:txBody>
                    <a:bodyPr/>
                    <a:lstStyle/>
                    <a:p>
                      <a:pPr algn="l" fontAlgn="b"/>
                      <a:r>
                        <a:rPr lang="de-DE" sz="1700" u="none" strike="noStrike" dirty="0">
                          <a:effectLst/>
                        </a:rPr>
                        <a:t> Art </a:t>
                      </a:r>
                      <a:endParaRPr lang="de-DE" sz="1700" b="0" i="0" u="none" strike="noStrike" dirty="0">
                        <a:solidFill>
                          <a:srgbClr val="000000"/>
                        </a:solidFill>
                        <a:effectLst/>
                        <a:latin typeface="Calibri" panose="020F0502020204030204" pitchFamily="34" charset="0"/>
                      </a:endParaRPr>
                    </a:p>
                  </a:txBody>
                  <a:tcPr marL="5669" marR="5669" marT="5669" marB="0" anchor="b"/>
                </a:tc>
                <a:tc>
                  <a:txBody>
                    <a:bodyPr/>
                    <a:lstStyle/>
                    <a:p>
                      <a:pPr algn="l" fontAlgn="b"/>
                      <a:r>
                        <a:rPr lang="de-DE" sz="1700" u="none" strike="noStrike" dirty="0">
                          <a:effectLst/>
                        </a:rPr>
                        <a:t>18.686.183</a:t>
                      </a:r>
                      <a:endParaRPr lang="de-DE" sz="1700" b="0" i="0" u="none" strike="noStrike" dirty="0">
                        <a:solidFill>
                          <a:srgbClr val="000000"/>
                        </a:solidFill>
                        <a:effectLst/>
                        <a:latin typeface="Calibri" panose="020F0502020204030204" pitchFamily="34" charset="0"/>
                      </a:endParaRPr>
                    </a:p>
                  </a:txBody>
                  <a:tcPr marL="5669" marR="5669" marT="5669"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35495925"/>
                  </a:ext>
                </a:extLst>
              </a:tr>
              <a:tr h="288345">
                <a:tc>
                  <a:txBody>
                    <a:bodyPr/>
                    <a:lstStyle/>
                    <a:p>
                      <a:pPr algn="r" fontAlgn="b"/>
                      <a:r>
                        <a:rPr lang="de-DE" sz="1700" b="0" i="0" u="none" strike="noStrike" dirty="0">
                          <a:solidFill>
                            <a:srgbClr val="000000"/>
                          </a:solidFill>
                          <a:effectLst/>
                          <a:latin typeface="Calibri" panose="020F0502020204030204" pitchFamily="34" charset="0"/>
                        </a:rPr>
                        <a:t>4</a:t>
                      </a:r>
                    </a:p>
                  </a:txBody>
                  <a:tcPr marL="5669" marR="5669" marT="5669" marB="0" anchor="b">
                    <a:lnL w="12700" cap="flat" cmpd="sng" algn="ctr">
                      <a:solidFill>
                        <a:schemeClr val="tx1"/>
                      </a:solidFill>
                      <a:prstDash val="solid"/>
                      <a:round/>
                      <a:headEnd type="none" w="med" len="med"/>
                      <a:tailEnd type="none" w="med" len="med"/>
                    </a:lnL>
                  </a:tcPr>
                </a:tc>
                <a:tc>
                  <a:txBody>
                    <a:bodyPr/>
                    <a:lstStyle/>
                    <a:p>
                      <a:pPr algn="l" fontAlgn="b"/>
                      <a:r>
                        <a:rPr lang="de-DE" sz="1700" u="none" strike="noStrike" dirty="0">
                          <a:effectLst/>
                        </a:rPr>
                        <a:t> </a:t>
                      </a:r>
                      <a:r>
                        <a:rPr lang="de-DE" sz="1700" u="none" strike="noStrike" dirty="0" err="1">
                          <a:effectLst/>
                        </a:rPr>
                        <a:t>gaming</a:t>
                      </a:r>
                      <a:r>
                        <a:rPr lang="de-DE" sz="1700" u="none" strike="noStrike" dirty="0">
                          <a:effectLst/>
                        </a:rPr>
                        <a:t> </a:t>
                      </a:r>
                      <a:endParaRPr lang="de-DE" sz="1700" b="0" i="0" u="none" strike="noStrike" dirty="0">
                        <a:solidFill>
                          <a:srgbClr val="000000"/>
                        </a:solidFill>
                        <a:effectLst/>
                        <a:latin typeface="Calibri" panose="020F0502020204030204" pitchFamily="34" charset="0"/>
                      </a:endParaRPr>
                    </a:p>
                  </a:txBody>
                  <a:tcPr marL="5669" marR="5669" marT="5669" marB="0" anchor="b"/>
                </a:tc>
                <a:tc>
                  <a:txBody>
                    <a:bodyPr/>
                    <a:lstStyle/>
                    <a:p>
                      <a:pPr algn="l" fontAlgn="b"/>
                      <a:r>
                        <a:rPr lang="de-DE" sz="1700" u="none" strike="noStrike" dirty="0">
                          <a:effectLst/>
                        </a:rPr>
                        <a:t>28.573.703</a:t>
                      </a:r>
                      <a:endParaRPr lang="de-DE" sz="1700" b="0" i="0" u="none" strike="noStrike" dirty="0">
                        <a:solidFill>
                          <a:srgbClr val="000000"/>
                        </a:solidFill>
                        <a:effectLst/>
                        <a:latin typeface="Calibri" panose="020F0502020204030204" pitchFamily="34" charset="0"/>
                      </a:endParaRPr>
                    </a:p>
                  </a:txBody>
                  <a:tcPr marL="5669" marR="5669" marT="5669" marB="0" anchor="b">
                    <a:lnR w="12700" cap="flat" cmpd="sng" algn="ctr">
                      <a:solidFill>
                        <a:schemeClr val="tx1"/>
                      </a:solidFill>
                      <a:prstDash val="solid"/>
                      <a:round/>
                      <a:headEnd type="none" w="med" len="med"/>
                      <a:tailEnd type="none" w="med" len="med"/>
                    </a:lnR>
                  </a:tcPr>
                </a:tc>
                <a:tc>
                  <a:txBody>
                    <a:bodyPr/>
                    <a:lstStyle/>
                    <a:p>
                      <a:pPr algn="r" fontAlgn="b"/>
                      <a:r>
                        <a:rPr lang="de-DE" sz="1700" b="0" i="0" u="none" strike="noStrike" dirty="0">
                          <a:solidFill>
                            <a:srgbClr val="000000"/>
                          </a:solidFill>
                          <a:effectLst/>
                          <a:latin typeface="Calibri" panose="020F0502020204030204" pitchFamily="34" charset="0"/>
                        </a:rPr>
                        <a:t>14</a:t>
                      </a:r>
                    </a:p>
                  </a:txBody>
                  <a:tcPr marL="5669" marR="5669" marT="5669" marB="0" anchor="b">
                    <a:lnL w="12700" cap="flat" cmpd="sng" algn="ctr">
                      <a:solidFill>
                        <a:schemeClr val="tx1"/>
                      </a:solidFill>
                      <a:prstDash val="solid"/>
                      <a:round/>
                      <a:headEnd type="none" w="med" len="med"/>
                      <a:tailEnd type="none" w="med" len="med"/>
                    </a:lnL>
                  </a:tcPr>
                </a:tc>
                <a:tc>
                  <a:txBody>
                    <a:bodyPr/>
                    <a:lstStyle/>
                    <a:p>
                      <a:pPr algn="l" fontAlgn="b"/>
                      <a:r>
                        <a:rPr lang="de-DE" sz="1700" u="none" strike="noStrike" dirty="0" err="1">
                          <a:effectLst/>
                        </a:rPr>
                        <a:t>Showerthoughts</a:t>
                      </a:r>
                      <a:r>
                        <a:rPr lang="de-DE" sz="1700" u="none" strike="noStrike" dirty="0">
                          <a:effectLst/>
                        </a:rPr>
                        <a:t> </a:t>
                      </a:r>
                      <a:endParaRPr lang="de-DE" sz="1700" b="0" i="0" u="none" strike="noStrike" dirty="0">
                        <a:solidFill>
                          <a:srgbClr val="000000"/>
                        </a:solidFill>
                        <a:effectLst/>
                        <a:latin typeface="Calibri" panose="020F0502020204030204" pitchFamily="34" charset="0"/>
                      </a:endParaRPr>
                    </a:p>
                  </a:txBody>
                  <a:tcPr marL="5669" marR="5669" marT="5669" marB="0" anchor="b"/>
                </a:tc>
                <a:tc>
                  <a:txBody>
                    <a:bodyPr/>
                    <a:lstStyle/>
                    <a:p>
                      <a:pPr algn="l" fontAlgn="b"/>
                      <a:r>
                        <a:rPr lang="de-DE" sz="1700" u="none" strike="noStrike" dirty="0">
                          <a:effectLst/>
                        </a:rPr>
                        <a:t>21.301.900</a:t>
                      </a:r>
                      <a:endParaRPr lang="de-DE" sz="1700" b="0" i="0" u="none" strike="noStrike" dirty="0">
                        <a:solidFill>
                          <a:srgbClr val="000000"/>
                        </a:solidFill>
                        <a:effectLst/>
                        <a:latin typeface="Calibri" panose="020F0502020204030204" pitchFamily="34" charset="0"/>
                      </a:endParaRPr>
                    </a:p>
                  </a:txBody>
                  <a:tcPr marL="5669" marR="5669" marT="5669" marB="0" anchor="b">
                    <a:lnR w="12700" cap="flat" cmpd="sng" algn="ctr">
                      <a:solidFill>
                        <a:schemeClr val="tx1"/>
                      </a:solidFill>
                      <a:prstDash val="solid"/>
                      <a:round/>
                      <a:headEnd type="none" w="med" len="med"/>
                      <a:tailEnd type="none" w="med" len="med"/>
                    </a:lnR>
                  </a:tcPr>
                </a:tc>
                <a:tc>
                  <a:txBody>
                    <a:bodyPr/>
                    <a:lstStyle/>
                    <a:p>
                      <a:pPr algn="r" fontAlgn="b"/>
                      <a:r>
                        <a:rPr lang="de-DE" sz="1700" b="0" i="0" u="none" strike="noStrike" dirty="0">
                          <a:solidFill>
                            <a:srgbClr val="000000"/>
                          </a:solidFill>
                          <a:effectLst/>
                          <a:latin typeface="Calibri" panose="020F0502020204030204" pitchFamily="34" charset="0"/>
                        </a:rPr>
                        <a:t>24</a:t>
                      </a:r>
                    </a:p>
                  </a:txBody>
                  <a:tcPr marL="5669" marR="5669" marT="5669" marB="0" anchor="b">
                    <a:lnL w="12700" cap="flat" cmpd="sng" algn="ctr">
                      <a:solidFill>
                        <a:schemeClr val="tx1"/>
                      </a:solidFill>
                      <a:prstDash val="solid"/>
                      <a:round/>
                      <a:headEnd type="none" w="med" len="med"/>
                      <a:tailEnd type="none" w="med" len="med"/>
                    </a:lnL>
                  </a:tcPr>
                </a:tc>
                <a:tc>
                  <a:txBody>
                    <a:bodyPr/>
                    <a:lstStyle/>
                    <a:p>
                      <a:pPr algn="l" fontAlgn="b"/>
                      <a:r>
                        <a:rPr lang="de-DE" sz="1700" u="none" strike="noStrike" dirty="0">
                          <a:effectLst/>
                        </a:rPr>
                        <a:t> </a:t>
                      </a:r>
                      <a:r>
                        <a:rPr lang="de-DE" sz="1700" u="none" strike="noStrike" dirty="0" err="1">
                          <a:effectLst/>
                        </a:rPr>
                        <a:t>books</a:t>
                      </a:r>
                      <a:r>
                        <a:rPr lang="de-DE" sz="1700" u="none" strike="noStrike" dirty="0">
                          <a:effectLst/>
                        </a:rPr>
                        <a:t> </a:t>
                      </a:r>
                      <a:endParaRPr lang="de-DE" sz="1700" b="0" i="0" u="none" strike="noStrike" dirty="0">
                        <a:solidFill>
                          <a:srgbClr val="000000"/>
                        </a:solidFill>
                        <a:effectLst/>
                        <a:latin typeface="Calibri" panose="020F0502020204030204" pitchFamily="34" charset="0"/>
                      </a:endParaRPr>
                    </a:p>
                  </a:txBody>
                  <a:tcPr marL="5669" marR="5669" marT="5669" marB="0" anchor="b"/>
                </a:tc>
                <a:tc>
                  <a:txBody>
                    <a:bodyPr/>
                    <a:lstStyle/>
                    <a:p>
                      <a:pPr algn="l" fontAlgn="b"/>
                      <a:r>
                        <a:rPr lang="de-DE" sz="1700" u="none" strike="noStrike" dirty="0">
                          <a:effectLst/>
                        </a:rPr>
                        <a:t>18.675.000</a:t>
                      </a:r>
                      <a:endParaRPr lang="de-DE" sz="1700" b="0" i="0" u="none" strike="noStrike" dirty="0">
                        <a:solidFill>
                          <a:srgbClr val="000000"/>
                        </a:solidFill>
                        <a:effectLst/>
                        <a:latin typeface="Calibri" panose="020F0502020204030204" pitchFamily="34" charset="0"/>
                      </a:endParaRPr>
                    </a:p>
                  </a:txBody>
                  <a:tcPr marL="5669" marR="5669" marT="5669"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87836625"/>
                  </a:ext>
                </a:extLst>
              </a:tr>
              <a:tr h="288345">
                <a:tc>
                  <a:txBody>
                    <a:bodyPr/>
                    <a:lstStyle/>
                    <a:p>
                      <a:pPr algn="r" fontAlgn="b"/>
                      <a:r>
                        <a:rPr lang="de-DE" sz="1700" b="0" i="0" u="none" strike="noStrike" dirty="0">
                          <a:solidFill>
                            <a:srgbClr val="000000"/>
                          </a:solidFill>
                          <a:effectLst/>
                          <a:latin typeface="Calibri" panose="020F0502020204030204" pitchFamily="34" charset="0"/>
                        </a:rPr>
                        <a:t>5</a:t>
                      </a:r>
                    </a:p>
                  </a:txBody>
                  <a:tcPr marL="5669" marR="5669" marT="5669" marB="0" anchor="b">
                    <a:lnL w="12700" cap="flat" cmpd="sng" algn="ctr">
                      <a:solidFill>
                        <a:schemeClr val="tx1"/>
                      </a:solidFill>
                      <a:prstDash val="solid"/>
                      <a:round/>
                      <a:headEnd type="none" w="med" len="med"/>
                      <a:tailEnd type="none" w="med" len="med"/>
                    </a:lnL>
                  </a:tcPr>
                </a:tc>
                <a:tc>
                  <a:txBody>
                    <a:bodyPr/>
                    <a:lstStyle/>
                    <a:p>
                      <a:pPr algn="l" fontAlgn="b"/>
                      <a:r>
                        <a:rPr lang="de-DE" sz="1700" u="none" strike="noStrike" dirty="0">
                          <a:effectLst/>
                        </a:rPr>
                        <a:t> </a:t>
                      </a:r>
                      <a:r>
                        <a:rPr lang="de-DE" sz="1700" u="none" strike="noStrike" dirty="0" err="1">
                          <a:effectLst/>
                        </a:rPr>
                        <a:t>aww</a:t>
                      </a:r>
                      <a:r>
                        <a:rPr lang="de-DE" sz="1700" u="none" strike="noStrike" dirty="0">
                          <a:effectLst/>
                        </a:rPr>
                        <a:t> </a:t>
                      </a:r>
                      <a:endParaRPr lang="de-DE" sz="1700" b="0" i="0" u="none" strike="noStrike" dirty="0">
                        <a:solidFill>
                          <a:srgbClr val="000000"/>
                        </a:solidFill>
                        <a:effectLst/>
                        <a:latin typeface="Calibri" panose="020F0502020204030204" pitchFamily="34" charset="0"/>
                      </a:endParaRPr>
                    </a:p>
                  </a:txBody>
                  <a:tcPr marL="5669" marR="5669" marT="5669" marB="0" anchor="b"/>
                </a:tc>
                <a:tc>
                  <a:txBody>
                    <a:bodyPr/>
                    <a:lstStyle/>
                    <a:p>
                      <a:pPr algn="l" fontAlgn="b"/>
                      <a:r>
                        <a:rPr lang="de-DE" sz="1700" u="none" strike="noStrike" dirty="0">
                          <a:effectLst/>
                        </a:rPr>
                        <a:t>27.253.710</a:t>
                      </a:r>
                      <a:endParaRPr lang="de-DE" sz="1700" b="0" i="0" u="none" strike="noStrike" dirty="0">
                        <a:solidFill>
                          <a:srgbClr val="000000"/>
                        </a:solidFill>
                        <a:effectLst/>
                        <a:latin typeface="Calibri" panose="020F0502020204030204" pitchFamily="34" charset="0"/>
                      </a:endParaRPr>
                    </a:p>
                  </a:txBody>
                  <a:tcPr marL="5669" marR="5669" marT="5669" marB="0" anchor="b">
                    <a:lnR w="12700" cap="flat" cmpd="sng" algn="ctr">
                      <a:solidFill>
                        <a:schemeClr val="tx1"/>
                      </a:solidFill>
                      <a:prstDash val="solid"/>
                      <a:round/>
                      <a:headEnd type="none" w="med" len="med"/>
                      <a:tailEnd type="none" w="med" len="med"/>
                    </a:lnR>
                  </a:tcPr>
                </a:tc>
                <a:tc>
                  <a:txBody>
                    <a:bodyPr/>
                    <a:lstStyle/>
                    <a:p>
                      <a:pPr algn="r" fontAlgn="b"/>
                      <a:r>
                        <a:rPr lang="de-DE" sz="1700" b="0" i="0" u="none" strike="noStrike" dirty="0">
                          <a:solidFill>
                            <a:srgbClr val="000000"/>
                          </a:solidFill>
                          <a:effectLst/>
                          <a:latin typeface="Calibri" panose="020F0502020204030204" pitchFamily="34" charset="0"/>
                        </a:rPr>
                        <a:t>15</a:t>
                      </a:r>
                    </a:p>
                  </a:txBody>
                  <a:tcPr marL="5669" marR="5669" marT="5669" marB="0" anchor="b">
                    <a:lnL w="12700" cap="flat" cmpd="sng" algn="ctr">
                      <a:solidFill>
                        <a:schemeClr val="tx1"/>
                      </a:solidFill>
                      <a:prstDash val="solid"/>
                      <a:round/>
                      <a:headEnd type="none" w="med" len="med"/>
                      <a:tailEnd type="none" w="med" len="med"/>
                    </a:lnL>
                  </a:tcPr>
                </a:tc>
                <a:tc>
                  <a:txBody>
                    <a:bodyPr/>
                    <a:lstStyle/>
                    <a:p>
                      <a:pPr algn="l" fontAlgn="b"/>
                      <a:r>
                        <a:rPr lang="de-DE" sz="1700" u="none" strike="noStrike" dirty="0">
                          <a:effectLst/>
                        </a:rPr>
                        <a:t> </a:t>
                      </a:r>
                      <a:r>
                        <a:rPr lang="de-DE" sz="1700" u="none" strike="noStrike" dirty="0" err="1">
                          <a:effectLst/>
                        </a:rPr>
                        <a:t>EarthPorn</a:t>
                      </a:r>
                      <a:r>
                        <a:rPr lang="de-DE" sz="1700" u="none" strike="noStrike" dirty="0">
                          <a:effectLst/>
                        </a:rPr>
                        <a:t> </a:t>
                      </a:r>
                      <a:endParaRPr lang="de-DE" sz="1700" b="0" i="0" u="none" strike="noStrike" dirty="0">
                        <a:solidFill>
                          <a:srgbClr val="000000"/>
                        </a:solidFill>
                        <a:effectLst/>
                        <a:latin typeface="Calibri" panose="020F0502020204030204" pitchFamily="34" charset="0"/>
                      </a:endParaRPr>
                    </a:p>
                  </a:txBody>
                  <a:tcPr marL="5669" marR="5669" marT="5669" marB="0" anchor="b"/>
                </a:tc>
                <a:tc>
                  <a:txBody>
                    <a:bodyPr/>
                    <a:lstStyle/>
                    <a:p>
                      <a:pPr algn="l" fontAlgn="b"/>
                      <a:r>
                        <a:rPr lang="de-DE" sz="1700" u="none" strike="noStrike" dirty="0">
                          <a:effectLst/>
                        </a:rPr>
                        <a:t>20.679.293</a:t>
                      </a:r>
                      <a:endParaRPr lang="de-DE" sz="1700" b="0" i="0" u="none" strike="noStrike" dirty="0">
                        <a:solidFill>
                          <a:srgbClr val="000000"/>
                        </a:solidFill>
                        <a:effectLst/>
                        <a:latin typeface="Calibri" panose="020F0502020204030204" pitchFamily="34" charset="0"/>
                      </a:endParaRPr>
                    </a:p>
                  </a:txBody>
                  <a:tcPr marL="5669" marR="5669" marT="5669" marB="0" anchor="b">
                    <a:lnR w="12700" cap="flat" cmpd="sng" algn="ctr">
                      <a:solidFill>
                        <a:schemeClr val="tx1"/>
                      </a:solidFill>
                      <a:prstDash val="solid"/>
                      <a:round/>
                      <a:headEnd type="none" w="med" len="med"/>
                      <a:tailEnd type="none" w="med" len="med"/>
                    </a:lnR>
                  </a:tcPr>
                </a:tc>
                <a:tc>
                  <a:txBody>
                    <a:bodyPr/>
                    <a:lstStyle/>
                    <a:p>
                      <a:pPr algn="r" fontAlgn="b"/>
                      <a:r>
                        <a:rPr lang="de-DE" sz="1700" b="0" i="0" u="none" strike="noStrike" dirty="0">
                          <a:solidFill>
                            <a:srgbClr val="000000"/>
                          </a:solidFill>
                          <a:effectLst/>
                          <a:latin typeface="Calibri" panose="020F0502020204030204" pitchFamily="34" charset="0"/>
                        </a:rPr>
                        <a:t>25</a:t>
                      </a:r>
                    </a:p>
                  </a:txBody>
                  <a:tcPr marL="5669" marR="5669" marT="5669" marB="0" anchor="b">
                    <a:lnL w="12700" cap="flat" cmpd="sng" algn="ctr">
                      <a:solidFill>
                        <a:schemeClr val="tx1"/>
                      </a:solidFill>
                      <a:prstDash val="solid"/>
                      <a:round/>
                      <a:headEnd type="none" w="med" len="med"/>
                      <a:tailEnd type="none" w="med" len="med"/>
                    </a:lnL>
                  </a:tcPr>
                </a:tc>
                <a:tc>
                  <a:txBody>
                    <a:bodyPr/>
                    <a:lstStyle/>
                    <a:p>
                      <a:pPr algn="l" fontAlgn="b"/>
                      <a:r>
                        <a:rPr lang="de-DE" sz="1700" u="none" strike="noStrike" dirty="0" err="1">
                          <a:effectLst/>
                        </a:rPr>
                        <a:t>mildlyinteresting</a:t>
                      </a:r>
                      <a:r>
                        <a:rPr lang="de-DE" sz="1700" u="none" strike="noStrike" dirty="0">
                          <a:effectLst/>
                        </a:rPr>
                        <a:t> </a:t>
                      </a:r>
                      <a:endParaRPr lang="de-DE" sz="1700" b="0" i="0" u="none" strike="noStrike" dirty="0">
                        <a:solidFill>
                          <a:srgbClr val="000000"/>
                        </a:solidFill>
                        <a:effectLst/>
                        <a:latin typeface="Calibri" panose="020F0502020204030204" pitchFamily="34" charset="0"/>
                      </a:endParaRPr>
                    </a:p>
                  </a:txBody>
                  <a:tcPr marL="5669" marR="5669" marT="5669" marB="0" anchor="b"/>
                </a:tc>
                <a:tc>
                  <a:txBody>
                    <a:bodyPr/>
                    <a:lstStyle/>
                    <a:p>
                      <a:pPr algn="l" fontAlgn="b"/>
                      <a:r>
                        <a:rPr lang="de-DE" sz="1700" u="none" strike="noStrike" dirty="0">
                          <a:effectLst/>
                        </a:rPr>
                        <a:t>18.267.428</a:t>
                      </a:r>
                      <a:endParaRPr lang="de-DE" sz="1700" b="0" i="0" u="none" strike="noStrike" dirty="0">
                        <a:solidFill>
                          <a:srgbClr val="000000"/>
                        </a:solidFill>
                        <a:effectLst/>
                        <a:latin typeface="Calibri" panose="020F0502020204030204" pitchFamily="34" charset="0"/>
                      </a:endParaRPr>
                    </a:p>
                  </a:txBody>
                  <a:tcPr marL="5669" marR="5669" marT="5669"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19731392"/>
                  </a:ext>
                </a:extLst>
              </a:tr>
              <a:tr h="288345">
                <a:tc>
                  <a:txBody>
                    <a:bodyPr/>
                    <a:lstStyle/>
                    <a:p>
                      <a:pPr algn="r" fontAlgn="b"/>
                      <a:r>
                        <a:rPr lang="de-DE" sz="1700" b="0" i="0" u="none" strike="noStrike" dirty="0">
                          <a:solidFill>
                            <a:srgbClr val="000000"/>
                          </a:solidFill>
                          <a:effectLst/>
                          <a:latin typeface="Calibri" panose="020F0502020204030204" pitchFamily="34" charset="0"/>
                        </a:rPr>
                        <a:t>6</a:t>
                      </a:r>
                    </a:p>
                  </a:txBody>
                  <a:tcPr marL="5669" marR="5669" marT="5669" marB="0" anchor="b">
                    <a:lnL w="12700" cap="flat" cmpd="sng" algn="ctr">
                      <a:solidFill>
                        <a:schemeClr val="tx1"/>
                      </a:solidFill>
                      <a:prstDash val="solid"/>
                      <a:round/>
                      <a:headEnd type="none" w="med" len="med"/>
                      <a:tailEnd type="none" w="med" len="med"/>
                    </a:lnL>
                  </a:tcPr>
                </a:tc>
                <a:tc>
                  <a:txBody>
                    <a:bodyPr/>
                    <a:lstStyle/>
                    <a:p>
                      <a:pPr algn="l" fontAlgn="b"/>
                      <a:r>
                        <a:rPr lang="de-DE" sz="1700" u="none" strike="noStrike" dirty="0">
                          <a:effectLst/>
                        </a:rPr>
                        <a:t> </a:t>
                      </a:r>
                      <a:r>
                        <a:rPr lang="de-DE" sz="1700" u="none" strike="noStrike" dirty="0" err="1">
                          <a:effectLst/>
                        </a:rPr>
                        <a:t>pics</a:t>
                      </a:r>
                      <a:r>
                        <a:rPr lang="de-DE" sz="1700" u="none" strike="noStrike" dirty="0">
                          <a:effectLst/>
                        </a:rPr>
                        <a:t> </a:t>
                      </a:r>
                      <a:endParaRPr lang="de-DE" sz="1700" b="0" i="0" u="none" strike="noStrike" dirty="0">
                        <a:solidFill>
                          <a:srgbClr val="000000"/>
                        </a:solidFill>
                        <a:effectLst/>
                        <a:latin typeface="Calibri" panose="020F0502020204030204" pitchFamily="34" charset="0"/>
                      </a:endParaRPr>
                    </a:p>
                  </a:txBody>
                  <a:tcPr marL="5669" marR="5669" marT="5669" marB="0" anchor="b"/>
                </a:tc>
                <a:tc>
                  <a:txBody>
                    <a:bodyPr/>
                    <a:lstStyle/>
                    <a:p>
                      <a:pPr algn="l" fontAlgn="b"/>
                      <a:r>
                        <a:rPr lang="de-DE" sz="1700" u="none" strike="noStrike" dirty="0">
                          <a:effectLst/>
                        </a:rPr>
                        <a:t>26.175.828</a:t>
                      </a:r>
                      <a:endParaRPr lang="de-DE" sz="1700" b="0" i="0" u="none" strike="noStrike" dirty="0">
                        <a:solidFill>
                          <a:srgbClr val="000000"/>
                        </a:solidFill>
                        <a:effectLst/>
                        <a:latin typeface="Calibri" panose="020F0502020204030204" pitchFamily="34" charset="0"/>
                      </a:endParaRPr>
                    </a:p>
                  </a:txBody>
                  <a:tcPr marL="5669" marR="5669" marT="5669" marB="0" anchor="b">
                    <a:lnR w="12700" cap="flat" cmpd="sng" algn="ctr">
                      <a:solidFill>
                        <a:schemeClr val="tx1"/>
                      </a:solidFill>
                      <a:prstDash val="solid"/>
                      <a:round/>
                      <a:headEnd type="none" w="med" len="med"/>
                      <a:tailEnd type="none" w="med" len="med"/>
                    </a:lnR>
                  </a:tcPr>
                </a:tc>
                <a:tc>
                  <a:txBody>
                    <a:bodyPr/>
                    <a:lstStyle/>
                    <a:p>
                      <a:pPr algn="r" fontAlgn="b"/>
                      <a:r>
                        <a:rPr lang="de-DE" sz="1700" b="0" i="0" u="none" strike="noStrike" dirty="0">
                          <a:solidFill>
                            <a:srgbClr val="000000"/>
                          </a:solidFill>
                          <a:effectLst/>
                          <a:latin typeface="Calibri" panose="020F0502020204030204" pitchFamily="34" charset="0"/>
                        </a:rPr>
                        <a:t>16</a:t>
                      </a:r>
                    </a:p>
                  </a:txBody>
                  <a:tcPr marL="5669" marR="5669" marT="5669" marB="0" anchor="b">
                    <a:lnL w="12700" cap="flat" cmpd="sng" algn="ctr">
                      <a:solidFill>
                        <a:schemeClr val="tx1"/>
                      </a:solidFill>
                      <a:prstDash val="solid"/>
                      <a:round/>
                      <a:headEnd type="none" w="med" len="med"/>
                      <a:tailEnd type="none" w="med" len="med"/>
                    </a:lnL>
                  </a:tcPr>
                </a:tc>
                <a:tc>
                  <a:txBody>
                    <a:bodyPr/>
                    <a:lstStyle/>
                    <a:p>
                      <a:pPr algn="l" fontAlgn="b"/>
                      <a:r>
                        <a:rPr lang="de-DE" sz="1700" u="none" strike="noStrike">
                          <a:effectLst/>
                        </a:rPr>
                        <a:t> </a:t>
                      </a:r>
                      <a:r>
                        <a:rPr lang="de-DE" sz="1700" u="none" strike="noStrike" err="1">
                          <a:effectLst/>
                        </a:rPr>
                        <a:t>Gifs</a:t>
                      </a:r>
                      <a:r>
                        <a:rPr lang="de-DE" sz="1700" u="none" strike="noStrike">
                          <a:effectLst/>
                        </a:rPr>
                        <a:t> </a:t>
                      </a:r>
                      <a:endParaRPr lang="de-DE" sz="1700" b="0" i="0" u="none" strike="noStrike">
                        <a:solidFill>
                          <a:srgbClr val="000000"/>
                        </a:solidFill>
                        <a:effectLst/>
                        <a:latin typeface="Calibri" panose="020F0502020204030204" pitchFamily="34" charset="0"/>
                      </a:endParaRPr>
                    </a:p>
                  </a:txBody>
                  <a:tcPr marL="5669" marR="5669" marT="5669" marB="0" anchor="b"/>
                </a:tc>
                <a:tc>
                  <a:txBody>
                    <a:bodyPr/>
                    <a:lstStyle/>
                    <a:p>
                      <a:pPr algn="l" fontAlgn="b"/>
                      <a:r>
                        <a:rPr lang="de-DE" sz="1700" u="none" strike="noStrike" dirty="0">
                          <a:effectLst/>
                        </a:rPr>
                        <a:t>20.575.441</a:t>
                      </a:r>
                      <a:endParaRPr lang="de-DE" sz="1700" b="0" i="0" u="none" strike="noStrike" dirty="0">
                        <a:solidFill>
                          <a:srgbClr val="000000"/>
                        </a:solidFill>
                        <a:effectLst/>
                        <a:latin typeface="Calibri" panose="020F0502020204030204" pitchFamily="34" charset="0"/>
                      </a:endParaRPr>
                    </a:p>
                  </a:txBody>
                  <a:tcPr marL="5669" marR="5669" marT="5669" marB="0" anchor="b">
                    <a:lnR w="12700" cap="flat" cmpd="sng" algn="ctr">
                      <a:solidFill>
                        <a:schemeClr val="tx1"/>
                      </a:solidFill>
                      <a:prstDash val="solid"/>
                      <a:round/>
                      <a:headEnd type="none" w="med" len="med"/>
                      <a:tailEnd type="none" w="med" len="med"/>
                    </a:lnR>
                  </a:tcPr>
                </a:tc>
                <a:tc>
                  <a:txBody>
                    <a:bodyPr/>
                    <a:lstStyle/>
                    <a:p>
                      <a:pPr algn="r" fontAlgn="b"/>
                      <a:r>
                        <a:rPr lang="de-DE" sz="1700" b="0" i="0" u="none" strike="noStrike" dirty="0">
                          <a:solidFill>
                            <a:srgbClr val="000000"/>
                          </a:solidFill>
                          <a:effectLst/>
                          <a:latin typeface="Calibri" panose="020F0502020204030204" pitchFamily="34" charset="0"/>
                        </a:rPr>
                        <a:t>26</a:t>
                      </a:r>
                    </a:p>
                  </a:txBody>
                  <a:tcPr marL="5669" marR="5669" marT="5669" marB="0" anchor="b">
                    <a:lnL w="12700" cap="flat" cmpd="sng" algn="ctr">
                      <a:solidFill>
                        <a:schemeClr val="tx1"/>
                      </a:solidFill>
                      <a:prstDash val="solid"/>
                      <a:round/>
                      <a:headEnd type="none" w="med" len="med"/>
                      <a:tailEnd type="none" w="med" len="med"/>
                    </a:lnL>
                  </a:tcPr>
                </a:tc>
                <a:tc>
                  <a:txBody>
                    <a:bodyPr/>
                    <a:lstStyle/>
                    <a:p>
                      <a:pPr algn="l" fontAlgn="b"/>
                      <a:r>
                        <a:rPr lang="de-DE" sz="1700" u="none" strike="noStrike" dirty="0">
                          <a:effectLst/>
                        </a:rPr>
                        <a:t> DIY </a:t>
                      </a:r>
                      <a:endParaRPr lang="de-DE" sz="1700" b="0" i="0" u="none" strike="noStrike" dirty="0">
                        <a:solidFill>
                          <a:srgbClr val="000000"/>
                        </a:solidFill>
                        <a:effectLst/>
                        <a:latin typeface="Calibri" panose="020F0502020204030204" pitchFamily="34" charset="0"/>
                      </a:endParaRPr>
                    </a:p>
                  </a:txBody>
                  <a:tcPr marL="5669" marR="5669" marT="5669" marB="0" anchor="b"/>
                </a:tc>
                <a:tc>
                  <a:txBody>
                    <a:bodyPr/>
                    <a:lstStyle/>
                    <a:p>
                      <a:pPr algn="l" fontAlgn="b"/>
                      <a:r>
                        <a:rPr lang="de-DE" sz="1700" u="none" strike="noStrike" dirty="0">
                          <a:effectLst/>
                        </a:rPr>
                        <a:t>18.212.576</a:t>
                      </a:r>
                      <a:endParaRPr lang="de-DE" sz="1700" b="0" i="0" u="none" strike="noStrike" dirty="0">
                        <a:solidFill>
                          <a:srgbClr val="000000"/>
                        </a:solidFill>
                        <a:effectLst/>
                        <a:latin typeface="Calibri" panose="020F0502020204030204" pitchFamily="34" charset="0"/>
                      </a:endParaRPr>
                    </a:p>
                  </a:txBody>
                  <a:tcPr marL="5669" marR="5669" marT="5669"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92494196"/>
                  </a:ext>
                </a:extLst>
              </a:tr>
              <a:tr h="288345">
                <a:tc>
                  <a:txBody>
                    <a:bodyPr/>
                    <a:lstStyle/>
                    <a:p>
                      <a:pPr algn="r" fontAlgn="b"/>
                      <a:r>
                        <a:rPr lang="de-DE" sz="1700" b="0" i="0" u="none" strike="noStrike" dirty="0">
                          <a:solidFill>
                            <a:srgbClr val="000000"/>
                          </a:solidFill>
                          <a:effectLst/>
                          <a:latin typeface="Calibri" panose="020F0502020204030204" pitchFamily="34" charset="0"/>
                        </a:rPr>
                        <a:t>7</a:t>
                      </a:r>
                    </a:p>
                  </a:txBody>
                  <a:tcPr marL="5669" marR="5669" marT="5669" marB="0" anchor="b">
                    <a:lnL w="12700" cap="flat" cmpd="sng" algn="ctr">
                      <a:solidFill>
                        <a:schemeClr val="tx1"/>
                      </a:solidFill>
                      <a:prstDash val="solid"/>
                      <a:round/>
                      <a:headEnd type="none" w="med" len="med"/>
                      <a:tailEnd type="none" w="med" len="med"/>
                    </a:lnL>
                  </a:tcPr>
                </a:tc>
                <a:tc>
                  <a:txBody>
                    <a:bodyPr/>
                    <a:lstStyle/>
                    <a:p>
                      <a:pPr algn="l" fontAlgn="b"/>
                      <a:r>
                        <a:rPr lang="de-DE" sz="1700" u="none" strike="noStrike" dirty="0">
                          <a:effectLst/>
                        </a:rPr>
                        <a:t> Music </a:t>
                      </a:r>
                      <a:endParaRPr lang="de-DE" sz="1700" b="0" i="0" u="none" strike="noStrike" dirty="0">
                        <a:solidFill>
                          <a:srgbClr val="000000"/>
                        </a:solidFill>
                        <a:effectLst/>
                        <a:latin typeface="Calibri" panose="020F0502020204030204" pitchFamily="34" charset="0"/>
                      </a:endParaRPr>
                    </a:p>
                  </a:txBody>
                  <a:tcPr marL="5669" marR="5669" marT="5669" marB="0" anchor="b"/>
                </a:tc>
                <a:tc>
                  <a:txBody>
                    <a:bodyPr/>
                    <a:lstStyle/>
                    <a:p>
                      <a:pPr algn="l" fontAlgn="b"/>
                      <a:r>
                        <a:rPr lang="de-DE" sz="1700" u="none" strike="noStrike" dirty="0">
                          <a:effectLst/>
                        </a:rPr>
                        <a:t>26.169.132</a:t>
                      </a:r>
                      <a:endParaRPr lang="de-DE" sz="1700" b="0" i="0" u="none" strike="noStrike" dirty="0">
                        <a:solidFill>
                          <a:srgbClr val="000000"/>
                        </a:solidFill>
                        <a:effectLst/>
                        <a:latin typeface="Calibri" panose="020F0502020204030204" pitchFamily="34" charset="0"/>
                      </a:endParaRPr>
                    </a:p>
                  </a:txBody>
                  <a:tcPr marL="5669" marR="5669" marT="5669" marB="0" anchor="b">
                    <a:lnR w="12700" cap="flat" cmpd="sng" algn="ctr">
                      <a:solidFill>
                        <a:schemeClr val="tx1"/>
                      </a:solidFill>
                      <a:prstDash val="solid"/>
                      <a:round/>
                      <a:headEnd type="none" w="med" len="med"/>
                      <a:tailEnd type="none" w="med" len="med"/>
                    </a:lnR>
                  </a:tcPr>
                </a:tc>
                <a:tc>
                  <a:txBody>
                    <a:bodyPr/>
                    <a:lstStyle/>
                    <a:p>
                      <a:pPr algn="r" fontAlgn="b"/>
                      <a:r>
                        <a:rPr lang="de-DE" sz="1700" b="0" i="0" u="none" strike="noStrike" dirty="0">
                          <a:solidFill>
                            <a:srgbClr val="000000"/>
                          </a:solidFill>
                          <a:effectLst/>
                          <a:latin typeface="Calibri" panose="020F0502020204030204" pitchFamily="34" charset="0"/>
                        </a:rPr>
                        <a:t>17</a:t>
                      </a:r>
                    </a:p>
                  </a:txBody>
                  <a:tcPr marL="5669" marR="5669" marT="5669" marB="0" anchor="b">
                    <a:lnL w="12700" cap="flat" cmpd="sng" algn="ctr">
                      <a:solidFill>
                        <a:schemeClr val="tx1"/>
                      </a:solidFill>
                      <a:prstDash val="solid"/>
                      <a:round/>
                      <a:headEnd type="none" w="med" len="med"/>
                      <a:tailEnd type="none" w="med" len="med"/>
                    </a:lnL>
                    <a:solidFill>
                      <a:schemeClr val="accent1">
                        <a:lumMod val="40000"/>
                        <a:lumOff val="60000"/>
                      </a:schemeClr>
                    </a:solidFill>
                  </a:tcPr>
                </a:tc>
                <a:tc>
                  <a:txBody>
                    <a:bodyPr/>
                    <a:lstStyle/>
                    <a:p>
                      <a:pPr algn="l" fontAlgn="b"/>
                      <a:r>
                        <a:rPr lang="de-DE" sz="1700" u="none" strike="noStrike">
                          <a:effectLst/>
                        </a:rPr>
                        <a:t> </a:t>
                      </a:r>
                      <a:r>
                        <a:rPr lang="de-DE" sz="1700" u="none" strike="noStrike" err="1">
                          <a:effectLst/>
                        </a:rPr>
                        <a:t>IAmA</a:t>
                      </a:r>
                      <a:r>
                        <a:rPr lang="de-DE" sz="1700" u="none" strike="noStrike">
                          <a:effectLst/>
                        </a:rPr>
                        <a:t> </a:t>
                      </a:r>
                      <a:endParaRPr lang="de-DE" sz="1700" b="0" i="0" u="none" strike="noStrike">
                        <a:solidFill>
                          <a:srgbClr val="000000"/>
                        </a:solidFill>
                        <a:effectLst/>
                        <a:latin typeface="Calibri" panose="020F0502020204030204" pitchFamily="34" charset="0"/>
                      </a:endParaRPr>
                    </a:p>
                  </a:txBody>
                  <a:tcPr marL="5669" marR="5669" marT="5669" marB="0" anchor="b">
                    <a:solidFill>
                      <a:schemeClr val="accent1">
                        <a:lumMod val="40000"/>
                        <a:lumOff val="60000"/>
                      </a:schemeClr>
                    </a:solidFill>
                  </a:tcPr>
                </a:tc>
                <a:tc>
                  <a:txBody>
                    <a:bodyPr/>
                    <a:lstStyle/>
                    <a:p>
                      <a:pPr algn="l" fontAlgn="b"/>
                      <a:r>
                        <a:rPr lang="de-DE" sz="1700" u="none" strike="noStrike" dirty="0">
                          <a:effectLst/>
                        </a:rPr>
                        <a:t>20.570.294</a:t>
                      </a:r>
                      <a:endParaRPr lang="de-DE" sz="1700" b="0" i="0" u="none" strike="noStrike" dirty="0">
                        <a:solidFill>
                          <a:srgbClr val="000000"/>
                        </a:solidFill>
                        <a:effectLst/>
                        <a:latin typeface="Calibri" panose="020F0502020204030204" pitchFamily="34" charset="0"/>
                      </a:endParaRPr>
                    </a:p>
                  </a:txBody>
                  <a:tcPr marL="5669" marR="5669" marT="5669" marB="0" anchor="b">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r" fontAlgn="b"/>
                      <a:r>
                        <a:rPr lang="de-DE" sz="1700" b="0" i="0" u="none" strike="noStrike" dirty="0">
                          <a:solidFill>
                            <a:srgbClr val="000000"/>
                          </a:solidFill>
                          <a:effectLst/>
                          <a:latin typeface="Calibri" panose="020F0502020204030204" pitchFamily="34" charset="0"/>
                        </a:rPr>
                        <a:t>27</a:t>
                      </a:r>
                    </a:p>
                  </a:txBody>
                  <a:tcPr marL="5669" marR="5669" marT="5669" marB="0" anchor="b">
                    <a:lnL w="12700" cap="flat" cmpd="sng" algn="ctr">
                      <a:solidFill>
                        <a:schemeClr val="tx1"/>
                      </a:solidFill>
                      <a:prstDash val="solid"/>
                      <a:round/>
                      <a:headEnd type="none" w="med" len="med"/>
                      <a:tailEnd type="none" w="med" len="med"/>
                    </a:lnL>
                  </a:tcPr>
                </a:tc>
                <a:tc>
                  <a:txBody>
                    <a:bodyPr/>
                    <a:lstStyle/>
                    <a:p>
                      <a:pPr algn="l" fontAlgn="b"/>
                      <a:r>
                        <a:rPr lang="de-DE" sz="1700" u="none" strike="noStrike" dirty="0">
                          <a:effectLst/>
                        </a:rPr>
                        <a:t> </a:t>
                      </a:r>
                      <a:r>
                        <a:rPr lang="de-DE" sz="1700" u="none" strike="noStrike" dirty="0" err="1">
                          <a:effectLst/>
                        </a:rPr>
                        <a:t>nottheonion</a:t>
                      </a:r>
                      <a:r>
                        <a:rPr lang="de-DE" sz="1700" u="none" strike="noStrike" dirty="0">
                          <a:effectLst/>
                        </a:rPr>
                        <a:t> </a:t>
                      </a:r>
                      <a:endParaRPr lang="de-DE" sz="1700" b="0" i="0" u="none" strike="noStrike" dirty="0">
                        <a:solidFill>
                          <a:srgbClr val="000000"/>
                        </a:solidFill>
                        <a:effectLst/>
                        <a:latin typeface="Calibri" panose="020F0502020204030204" pitchFamily="34" charset="0"/>
                      </a:endParaRPr>
                    </a:p>
                  </a:txBody>
                  <a:tcPr marL="5669" marR="5669" marT="5669" marB="0" anchor="b"/>
                </a:tc>
                <a:tc>
                  <a:txBody>
                    <a:bodyPr/>
                    <a:lstStyle/>
                    <a:p>
                      <a:pPr algn="l" fontAlgn="b"/>
                      <a:r>
                        <a:rPr lang="de-DE" sz="1700" u="none" strike="noStrike" dirty="0">
                          <a:effectLst/>
                        </a:rPr>
                        <a:t>18.154.353</a:t>
                      </a:r>
                      <a:endParaRPr lang="de-DE" sz="1700" b="0" i="0" u="none" strike="noStrike" dirty="0">
                        <a:solidFill>
                          <a:srgbClr val="000000"/>
                        </a:solidFill>
                        <a:effectLst/>
                        <a:latin typeface="Calibri" panose="020F0502020204030204" pitchFamily="34" charset="0"/>
                      </a:endParaRPr>
                    </a:p>
                  </a:txBody>
                  <a:tcPr marL="5669" marR="5669" marT="5669"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12303342"/>
                  </a:ext>
                </a:extLst>
              </a:tr>
              <a:tr h="288345">
                <a:tc>
                  <a:txBody>
                    <a:bodyPr/>
                    <a:lstStyle/>
                    <a:p>
                      <a:pPr algn="r" fontAlgn="b"/>
                      <a:r>
                        <a:rPr lang="de-DE" sz="1700" b="0" i="0" u="none" strike="noStrike" dirty="0">
                          <a:solidFill>
                            <a:srgbClr val="000000"/>
                          </a:solidFill>
                          <a:effectLst/>
                          <a:latin typeface="Calibri" panose="020F0502020204030204" pitchFamily="34" charset="0"/>
                        </a:rPr>
                        <a:t>8</a:t>
                      </a:r>
                    </a:p>
                  </a:txBody>
                  <a:tcPr marL="5669" marR="5669" marT="5669" marB="0" anchor="b">
                    <a:lnL w="12700" cap="flat" cmpd="sng" algn="ctr">
                      <a:solidFill>
                        <a:schemeClr val="tx1"/>
                      </a:solidFill>
                      <a:prstDash val="solid"/>
                      <a:round/>
                      <a:headEnd type="none" w="med" len="med"/>
                      <a:tailEnd type="none" w="med" len="med"/>
                    </a:lnL>
                    <a:solidFill>
                      <a:schemeClr val="accent1">
                        <a:lumMod val="40000"/>
                        <a:lumOff val="60000"/>
                      </a:schemeClr>
                    </a:solidFill>
                  </a:tcPr>
                </a:tc>
                <a:tc>
                  <a:txBody>
                    <a:bodyPr/>
                    <a:lstStyle/>
                    <a:p>
                      <a:pPr algn="l" fontAlgn="b"/>
                      <a:r>
                        <a:rPr lang="de-DE" sz="1700" u="none" strike="noStrike">
                          <a:effectLst/>
                        </a:rPr>
                        <a:t> </a:t>
                      </a:r>
                      <a:r>
                        <a:rPr lang="de-DE" sz="1700" u="none" strike="noStrike" err="1">
                          <a:effectLst/>
                        </a:rPr>
                        <a:t>science</a:t>
                      </a:r>
                      <a:r>
                        <a:rPr lang="de-DE" sz="1700" u="none" strike="noStrike">
                          <a:effectLst/>
                        </a:rPr>
                        <a:t> </a:t>
                      </a:r>
                      <a:endParaRPr lang="de-DE" sz="1700" b="0" i="0" u="none" strike="noStrike">
                        <a:solidFill>
                          <a:srgbClr val="000000"/>
                        </a:solidFill>
                        <a:effectLst/>
                        <a:latin typeface="Calibri" panose="020F0502020204030204" pitchFamily="34" charset="0"/>
                      </a:endParaRPr>
                    </a:p>
                  </a:txBody>
                  <a:tcPr marL="5669" marR="5669" marT="5669" marB="0" anchor="b">
                    <a:solidFill>
                      <a:schemeClr val="accent1">
                        <a:lumMod val="40000"/>
                        <a:lumOff val="60000"/>
                      </a:schemeClr>
                    </a:solidFill>
                  </a:tcPr>
                </a:tc>
                <a:tc>
                  <a:txBody>
                    <a:bodyPr/>
                    <a:lstStyle/>
                    <a:p>
                      <a:pPr algn="l" fontAlgn="b"/>
                      <a:r>
                        <a:rPr lang="de-DE" sz="1700" u="none" strike="noStrike" dirty="0">
                          <a:effectLst/>
                        </a:rPr>
                        <a:t>25.505.055</a:t>
                      </a:r>
                      <a:endParaRPr lang="de-DE" sz="1700" b="0" i="0" u="none" strike="noStrike" dirty="0">
                        <a:solidFill>
                          <a:srgbClr val="000000"/>
                        </a:solidFill>
                        <a:effectLst/>
                        <a:latin typeface="Calibri" panose="020F0502020204030204" pitchFamily="34" charset="0"/>
                      </a:endParaRPr>
                    </a:p>
                  </a:txBody>
                  <a:tcPr marL="5669" marR="5669" marT="5669" marB="0" anchor="b">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r" fontAlgn="b"/>
                      <a:r>
                        <a:rPr lang="de-DE" sz="1700" b="0" i="0" u="none" strike="noStrike" dirty="0">
                          <a:solidFill>
                            <a:srgbClr val="000000"/>
                          </a:solidFill>
                          <a:effectLst/>
                          <a:latin typeface="Calibri" panose="020F0502020204030204" pitchFamily="34" charset="0"/>
                        </a:rPr>
                        <a:t>18</a:t>
                      </a:r>
                    </a:p>
                  </a:txBody>
                  <a:tcPr marL="5669" marR="5669" marT="5669" marB="0" anchor="b">
                    <a:lnL w="12700" cap="flat" cmpd="sng" algn="ctr">
                      <a:solidFill>
                        <a:schemeClr val="tx1"/>
                      </a:solidFill>
                      <a:prstDash val="solid"/>
                      <a:round/>
                      <a:headEnd type="none" w="med" len="med"/>
                      <a:tailEnd type="none" w="med" len="med"/>
                    </a:lnL>
                  </a:tcPr>
                </a:tc>
                <a:tc>
                  <a:txBody>
                    <a:bodyPr/>
                    <a:lstStyle/>
                    <a:p>
                      <a:pPr algn="l" fontAlgn="b"/>
                      <a:r>
                        <a:rPr lang="de-DE" sz="1700" u="none" strike="noStrike">
                          <a:effectLst/>
                        </a:rPr>
                        <a:t> </a:t>
                      </a:r>
                      <a:r>
                        <a:rPr lang="de-DE" sz="1700" u="none" strike="noStrike" err="1">
                          <a:effectLst/>
                        </a:rPr>
                        <a:t>food</a:t>
                      </a:r>
                      <a:r>
                        <a:rPr lang="de-DE" sz="1700" u="none" strike="noStrike">
                          <a:effectLst/>
                        </a:rPr>
                        <a:t> </a:t>
                      </a:r>
                      <a:endParaRPr lang="de-DE" sz="1700" b="0" i="0" u="none" strike="noStrike">
                        <a:solidFill>
                          <a:srgbClr val="000000"/>
                        </a:solidFill>
                        <a:effectLst/>
                        <a:latin typeface="Calibri" panose="020F0502020204030204" pitchFamily="34" charset="0"/>
                      </a:endParaRPr>
                    </a:p>
                  </a:txBody>
                  <a:tcPr marL="5669" marR="5669" marT="5669" marB="0" anchor="b"/>
                </a:tc>
                <a:tc>
                  <a:txBody>
                    <a:bodyPr/>
                    <a:lstStyle/>
                    <a:p>
                      <a:pPr algn="l" fontAlgn="b"/>
                      <a:r>
                        <a:rPr lang="de-DE" sz="1700" u="none" strike="noStrike" dirty="0">
                          <a:effectLst/>
                        </a:rPr>
                        <a:t>20.280.560</a:t>
                      </a:r>
                      <a:endParaRPr lang="de-DE" sz="1700" b="0" i="0" u="none" strike="noStrike" dirty="0">
                        <a:solidFill>
                          <a:srgbClr val="000000"/>
                        </a:solidFill>
                        <a:effectLst/>
                        <a:latin typeface="Calibri" panose="020F0502020204030204" pitchFamily="34" charset="0"/>
                      </a:endParaRPr>
                    </a:p>
                  </a:txBody>
                  <a:tcPr marL="5669" marR="5669" marT="5669" marB="0" anchor="b">
                    <a:lnR w="12700" cap="flat" cmpd="sng" algn="ctr">
                      <a:solidFill>
                        <a:schemeClr val="tx1"/>
                      </a:solidFill>
                      <a:prstDash val="solid"/>
                      <a:round/>
                      <a:headEnd type="none" w="med" len="med"/>
                      <a:tailEnd type="none" w="med" len="med"/>
                    </a:lnR>
                  </a:tcPr>
                </a:tc>
                <a:tc>
                  <a:txBody>
                    <a:bodyPr/>
                    <a:lstStyle/>
                    <a:p>
                      <a:pPr algn="r" fontAlgn="b"/>
                      <a:r>
                        <a:rPr lang="de-DE" sz="1700" b="0" i="0" u="none" strike="noStrike" dirty="0">
                          <a:solidFill>
                            <a:srgbClr val="000000"/>
                          </a:solidFill>
                          <a:effectLst/>
                          <a:latin typeface="Calibri" panose="020F0502020204030204" pitchFamily="34" charset="0"/>
                        </a:rPr>
                        <a:t>28</a:t>
                      </a:r>
                    </a:p>
                  </a:txBody>
                  <a:tcPr marL="5669" marR="5669" marT="5669" marB="0" anchor="b">
                    <a:lnL w="12700" cap="flat" cmpd="sng" algn="ctr">
                      <a:solidFill>
                        <a:schemeClr val="tx1"/>
                      </a:solidFill>
                      <a:prstDash val="solid"/>
                      <a:round/>
                      <a:headEnd type="none" w="med" len="med"/>
                      <a:tailEnd type="none" w="med" len="med"/>
                    </a:lnL>
                  </a:tcPr>
                </a:tc>
                <a:tc>
                  <a:txBody>
                    <a:bodyPr/>
                    <a:lstStyle/>
                    <a:p>
                      <a:pPr algn="l" fontAlgn="b"/>
                      <a:r>
                        <a:rPr lang="de-DE" sz="1700" u="none" strike="noStrike" dirty="0">
                          <a:effectLst/>
                        </a:rPr>
                        <a:t> </a:t>
                      </a:r>
                      <a:r>
                        <a:rPr lang="de-DE" sz="1700" u="none" strike="noStrike" dirty="0" err="1">
                          <a:effectLst/>
                        </a:rPr>
                        <a:t>sports</a:t>
                      </a:r>
                      <a:r>
                        <a:rPr lang="de-DE" sz="1700" u="none" strike="noStrike" dirty="0">
                          <a:effectLst/>
                        </a:rPr>
                        <a:t> </a:t>
                      </a:r>
                      <a:endParaRPr lang="de-DE" sz="1700" b="0" i="0" u="none" strike="noStrike" dirty="0">
                        <a:solidFill>
                          <a:srgbClr val="000000"/>
                        </a:solidFill>
                        <a:effectLst/>
                        <a:latin typeface="Calibri" panose="020F0502020204030204" pitchFamily="34" charset="0"/>
                      </a:endParaRPr>
                    </a:p>
                  </a:txBody>
                  <a:tcPr marL="5669" marR="5669" marT="5669" marB="0" anchor="b"/>
                </a:tc>
                <a:tc>
                  <a:txBody>
                    <a:bodyPr/>
                    <a:lstStyle/>
                    <a:p>
                      <a:pPr algn="l" fontAlgn="b"/>
                      <a:r>
                        <a:rPr lang="de-DE" sz="1700" u="none" strike="noStrike" dirty="0">
                          <a:effectLst/>
                        </a:rPr>
                        <a:t>18.152.682</a:t>
                      </a:r>
                      <a:endParaRPr lang="de-DE" sz="1700" b="0" i="0" u="none" strike="noStrike" dirty="0">
                        <a:solidFill>
                          <a:srgbClr val="000000"/>
                        </a:solidFill>
                        <a:effectLst/>
                        <a:latin typeface="Calibri" panose="020F0502020204030204" pitchFamily="34" charset="0"/>
                      </a:endParaRPr>
                    </a:p>
                  </a:txBody>
                  <a:tcPr marL="5669" marR="5669" marT="5669"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02190814"/>
                  </a:ext>
                </a:extLst>
              </a:tr>
              <a:tr h="288345">
                <a:tc>
                  <a:txBody>
                    <a:bodyPr/>
                    <a:lstStyle/>
                    <a:p>
                      <a:pPr algn="r" fontAlgn="b"/>
                      <a:r>
                        <a:rPr lang="de-DE" sz="1700" b="0" i="0" u="none" strike="noStrike" dirty="0">
                          <a:solidFill>
                            <a:srgbClr val="000000"/>
                          </a:solidFill>
                          <a:effectLst/>
                          <a:latin typeface="Calibri" panose="020F0502020204030204" pitchFamily="34" charset="0"/>
                        </a:rPr>
                        <a:t>9</a:t>
                      </a:r>
                    </a:p>
                  </a:txBody>
                  <a:tcPr marL="5669" marR="5669" marT="5669" marB="0" anchor="b">
                    <a:lnL w="12700" cap="flat" cmpd="sng" algn="ctr">
                      <a:solidFill>
                        <a:schemeClr val="tx1"/>
                      </a:solidFill>
                      <a:prstDash val="solid"/>
                      <a:round/>
                      <a:headEnd type="none" w="med" len="med"/>
                      <a:tailEnd type="none" w="med" len="med"/>
                    </a:lnL>
                  </a:tcPr>
                </a:tc>
                <a:tc>
                  <a:txBody>
                    <a:bodyPr/>
                    <a:lstStyle/>
                    <a:p>
                      <a:pPr algn="l" fontAlgn="b"/>
                      <a:r>
                        <a:rPr lang="de-DE" sz="1700" u="none" strike="noStrike">
                          <a:effectLst/>
                        </a:rPr>
                        <a:t> </a:t>
                      </a:r>
                      <a:r>
                        <a:rPr lang="de-DE" sz="1700" u="none" strike="noStrike" err="1">
                          <a:effectLst/>
                        </a:rPr>
                        <a:t>worldnews</a:t>
                      </a:r>
                      <a:r>
                        <a:rPr lang="de-DE" sz="1700" u="none" strike="noStrike">
                          <a:effectLst/>
                        </a:rPr>
                        <a:t> </a:t>
                      </a:r>
                      <a:endParaRPr lang="de-DE" sz="1700" b="0" i="0" u="none" strike="noStrike">
                        <a:solidFill>
                          <a:srgbClr val="000000"/>
                        </a:solidFill>
                        <a:effectLst/>
                        <a:latin typeface="Calibri" panose="020F0502020204030204" pitchFamily="34" charset="0"/>
                      </a:endParaRPr>
                    </a:p>
                  </a:txBody>
                  <a:tcPr marL="5669" marR="5669" marT="5669" marB="0" anchor="b"/>
                </a:tc>
                <a:tc>
                  <a:txBody>
                    <a:bodyPr/>
                    <a:lstStyle/>
                    <a:p>
                      <a:pPr algn="l" fontAlgn="b"/>
                      <a:r>
                        <a:rPr lang="de-DE" sz="1700" u="none" strike="noStrike" dirty="0">
                          <a:effectLst/>
                        </a:rPr>
                        <a:t>25.346.709</a:t>
                      </a:r>
                      <a:endParaRPr lang="de-DE" sz="1700" b="0" i="0" u="none" strike="noStrike" dirty="0">
                        <a:solidFill>
                          <a:srgbClr val="000000"/>
                        </a:solidFill>
                        <a:effectLst/>
                        <a:latin typeface="Calibri" panose="020F0502020204030204" pitchFamily="34" charset="0"/>
                      </a:endParaRPr>
                    </a:p>
                  </a:txBody>
                  <a:tcPr marL="5669" marR="5669" marT="5669" marB="0" anchor="b">
                    <a:lnR w="12700" cap="flat" cmpd="sng" algn="ctr">
                      <a:solidFill>
                        <a:schemeClr val="tx1"/>
                      </a:solidFill>
                      <a:prstDash val="solid"/>
                      <a:round/>
                      <a:headEnd type="none" w="med" len="med"/>
                      <a:tailEnd type="none" w="med" len="med"/>
                    </a:lnR>
                  </a:tcPr>
                </a:tc>
                <a:tc>
                  <a:txBody>
                    <a:bodyPr/>
                    <a:lstStyle/>
                    <a:p>
                      <a:pPr algn="r" fontAlgn="b"/>
                      <a:r>
                        <a:rPr lang="de-DE" sz="1700" b="0" i="0" u="none" strike="noStrike" dirty="0">
                          <a:solidFill>
                            <a:srgbClr val="000000"/>
                          </a:solidFill>
                          <a:effectLst/>
                          <a:latin typeface="Calibri" panose="020F0502020204030204" pitchFamily="34" charset="0"/>
                        </a:rPr>
                        <a:t>19</a:t>
                      </a:r>
                    </a:p>
                  </a:txBody>
                  <a:tcPr marL="5669" marR="5669" marT="5669" marB="0" anchor="b">
                    <a:lnL w="12700" cap="flat" cmpd="sng" algn="ctr">
                      <a:solidFill>
                        <a:schemeClr val="tx1"/>
                      </a:solidFill>
                      <a:prstDash val="solid"/>
                      <a:round/>
                      <a:headEnd type="none" w="med" len="med"/>
                      <a:tailEnd type="none" w="med" len="med"/>
                    </a:lnL>
                    <a:solidFill>
                      <a:schemeClr val="accent1">
                        <a:lumMod val="40000"/>
                        <a:lumOff val="60000"/>
                      </a:schemeClr>
                    </a:solidFill>
                  </a:tcPr>
                </a:tc>
                <a:tc>
                  <a:txBody>
                    <a:bodyPr/>
                    <a:lstStyle/>
                    <a:p>
                      <a:pPr algn="l" fontAlgn="b"/>
                      <a:r>
                        <a:rPr lang="de-DE" sz="1700" u="none" strike="noStrike">
                          <a:effectLst/>
                        </a:rPr>
                        <a:t> </a:t>
                      </a:r>
                      <a:r>
                        <a:rPr lang="de-DE" sz="1700" u="none" strike="noStrike" err="1">
                          <a:effectLst/>
                        </a:rPr>
                        <a:t>askscience</a:t>
                      </a:r>
                      <a:r>
                        <a:rPr lang="de-DE" sz="1700" u="none" strike="noStrike">
                          <a:effectLst/>
                        </a:rPr>
                        <a:t> </a:t>
                      </a:r>
                      <a:endParaRPr lang="de-DE" sz="1700" b="0" i="0" u="none" strike="noStrike">
                        <a:solidFill>
                          <a:srgbClr val="000000"/>
                        </a:solidFill>
                        <a:effectLst/>
                        <a:latin typeface="Calibri" panose="020F0502020204030204" pitchFamily="34" charset="0"/>
                      </a:endParaRPr>
                    </a:p>
                  </a:txBody>
                  <a:tcPr marL="5669" marR="5669" marT="5669" marB="0" anchor="b">
                    <a:solidFill>
                      <a:schemeClr val="accent1">
                        <a:lumMod val="40000"/>
                        <a:lumOff val="60000"/>
                      </a:schemeClr>
                    </a:solidFill>
                  </a:tcPr>
                </a:tc>
                <a:tc>
                  <a:txBody>
                    <a:bodyPr/>
                    <a:lstStyle/>
                    <a:p>
                      <a:pPr algn="l" fontAlgn="b"/>
                      <a:r>
                        <a:rPr lang="de-DE" sz="1700" u="none" strike="noStrike" dirty="0">
                          <a:effectLst/>
                        </a:rPr>
                        <a:t>19.984.634</a:t>
                      </a:r>
                      <a:endParaRPr lang="de-DE" sz="1700" b="0" i="0" u="none" strike="noStrike" dirty="0">
                        <a:solidFill>
                          <a:srgbClr val="000000"/>
                        </a:solidFill>
                        <a:effectLst/>
                        <a:latin typeface="Calibri" panose="020F0502020204030204" pitchFamily="34" charset="0"/>
                      </a:endParaRPr>
                    </a:p>
                  </a:txBody>
                  <a:tcPr marL="5669" marR="5669" marT="5669" marB="0" anchor="b">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r" fontAlgn="b"/>
                      <a:r>
                        <a:rPr lang="de-DE" sz="1700" b="0" i="0" u="none" strike="noStrike" dirty="0">
                          <a:solidFill>
                            <a:srgbClr val="000000"/>
                          </a:solidFill>
                          <a:effectLst/>
                          <a:latin typeface="Calibri" panose="020F0502020204030204" pitchFamily="34" charset="0"/>
                        </a:rPr>
                        <a:t>29</a:t>
                      </a:r>
                    </a:p>
                  </a:txBody>
                  <a:tcPr marL="5669" marR="5669" marT="5669" marB="0" anchor="b">
                    <a:lnL w="12700" cap="flat" cmpd="sng" algn="ctr">
                      <a:solidFill>
                        <a:schemeClr val="tx1"/>
                      </a:solidFill>
                      <a:prstDash val="solid"/>
                      <a:round/>
                      <a:headEnd type="none" w="med" len="med"/>
                      <a:tailEnd type="none" w="med" len="med"/>
                    </a:lnL>
                  </a:tcPr>
                </a:tc>
                <a:tc>
                  <a:txBody>
                    <a:bodyPr/>
                    <a:lstStyle/>
                    <a:p>
                      <a:pPr algn="l" fontAlgn="b"/>
                      <a:r>
                        <a:rPr lang="de-DE" sz="1700" u="none" strike="noStrike" dirty="0">
                          <a:effectLst/>
                        </a:rPr>
                        <a:t> </a:t>
                      </a:r>
                      <a:r>
                        <a:rPr lang="de-DE" sz="1700" u="none" strike="noStrike" dirty="0" err="1">
                          <a:effectLst/>
                        </a:rPr>
                        <a:t>space</a:t>
                      </a:r>
                      <a:r>
                        <a:rPr lang="de-DE" sz="1700" u="none" strike="noStrike" dirty="0">
                          <a:effectLst/>
                        </a:rPr>
                        <a:t> </a:t>
                      </a:r>
                      <a:endParaRPr lang="de-DE" sz="1700" b="0" i="0" u="none" strike="noStrike" dirty="0">
                        <a:solidFill>
                          <a:srgbClr val="000000"/>
                        </a:solidFill>
                        <a:effectLst/>
                        <a:latin typeface="Calibri" panose="020F0502020204030204" pitchFamily="34" charset="0"/>
                      </a:endParaRPr>
                    </a:p>
                  </a:txBody>
                  <a:tcPr marL="5669" marR="5669" marT="5669" marB="0" anchor="b"/>
                </a:tc>
                <a:tc>
                  <a:txBody>
                    <a:bodyPr/>
                    <a:lstStyle/>
                    <a:p>
                      <a:pPr algn="l" fontAlgn="b"/>
                      <a:r>
                        <a:rPr lang="de-DE" sz="1700" u="none" strike="noStrike" dirty="0">
                          <a:effectLst/>
                        </a:rPr>
                        <a:t>17.642.422</a:t>
                      </a:r>
                      <a:endParaRPr lang="de-DE" sz="1700" b="0" i="0" u="none" strike="noStrike" dirty="0">
                        <a:solidFill>
                          <a:srgbClr val="000000"/>
                        </a:solidFill>
                        <a:effectLst/>
                        <a:latin typeface="Calibri" panose="020F0502020204030204" pitchFamily="34" charset="0"/>
                      </a:endParaRPr>
                    </a:p>
                  </a:txBody>
                  <a:tcPr marL="5669" marR="5669" marT="5669"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0213254"/>
                  </a:ext>
                </a:extLst>
              </a:tr>
              <a:tr h="288345">
                <a:tc>
                  <a:txBody>
                    <a:bodyPr/>
                    <a:lstStyle/>
                    <a:p>
                      <a:pPr algn="r" fontAlgn="b"/>
                      <a:r>
                        <a:rPr lang="de-DE" sz="1700" b="0" i="0" u="none" strike="noStrike" dirty="0">
                          <a:solidFill>
                            <a:srgbClr val="000000"/>
                          </a:solidFill>
                          <a:effectLst/>
                          <a:latin typeface="Calibri" panose="020F0502020204030204" pitchFamily="34" charset="0"/>
                        </a:rPr>
                        <a:t>10</a:t>
                      </a:r>
                    </a:p>
                  </a:txBody>
                  <a:tcPr marL="5669" marR="5669" marT="5669"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b"/>
                      <a:r>
                        <a:rPr lang="de-DE" sz="1700" u="none" strike="noStrike">
                          <a:effectLst/>
                        </a:rPr>
                        <a:t> </a:t>
                      </a:r>
                      <a:r>
                        <a:rPr lang="de-DE" sz="1700" u="none" strike="noStrike" err="1">
                          <a:effectLst/>
                        </a:rPr>
                        <a:t>videos</a:t>
                      </a:r>
                      <a:r>
                        <a:rPr lang="de-DE" sz="1700" u="none" strike="noStrike">
                          <a:effectLst/>
                        </a:rPr>
                        <a:t> </a:t>
                      </a:r>
                      <a:endParaRPr lang="de-DE" sz="1700" b="0" i="0" u="none" strike="noStrike">
                        <a:solidFill>
                          <a:srgbClr val="000000"/>
                        </a:solidFill>
                        <a:effectLst/>
                        <a:latin typeface="Calibri" panose="020F0502020204030204" pitchFamily="34" charset="0"/>
                      </a:endParaRPr>
                    </a:p>
                  </a:txBody>
                  <a:tcPr marL="5669" marR="5669" marT="5669" marB="0" anchor="b">
                    <a:lnB w="12700" cap="flat" cmpd="sng" algn="ctr">
                      <a:solidFill>
                        <a:schemeClr val="tx1"/>
                      </a:solidFill>
                      <a:prstDash val="solid"/>
                      <a:round/>
                      <a:headEnd type="none" w="med" len="med"/>
                      <a:tailEnd type="none" w="med" len="med"/>
                    </a:lnB>
                  </a:tcPr>
                </a:tc>
                <a:tc>
                  <a:txBody>
                    <a:bodyPr/>
                    <a:lstStyle/>
                    <a:p>
                      <a:pPr algn="l" fontAlgn="b"/>
                      <a:r>
                        <a:rPr lang="de-DE" sz="1700" u="none" strike="noStrike" dirty="0">
                          <a:effectLst/>
                        </a:rPr>
                        <a:t>24.306.758</a:t>
                      </a:r>
                      <a:endParaRPr lang="de-DE" sz="1700" b="0" i="0" u="none" strike="noStrike" dirty="0">
                        <a:solidFill>
                          <a:srgbClr val="000000"/>
                        </a:solidFill>
                        <a:effectLst/>
                        <a:latin typeface="Calibri" panose="020F0502020204030204" pitchFamily="34" charset="0"/>
                      </a:endParaRPr>
                    </a:p>
                  </a:txBody>
                  <a:tcPr marL="5669" marR="5669" marT="5669"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de-DE" sz="1700" b="0" i="0" u="none" strike="noStrike" dirty="0">
                          <a:solidFill>
                            <a:srgbClr val="000000"/>
                          </a:solidFill>
                          <a:effectLst/>
                          <a:latin typeface="Calibri" panose="020F0502020204030204" pitchFamily="34" charset="0"/>
                        </a:rPr>
                        <a:t>20</a:t>
                      </a:r>
                    </a:p>
                  </a:txBody>
                  <a:tcPr marL="5669" marR="5669" marT="5669"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b"/>
                      <a:r>
                        <a:rPr lang="de-DE" sz="1700" u="none" strike="noStrike" dirty="0">
                          <a:effectLst/>
                        </a:rPr>
                        <a:t> Jokes </a:t>
                      </a:r>
                      <a:endParaRPr lang="de-DE" sz="1700" b="0" i="0" u="none" strike="noStrike" dirty="0">
                        <a:solidFill>
                          <a:srgbClr val="000000"/>
                        </a:solidFill>
                        <a:effectLst/>
                        <a:latin typeface="Calibri" panose="020F0502020204030204" pitchFamily="34" charset="0"/>
                      </a:endParaRPr>
                    </a:p>
                  </a:txBody>
                  <a:tcPr marL="5669" marR="5669" marT="5669" marB="0" anchor="b">
                    <a:lnB w="12700" cap="flat" cmpd="sng" algn="ctr">
                      <a:solidFill>
                        <a:schemeClr val="tx1"/>
                      </a:solidFill>
                      <a:prstDash val="solid"/>
                      <a:round/>
                      <a:headEnd type="none" w="med" len="med"/>
                      <a:tailEnd type="none" w="med" len="med"/>
                    </a:lnB>
                  </a:tcPr>
                </a:tc>
                <a:tc>
                  <a:txBody>
                    <a:bodyPr/>
                    <a:lstStyle/>
                    <a:p>
                      <a:pPr algn="l" fontAlgn="b"/>
                      <a:r>
                        <a:rPr lang="de-DE" sz="1700" u="none" strike="noStrike" dirty="0">
                          <a:effectLst/>
                        </a:rPr>
                        <a:t>19.566.850</a:t>
                      </a:r>
                      <a:endParaRPr lang="de-DE" sz="1700" b="0" i="0" u="none" strike="noStrike" dirty="0">
                        <a:solidFill>
                          <a:srgbClr val="000000"/>
                        </a:solidFill>
                        <a:effectLst/>
                        <a:latin typeface="Calibri" panose="020F0502020204030204" pitchFamily="34" charset="0"/>
                      </a:endParaRPr>
                    </a:p>
                  </a:txBody>
                  <a:tcPr marL="5669" marR="5669" marT="5669"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de-DE" sz="1700" b="0" i="0" u="none" strike="noStrike" dirty="0">
                          <a:solidFill>
                            <a:srgbClr val="000000"/>
                          </a:solidFill>
                          <a:effectLst/>
                          <a:latin typeface="Calibri" panose="020F0502020204030204" pitchFamily="34" charset="0"/>
                        </a:rPr>
                        <a:t>30</a:t>
                      </a:r>
                    </a:p>
                  </a:txBody>
                  <a:tcPr marL="5669" marR="5669" marT="5669"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b"/>
                      <a:r>
                        <a:rPr lang="de-DE" sz="1700" u="none" strike="noStrike" dirty="0">
                          <a:effectLst/>
                        </a:rPr>
                        <a:t> </a:t>
                      </a:r>
                      <a:r>
                        <a:rPr lang="de-DE" sz="1700" u="none" strike="noStrike" dirty="0" err="1">
                          <a:effectLst/>
                        </a:rPr>
                        <a:t>gadgets</a:t>
                      </a:r>
                      <a:r>
                        <a:rPr lang="de-DE" sz="1700" u="none" strike="noStrike" dirty="0">
                          <a:effectLst/>
                        </a:rPr>
                        <a:t> </a:t>
                      </a:r>
                      <a:endParaRPr lang="de-DE" sz="1700" b="0" i="0" u="none" strike="noStrike" dirty="0">
                        <a:solidFill>
                          <a:srgbClr val="000000"/>
                        </a:solidFill>
                        <a:effectLst/>
                        <a:latin typeface="Calibri" panose="020F0502020204030204" pitchFamily="34" charset="0"/>
                      </a:endParaRPr>
                    </a:p>
                  </a:txBody>
                  <a:tcPr marL="5669" marR="5669" marT="5669" marB="0" anchor="b">
                    <a:lnB w="12700" cap="flat" cmpd="sng" algn="ctr">
                      <a:solidFill>
                        <a:schemeClr val="tx1"/>
                      </a:solidFill>
                      <a:prstDash val="solid"/>
                      <a:round/>
                      <a:headEnd type="none" w="med" len="med"/>
                      <a:tailEnd type="none" w="med" len="med"/>
                    </a:lnB>
                  </a:tcPr>
                </a:tc>
                <a:tc>
                  <a:txBody>
                    <a:bodyPr/>
                    <a:lstStyle/>
                    <a:p>
                      <a:pPr algn="l" fontAlgn="b"/>
                      <a:r>
                        <a:rPr lang="de-DE" sz="1700" u="none" strike="noStrike" dirty="0">
                          <a:effectLst/>
                        </a:rPr>
                        <a:t>17.593.697</a:t>
                      </a:r>
                      <a:endParaRPr lang="de-DE" sz="1700" b="0" i="0" u="none" strike="noStrike" dirty="0">
                        <a:solidFill>
                          <a:srgbClr val="000000"/>
                        </a:solidFill>
                        <a:effectLst/>
                        <a:latin typeface="Calibri" panose="020F0502020204030204" pitchFamily="34" charset="0"/>
                      </a:endParaRPr>
                    </a:p>
                  </a:txBody>
                  <a:tcPr marL="5669" marR="5669" marT="5669"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1322514"/>
                  </a:ext>
                </a:extLst>
              </a:tr>
            </a:tbl>
          </a:graphicData>
        </a:graphic>
      </p:graphicFrame>
    </p:spTree>
    <p:extLst>
      <p:ext uri="{BB962C8B-B14F-4D97-AF65-F5344CB8AC3E}">
        <p14:creationId xmlns:p14="http://schemas.microsoft.com/office/powerpoint/2010/main" val="1183640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24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E27224E-8880-484B-A45D-0A5949C9F39E}"/>
              </a:ext>
            </a:extLst>
          </p:cNvPr>
          <p:cNvSpPr>
            <a:spLocks noGrp="1"/>
          </p:cNvSpPr>
          <p:nvPr>
            <p:ph type="title"/>
          </p:nvPr>
        </p:nvSpPr>
        <p:spPr>
          <a:xfrm>
            <a:off x="524256" y="516804"/>
            <a:ext cx="6594189" cy="1625210"/>
          </a:xfrm>
        </p:spPr>
        <p:txBody>
          <a:bodyPr>
            <a:normAutofit/>
          </a:bodyPr>
          <a:lstStyle/>
          <a:p>
            <a:r>
              <a:rPr lang="de-DE">
                <a:solidFill>
                  <a:srgbClr val="FFFFFF"/>
                </a:solidFill>
              </a:rPr>
              <a:t>Covid-19 on reddit</a:t>
            </a:r>
          </a:p>
        </p:txBody>
      </p:sp>
      <p:sp>
        <p:nvSpPr>
          <p:cNvPr id="7" name="Rectangle 10">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a:extLst>
              <a:ext uri="{FF2B5EF4-FFF2-40B4-BE49-F238E27FC236}">
                <a16:creationId xmlns:a16="http://schemas.microsoft.com/office/drawing/2014/main" id="{0ACDD616-097F-49BA-8D71-B2F0A14D1E42}"/>
              </a:ext>
            </a:extLst>
          </p:cNvPr>
          <p:cNvPicPr/>
          <p:nvPr/>
        </p:nvPicPr>
        <p:blipFill>
          <a:blip r:embed="rId3"/>
          <a:stretch>
            <a:fillRect/>
          </a:stretch>
        </p:blipFill>
        <p:spPr>
          <a:xfrm>
            <a:off x="566744" y="3595442"/>
            <a:ext cx="6579910" cy="1776576"/>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nhaltsplatzhalter 2">
            <a:extLst>
              <a:ext uri="{FF2B5EF4-FFF2-40B4-BE49-F238E27FC236}">
                <a16:creationId xmlns:a16="http://schemas.microsoft.com/office/drawing/2014/main" id="{0B92BCD3-1418-4C45-8585-6E4172E858E4}"/>
              </a:ext>
            </a:extLst>
          </p:cNvPr>
          <p:cNvSpPr>
            <a:spLocks noGrp="1"/>
          </p:cNvSpPr>
          <p:nvPr>
            <p:ph idx="1"/>
          </p:nvPr>
        </p:nvSpPr>
        <p:spPr>
          <a:xfrm>
            <a:off x="8029319" y="917725"/>
            <a:ext cx="3424739" cy="4852362"/>
          </a:xfrm>
        </p:spPr>
        <p:txBody>
          <a:bodyPr anchor="ctr">
            <a:normAutofit/>
          </a:bodyPr>
          <a:lstStyle/>
          <a:p>
            <a:r>
              <a:rPr lang="de-DE" sz="2000" dirty="0">
                <a:solidFill>
                  <a:srgbClr val="FFFFFF"/>
                </a:solidFill>
              </a:rPr>
              <a:t>„</a:t>
            </a:r>
            <a:r>
              <a:rPr lang="de-DE" sz="2000" dirty="0" err="1">
                <a:solidFill>
                  <a:srgbClr val="FFFFFF"/>
                </a:solidFill>
              </a:rPr>
              <a:t>Infodemic</a:t>
            </a:r>
            <a:r>
              <a:rPr lang="de-DE" sz="2000" dirty="0">
                <a:solidFill>
                  <a:srgbClr val="FFFFFF"/>
                </a:solidFill>
              </a:rPr>
              <a:t>“</a:t>
            </a:r>
          </a:p>
          <a:p>
            <a:r>
              <a:rPr lang="de-DE" sz="2000" dirty="0" err="1">
                <a:solidFill>
                  <a:srgbClr val="FFFFFF"/>
                </a:solidFill>
              </a:rPr>
              <a:t>Existing</a:t>
            </a:r>
            <a:r>
              <a:rPr lang="de-DE" sz="2000" dirty="0">
                <a:solidFill>
                  <a:srgbClr val="FFFFFF"/>
                </a:solidFill>
              </a:rPr>
              <a:t> </a:t>
            </a:r>
            <a:r>
              <a:rPr lang="de-DE" sz="2000" dirty="0" err="1">
                <a:solidFill>
                  <a:srgbClr val="FFFFFF"/>
                </a:solidFill>
              </a:rPr>
              <a:t>moderation</a:t>
            </a:r>
            <a:r>
              <a:rPr lang="de-DE" sz="2000" dirty="0">
                <a:solidFill>
                  <a:srgbClr val="FFFFFF"/>
                </a:solidFill>
              </a:rPr>
              <a:t> </a:t>
            </a:r>
            <a:r>
              <a:rPr lang="de-DE" sz="2000" dirty="0" err="1">
                <a:solidFill>
                  <a:srgbClr val="FFFFFF"/>
                </a:solidFill>
              </a:rPr>
              <a:t>practices</a:t>
            </a:r>
            <a:endParaRPr lang="de-DE" sz="2000" dirty="0">
              <a:solidFill>
                <a:srgbClr val="FFFFFF"/>
              </a:solidFill>
            </a:endParaRPr>
          </a:p>
          <a:p>
            <a:r>
              <a:rPr lang="de-DE" sz="2000" dirty="0">
                <a:solidFill>
                  <a:srgbClr val="FFFFFF"/>
                </a:solidFill>
              </a:rPr>
              <a:t>Subreddit </a:t>
            </a:r>
            <a:r>
              <a:rPr lang="de-DE" sz="2000" dirty="0" err="1">
                <a:solidFill>
                  <a:srgbClr val="FFFFFF"/>
                </a:solidFill>
              </a:rPr>
              <a:t>responses</a:t>
            </a:r>
            <a:endParaRPr lang="de-DE" sz="2000" dirty="0">
              <a:solidFill>
                <a:srgbClr val="FFFFFF"/>
              </a:solidFill>
            </a:endParaRPr>
          </a:p>
          <a:p>
            <a:r>
              <a:rPr lang="de-DE" sz="2000" dirty="0" err="1">
                <a:solidFill>
                  <a:srgbClr val="FFFFFF"/>
                </a:solidFill>
              </a:rPr>
              <a:t>Platform-wide</a:t>
            </a:r>
            <a:r>
              <a:rPr lang="de-DE" sz="2000" dirty="0">
                <a:solidFill>
                  <a:srgbClr val="FFFFFF"/>
                </a:solidFill>
              </a:rPr>
              <a:t> </a:t>
            </a:r>
            <a:r>
              <a:rPr lang="de-DE" sz="2000" dirty="0" err="1">
                <a:solidFill>
                  <a:srgbClr val="FFFFFF"/>
                </a:solidFill>
              </a:rPr>
              <a:t>response</a:t>
            </a:r>
            <a:endParaRPr lang="de-DE" sz="2000" dirty="0">
              <a:solidFill>
                <a:srgbClr val="FFFFFF"/>
              </a:solidFill>
            </a:endParaRPr>
          </a:p>
          <a:p>
            <a:pPr lvl="1"/>
            <a:endParaRPr lang="de-DE" sz="2000" dirty="0">
              <a:solidFill>
                <a:srgbClr val="FFFFFF"/>
              </a:solidFill>
            </a:endParaRPr>
          </a:p>
        </p:txBody>
      </p:sp>
    </p:spTree>
    <p:extLst>
      <p:ext uri="{BB962C8B-B14F-4D97-AF65-F5344CB8AC3E}">
        <p14:creationId xmlns:p14="http://schemas.microsoft.com/office/powerpoint/2010/main" val="786567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0FBBEAB-3FEE-4B19-A757-BC7C6B7822DC}"/>
              </a:ext>
            </a:extLst>
          </p:cNvPr>
          <p:cNvSpPr>
            <a:spLocks noGrp="1"/>
          </p:cNvSpPr>
          <p:nvPr>
            <p:ph type="title"/>
          </p:nvPr>
        </p:nvSpPr>
        <p:spPr>
          <a:xfrm>
            <a:off x="1008184" y="174032"/>
            <a:ext cx="10175631" cy="1111843"/>
          </a:xfrm>
        </p:spPr>
        <p:txBody>
          <a:bodyPr anchor="ctr">
            <a:normAutofit/>
          </a:bodyPr>
          <a:lstStyle/>
          <a:p>
            <a:pPr algn="ctr"/>
            <a:r>
              <a:rPr lang="de-DE" sz="4000"/>
              <a:t>Science subreddits and covid-19</a:t>
            </a:r>
          </a:p>
        </p:txBody>
      </p:sp>
      <p:sp>
        <p:nvSpPr>
          <p:cNvPr id="3" name="Inhaltsplatzhalter 2">
            <a:extLst>
              <a:ext uri="{FF2B5EF4-FFF2-40B4-BE49-F238E27FC236}">
                <a16:creationId xmlns:a16="http://schemas.microsoft.com/office/drawing/2014/main" id="{A8590727-D511-4FB0-BC13-02BB1C4FAA2B}"/>
              </a:ext>
            </a:extLst>
          </p:cNvPr>
          <p:cNvSpPr>
            <a:spLocks noGrp="1"/>
          </p:cNvSpPr>
          <p:nvPr>
            <p:ph idx="1"/>
          </p:nvPr>
        </p:nvSpPr>
        <p:spPr>
          <a:xfrm>
            <a:off x="1008184" y="1459907"/>
            <a:ext cx="10175630" cy="767904"/>
          </a:xfrm>
        </p:spPr>
        <p:txBody>
          <a:bodyPr anchor="ctr">
            <a:normAutofit/>
          </a:bodyPr>
          <a:lstStyle/>
          <a:p>
            <a:pPr marL="0" indent="0" algn="ctr">
              <a:buNone/>
            </a:pPr>
            <a:endParaRPr lang="de-DE" sz="2000"/>
          </a:p>
          <a:p>
            <a:pPr algn="ctr"/>
            <a:endParaRPr lang="de-DE" sz="2000"/>
          </a:p>
        </p:txBody>
      </p:sp>
      <p:pic>
        <p:nvPicPr>
          <p:cNvPr id="7" name="Grafik 6" descr="Ein Bild, das Text enthält.&#10;&#10;Automatisch generierte Beschreibung">
            <a:extLst>
              <a:ext uri="{FF2B5EF4-FFF2-40B4-BE49-F238E27FC236}">
                <a16:creationId xmlns:a16="http://schemas.microsoft.com/office/drawing/2014/main" id="{461EB249-C370-44F6-B43B-3C903CC8AD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337269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AB62E-DCB1-4F35-BDB1-A1FCB1D47460}"/>
              </a:ext>
            </a:extLst>
          </p:cNvPr>
          <p:cNvSpPr>
            <a:spLocks noGrp="1"/>
          </p:cNvSpPr>
          <p:nvPr>
            <p:ph type="title"/>
          </p:nvPr>
        </p:nvSpPr>
        <p:spPr/>
        <p:txBody>
          <a:bodyPr/>
          <a:lstStyle/>
          <a:p>
            <a:r>
              <a:rPr lang="de-DE" dirty="0"/>
              <a:t>New </a:t>
            </a:r>
            <a:r>
              <a:rPr lang="de-DE" dirty="0" err="1"/>
              <a:t>subreddits</a:t>
            </a:r>
            <a:r>
              <a:rPr lang="de-DE" dirty="0"/>
              <a:t> </a:t>
            </a:r>
            <a:r>
              <a:rPr lang="de-DE" dirty="0" err="1"/>
              <a:t>for</a:t>
            </a:r>
            <a:r>
              <a:rPr lang="de-DE" dirty="0"/>
              <a:t> covid-19</a:t>
            </a:r>
          </a:p>
        </p:txBody>
      </p:sp>
      <p:sp>
        <p:nvSpPr>
          <p:cNvPr id="3" name="Inhaltsplatzhalter 2">
            <a:extLst>
              <a:ext uri="{FF2B5EF4-FFF2-40B4-BE49-F238E27FC236}">
                <a16:creationId xmlns:a16="http://schemas.microsoft.com/office/drawing/2014/main" id="{D5C0257C-F3C8-4F8F-BA9E-BD4D8BF442AF}"/>
              </a:ext>
            </a:extLst>
          </p:cNvPr>
          <p:cNvSpPr>
            <a:spLocks noGrp="1"/>
          </p:cNvSpPr>
          <p:nvPr>
            <p:ph idx="1"/>
          </p:nvPr>
        </p:nvSpPr>
        <p:spPr/>
        <p:txBody>
          <a:bodyPr/>
          <a:lstStyle/>
          <a:p>
            <a:endParaRPr lang="de-DE"/>
          </a:p>
        </p:txBody>
      </p:sp>
      <p:pic>
        <p:nvPicPr>
          <p:cNvPr id="4" name="Grafik 3">
            <a:extLst>
              <a:ext uri="{FF2B5EF4-FFF2-40B4-BE49-F238E27FC236}">
                <a16:creationId xmlns:a16="http://schemas.microsoft.com/office/drawing/2014/main" id="{D5A00256-38BE-4020-A8C4-6E8BA723788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10321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F60E04-D77F-40B4-AF4A-43B9A25FD538}"/>
              </a:ext>
            </a:extLst>
          </p:cNvPr>
          <p:cNvSpPr>
            <a:spLocks noGrp="1"/>
          </p:cNvSpPr>
          <p:nvPr>
            <p:ph type="title"/>
          </p:nvPr>
        </p:nvSpPr>
        <p:spPr/>
        <p:txBody>
          <a:bodyPr/>
          <a:lstStyle/>
          <a:p>
            <a:r>
              <a:rPr lang="de-DE" dirty="0"/>
              <a:t>Covid-19 in </a:t>
            </a:r>
            <a:r>
              <a:rPr lang="de-DE" dirty="0" err="1"/>
              <a:t>mixed</a:t>
            </a:r>
            <a:r>
              <a:rPr lang="de-DE" dirty="0"/>
              <a:t> </a:t>
            </a:r>
            <a:r>
              <a:rPr lang="de-DE" dirty="0" err="1"/>
              <a:t>subreddits</a:t>
            </a:r>
            <a:endParaRPr lang="de-DE" dirty="0"/>
          </a:p>
        </p:txBody>
      </p:sp>
      <p:sp>
        <p:nvSpPr>
          <p:cNvPr id="3" name="Inhaltsplatzhalter 2">
            <a:extLst>
              <a:ext uri="{FF2B5EF4-FFF2-40B4-BE49-F238E27FC236}">
                <a16:creationId xmlns:a16="http://schemas.microsoft.com/office/drawing/2014/main" id="{7705C473-97EA-42A2-AE34-806D831DDEB2}"/>
              </a:ext>
            </a:extLst>
          </p:cNvPr>
          <p:cNvSpPr>
            <a:spLocks noGrp="1"/>
          </p:cNvSpPr>
          <p:nvPr>
            <p:ph idx="1"/>
          </p:nvPr>
        </p:nvSpPr>
        <p:spPr/>
        <p:txBody>
          <a:bodyPr/>
          <a:lstStyle/>
          <a:p>
            <a:endParaRPr lang="de-DE" dirty="0"/>
          </a:p>
        </p:txBody>
      </p:sp>
      <p:pic>
        <p:nvPicPr>
          <p:cNvPr id="5" name="Grafik 4">
            <a:extLst>
              <a:ext uri="{FF2B5EF4-FFF2-40B4-BE49-F238E27FC236}">
                <a16:creationId xmlns:a16="http://schemas.microsoft.com/office/drawing/2014/main" id="{CC0BAA6F-7A6C-431D-9431-7A8FA9E57A7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6865089"/>
      </p:ext>
    </p:extLst>
  </p:cSld>
  <p:clrMapOvr>
    <a:masterClrMapping/>
  </p:clrMapOvr>
</p:sld>
</file>

<file path=ppt/theme/theme1.xml><?xml version="1.0" encoding="utf-8"?>
<a:theme xmlns:a="http://schemas.openxmlformats.org/drawingml/2006/main" name="Office Theme">
  <a:themeElements>
    <a:clrScheme name="Orangero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2326</Words>
  <Application>Microsoft Office PowerPoint</Application>
  <PresentationFormat>Breitbild</PresentationFormat>
  <Paragraphs>223</Paragraphs>
  <Slides>11</Slides>
  <Notes>10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11</vt:i4>
      </vt:variant>
    </vt:vector>
  </HeadingPairs>
  <TitlesOfParts>
    <vt:vector size="15" baseType="lpstr">
      <vt:lpstr>Arial</vt:lpstr>
      <vt:lpstr>Calibri</vt:lpstr>
      <vt:lpstr>Calibri Light</vt:lpstr>
      <vt:lpstr>Office Theme</vt:lpstr>
      <vt:lpstr>Following the pandemic on Reddit – Moderating an infodemic</vt:lpstr>
      <vt:lpstr>About</vt:lpstr>
      <vt:lpstr>What is Reddit?</vt:lpstr>
      <vt:lpstr>How does Reddit work?</vt:lpstr>
      <vt:lpstr>Science on Reddit</vt:lpstr>
      <vt:lpstr>Covid-19 on reddit</vt:lpstr>
      <vt:lpstr>Science subreddits and covid-19</vt:lpstr>
      <vt:lpstr>New subreddits for covid-19</vt:lpstr>
      <vt:lpstr>Covid-19 in mixed subreddits</vt:lpstr>
      <vt:lpstr>How special is Reddit?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Frauke</dc:creator>
  <cp:lastModifiedBy>Frauke Rohden</cp:lastModifiedBy>
  <cp:revision>6</cp:revision>
  <dcterms:created xsi:type="dcterms:W3CDTF">2021-05-07T05:52:05Z</dcterms:created>
  <dcterms:modified xsi:type="dcterms:W3CDTF">2021-06-02T07:09:31Z</dcterms:modified>
</cp:coreProperties>
</file>