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61" r:id="rId4"/>
    <p:sldId id="280" r:id="rId5"/>
    <p:sldId id="277" r:id="rId6"/>
    <p:sldId id="276" r:id="rId7"/>
    <p:sldId id="278" r:id="rId8"/>
    <p:sldId id="273" r:id="rId9"/>
    <p:sldId id="264" r:id="rId10"/>
    <p:sldId id="266" r:id="rId11"/>
    <p:sldId id="283" r:id="rId12"/>
    <p:sldId id="282" r:id="rId13"/>
    <p:sldId id="272" r:id="rId14"/>
    <p:sldId id="269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5E8B2E-0A2F-4B8C-A908-B74608D39F3E}" v="1093" dt="2021-10-09T15:36:32.4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0012" autoAdjust="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uke Gerdes Rohden" userId="d3d5c2ad-8c40-4a36-a8e3-131be34ddbea" providerId="ADAL" clId="{804C4FC6-FC4C-4EC9-860D-1E960B62F455}"/>
    <pc:docChg chg="undo custSel addSld delSld modSld">
      <pc:chgData name="Frauke Gerdes Rohden" userId="d3d5c2ad-8c40-4a36-a8e3-131be34ddbea" providerId="ADAL" clId="{804C4FC6-FC4C-4EC9-860D-1E960B62F455}" dt="2021-10-06T09:14:03.740" v="862" actId="20577"/>
      <pc:docMkLst>
        <pc:docMk/>
      </pc:docMkLst>
      <pc:sldChg chg="modSp mod">
        <pc:chgData name="Frauke Gerdes Rohden" userId="d3d5c2ad-8c40-4a36-a8e3-131be34ddbea" providerId="ADAL" clId="{804C4FC6-FC4C-4EC9-860D-1E960B62F455}" dt="2021-10-06T06:13:46.809" v="55" actId="6549"/>
        <pc:sldMkLst>
          <pc:docMk/>
          <pc:sldMk cId="1820462116" sldId="256"/>
        </pc:sldMkLst>
        <pc:spChg chg="mod">
          <ac:chgData name="Frauke Gerdes Rohden" userId="d3d5c2ad-8c40-4a36-a8e3-131be34ddbea" providerId="ADAL" clId="{804C4FC6-FC4C-4EC9-860D-1E960B62F455}" dt="2021-10-06T06:13:46.809" v="55" actId="6549"/>
          <ac:spMkLst>
            <pc:docMk/>
            <pc:sldMk cId="1820462116" sldId="256"/>
            <ac:spMk id="3" creationId="{41CFBAA9-8F04-4D8D-873B-C2BAD954ABDC}"/>
          </ac:spMkLst>
        </pc:spChg>
      </pc:sldChg>
      <pc:sldChg chg="modSp add mod">
        <pc:chgData name="Frauke Gerdes Rohden" userId="d3d5c2ad-8c40-4a36-a8e3-131be34ddbea" providerId="ADAL" clId="{804C4FC6-FC4C-4EC9-860D-1E960B62F455}" dt="2021-10-06T09:08:46.197" v="380" actId="20577"/>
        <pc:sldMkLst>
          <pc:docMk/>
          <pc:sldMk cId="784414240" sldId="261"/>
        </pc:sldMkLst>
        <pc:spChg chg="mod">
          <ac:chgData name="Frauke Gerdes Rohden" userId="d3d5c2ad-8c40-4a36-a8e3-131be34ddbea" providerId="ADAL" clId="{804C4FC6-FC4C-4EC9-860D-1E960B62F455}" dt="2021-10-06T09:08:46.197" v="380" actId="20577"/>
          <ac:spMkLst>
            <pc:docMk/>
            <pc:sldMk cId="784414240" sldId="261"/>
            <ac:spMk id="8" creationId="{5024914F-C2A0-48DA-A1C0-B0A7079AA259}"/>
          </ac:spMkLst>
        </pc:spChg>
      </pc:sldChg>
      <pc:sldChg chg="add del">
        <pc:chgData name="Frauke Gerdes Rohden" userId="d3d5c2ad-8c40-4a36-a8e3-131be34ddbea" providerId="ADAL" clId="{804C4FC6-FC4C-4EC9-860D-1E960B62F455}" dt="2021-10-06T06:30:23.088" v="122" actId="47"/>
        <pc:sldMkLst>
          <pc:docMk/>
          <pc:sldMk cId="1362961584" sldId="262"/>
        </pc:sldMkLst>
      </pc:sldChg>
      <pc:sldChg chg="add">
        <pc:chgData name="Frauke Gerdes Rohden" userId="d3d5c2ad-8c40-4a36-a8e3-131be34ddbea" providerId="ADAL" clId="{804C4FC6-FC4C-4EC9-860D-1E960B62F455}" dt="2021-10-04T14:34:27.288" v="0"/>
        <pc:sldMkLst>
          <pc:docMk/>
          <pc:sldMk cId="2562390659" sldId="263"/>
        </pc:sldMkLst>
      </pc:sldChg>
      <pc:sldChg chg="add">
        <pc:chgData name="Frauke Gerdes Rohden" userId="d3d5c2ad-8c40-4a36-a8e3-131be34ddbea" providerId="ADAL" clId="{804C4FC6-FC4C-4EC9-860D-1E960B62F455}" dt="2021-10-04T14:34:35.042" v="1"/>
        <pc:sldMkLst>
          <pc:docMk/>
          <pc:sldMk cId="495191447" sldId="264"/>
        </pc:sldMkLst>
      </pc:sldChg>
      <pc:sldChg chg="add del">
        <pc:chgData name="Frauke Gerdes Rohden" userId="d3d5c2ad-8c40-4a36-a8e3-131be34ddbea" providerId="ADAL" clId="{804C4FC6-FC4C-4EC9-860D-1E960B62F455}" dt="2021-10-06T06:38:10.244" v="276" actId="47"/>
        <pc:sldMkLst>
          <pc:docMk/>
          <pc:sldMk cId="40843637" sldId="265"/>
        </pc:sldMkLst>
      </pc:sldChg>
      <pc:sldChg chg="add">
        <pc:chgData name="Frauke Gerdes Rohden" userId="d3d5c2ad-8c40-4a36-a8e3-131be34ddbea" providerId="ADAL" clId="{804C4FC6-FC4C-4EC9-860D-1E960B62F455}" dt="2021-10-04T14:34:35.042" v="1"/>
        <pc:sldMkLst>
          <pc:docMk/>
          <pc:sldMk cId="1634078224" sldId="266"/>
        </pc:sldMkLst>
      </pc:sldChg>
      <pc:sldChg chg="new del">
        <pc:chgData name="Frauke Gerdes Rohden" userId="d3d5c2ad-8c40-4a36-a8e3-131be34ddbea" providerId="ADAL" clId="{804C4FC6-FC4C-4EC9-860D-1E960B62F455}" dt="2021-10-04T14:35:47.027" v="12" actId="47"/>
        <pc:sldMkLst>
          <pc:docMk/>
          <pc:sldMk cId="2035734526" sldId="267"/>
        </pc:sldMkLst>
      </pc:sldChg>
      <pc:sldChg chg="new del">
        <pc:chgData name="Frauke Gerdes Rohden" userId="d3d5c2ad-8c40-4a36-a8e3-131be34ddbea" providerId="ADAL" clId="{804C4FC6-FC4C-4EC9-860D-1E960B62F455}" dt="2021-10-06T06:38:15.372" v="277" actId="47"/>
        <pc:sldMkLst>
          <pc:docMk/>
          <pc:sldMk cId="1182658702" sldId="268"/>
        </pc:sldMkLst>
      </pc:sldChg>
      <pc:sldChg chg="add del">
        <pc:chgData name="Frauke Gerdes Rohden" userId="d3d5c2ad-8c40-4a36-a8e3-131be34ddbea" providerId="ADAL" clId="{804C4FC6-FC4C-4EC9-860D-1E960B62F455}" dt="2021-10-04T14:35:29.267" v="6" actId="47"/>
        <pc:sldMkLst>
          <pc:docMk/>
          <pc:sldMk cId="1881578066" sldId="269"/>
        </pc:sldMkLst>
      </pc:sldChg>
      <pc:sldChg chg="addSp delSp modSp add mod modNotesTx">
        <pc:chgData name="Frauke Gerdes Rohden" userId="d3d5c2ad-8c40-4a36-a8e3-131be34ddbea" providerId="ADAL" clId="{804C4FC6-FC4C-4EC9-860D-1E960B62F455}" dt="2021-10-06T09:14:03.740" v="862" actId="20577"/>
        <pc:sldMkLst>
          <pc:docMk/>
          <pc:sldMk cId="3873553926" sldId="269"/>
        </pc:sldMkLst>
        <pc:spChg chg="add del mod">
          <ac:chgData name="Frauke Gerdes Rohden" userId="d3d5c2ad-8c40-4a36-a8e3-131be34ddbea" providerId="ADAL" clId="{804C4FC6-FC4C-4EC9-860D-1E960B62F455}" dt="2021-10-06T08:40:35.980" v="289" actId="478"/>
          <ac:spMkLst>
            <pc:docMk/>
            <pc:sldMk cId="3873553926" sldId="269"/>
            <ac:spMk id="2" creationId="{361B6CAB-34A1-4D80-90B2-902BB0462F0C}"/>
          </ac:spMkLst>
        </pc:spChg>
        <pc:spChg chg="del mod">
          <ac:chgData name="Frauke Gerdes Rohden" userId="d3d5c2ad-8c40-4a36-a8e3-131be34ddbea" providerId="ADAL" clId="{804C4FC6-FC4C-4EC9-860D-1E960B62F455}" dt="2021-10-06T06:27:52.869" v="121"/>
          <ac:spMkLst>
            <pc:docMk/>
            <pc:sldMk cId="3873553926" sldId="269"/>
            <ac:spMk id="4" creationId="{9383DB3C-9213-48D5-9D66-B4D70BD5462F}"/>
          </ac:spMkLst>
        </pc:spChg>
        <pc:spChg chg="add del mod">
          <ac:chgData name="Frauke Gerdes Rohden" userId="d3d5c2ad-8c40-4a36-a8e3-131be34ddbea" providerId="ADAL" clId="{804C4FC6-FC4C-4EC9-860D-1E960B62F455}" dt="2021-10-06T09:05:52.985" v="342"/>
          <ac:spMkLst>
            <pc:docMk/>
            <pc:sldMk cId="3873553926" sldId="269"/>
            <ac:spMk id="4" creationId="{FF88E298-439D-44C8-A884-1D101C42A1F1}"/>
          </ac:spMkLst>
        </pc:spChg>
        <pc:spChg chg="del mod">
          <ac:chgData name="Frauke Gerdes Rohden" userId="d3d5c2ad-8c40-4a36-a8e3-131be34ddbea" providerId="ADAL" clId="{804C4FC6-FC4C-4EC9-860D-1E960B62F455}" dt="2021-10-06T06:24:14.016" v="83"/>
          <ac:spMkLst>
            <pc:docMk/>
            <pc:sldMk cId="3873553926" sldId="269"/>
            <ac:spMk id="5" creationId="{E45E4B33-DB56-4E18-9B50-DBE840679B43}"/>
          </ac:spMkLst>
        </pc:spChg>
        <pc:spChg chg="add del mod">
          <ac:chgData name="Frauke Gerdes Rohden" userId="d3d5c2ad-8c40-4a36-a8e3-131be34ddbea" providerId="ADAL" clId="{804C4FC6-FC4C-4EC9-860D-1E960B62F455}" dt="2021-10-06T06:19:19.687" v="71"/>
          <ac:spMkLst>
            <pc:docMk/>
            <pc:sldMk cId="3873553926" sldId="269"/>
            <ac:spMk id="6" creationId="{C83B200D-2A72-4DB4-99C2-848A2C60BE4E}"/>
          </ac:spMkLst>
        </pc:spChg>
        <pc:spChg chg="del mod">
          <ac:chgData name="Frauke Gerdes Rohden" userId="d3d5c2ad-8c40-4a36-a8e3-131be34ddbea" providerId="ADAL" clId="{804C4FC6-FC4C-4EC9-860D-1E960B62F455}" dt="2021-10-06T06:16:57.728" v="59"/>
          <ac:spMkLst>
            <pc:docMk/>
            <pc:sldMk cId="3873553926" sldId="269"/>
            <ac:spMk id="7" creationId="{FE2CE67C-51FD-46E3-914D-A8790E7167B0}"/>
          </ac:spMkLst>
        </pc:spChg>
        <pc:spChg chg="add mod">
          <ac:chgData name="Frauke Gerdes Rohden" userId="d3d5c2ad-8c40-4a36-a8e3-131be34ddbea" providerId="ADAL" clId="{804C4FC6-FC4C-4EC9-860D-1E960B62F455}" dt="2021-10-06T08:42:28.379" v="339" actId="20577"/>
          <ac:spMkLst>
            <pc:docMk/>
            <pc:sldMk cId="3873553926" sldId="269"/>
            <ac:spMk id="11" creationId="{5F05BF10-C45B-43E4-BEBE-E1238D67D550}"/>
          </ac:spMkLst>
        </pc:spChg>
        <pc:spChg chg="add mod">
          <ac:chgData name="Frauke Gerdes Rohden" userId="d3d5c2ad-8c40-4a36-a8e3-131be34ddbea" providerId="ADAL" clId="{804C4FC6-FC4C-4EC9-860D-1E960B62F455}" dt="2021-10-06T08:41:51.249" v="316" actId="20577"/>
          <ac:spMkLst>
            <pc:docMk/>
            <pc:sldMk cId="3873553926" sldId="269"/>
            <ac:spMk id="13" creationId="{1DB8F938-F7A4-4D1B-B01A-0AA9623DF2B6}"/>
          </ac:spMkLst>
        </pc:spChg>
        <pc:spChg chg="add mod ord">
          <ac:chgData name="Frauke Gerdes Rohden" userId="d3d5c2ad-8c40-4a36-a8e3-131be34ddbea" providerId="ADAL" clId="{804C4FC6-FC4C-4EC9-860D-1E960B62F455}" dt="2021-10-06T08:41:21.959" v="303" actId="166"/>
          <ac:spMkLst>
            <pc:docMk/>
            <pc:sldMk cId="3873553926" sldId="269"/>
            <ac:spMk id="14" creationId="{94575742-D8FE-4808-8C9E-22BB891FE61D}"/>
          </ac:spMkLst>
        </pc:spChg>
        <pc:spChg chg="add mod">
          <ac:chgData name="Frauke Gerdes Rohden" userId="d3d5c2ad-8c40-4a36-a8e3-131be34ddbea" providerId="ADAL" clId="{804C4FC6-FC4C-4EC9-860D-1E960B62F455}" dt="2021-10-06T06:31:43.916" v="148" actId="20577"/>
          <ac:spMkLst>
            <pc:docMk/>
            <pc:sldMk cId="3873553926" sldId="269"/>
            <ac:spMk id="16" creationId="{5D1567F2-7749-436E-B0E7-2194D3F8624D}"/>
          </ac:spMkLst>
        </pc:spChg>
        <pc:graphicFrameChg chg="add mod">
          <ac:chgData name="Frauke Gerdes Rohden" userId="d3d5c2ad-8c40-4a36-a8e3-131be34ddbea" providerId="ADAL" clId="{804C4FC6-FC4C-4EC9-860D-1E960B62F455}" dt="2021-10-06T06:30:53.088" v="124" actId="14100"/>
          <ac:graphicFrameMkLst>
            <pc:docMk/>
            <pc:sldMk cId="3873553926" sldId="269"/>
            <ac:graphicFrameMk id="8" creationId="{3F62C9D2-7AB8-4324-81A9-C70EEDAAF0F6}"/>
          </ac:graphicFrameMkLst>
        </pc:graphicFrameChg>
        <pc:graphicFrameChg chg="add mod">
          <ac:chgData name="Frauke Gerdes Rohden" userId="d3d5c2ad-8c40-4a36-a8e3-131be34ddbea" providerId="ADAL" clId="{804C4FC6-FC4C-4EC9-860D-1E960B62F455}" dt="2021-10-06T06:19:15.257" v="67"/>
          <ac:graphicFrameMkLst>
            <pc:docMk/>
            <pc:sldMk cId="3873553926" sldId="269"/>
            <ac:graphicFrameMk id="9" creationId="{32AAC59A-11CC-452B-8F08-AE073BB08E77}"/>
          </ac:graphicFrameMkLst>
        </pc:graphicFrameChg>
        <pc:graphicFrameChg chg="add mod">
          <ac:chgData name="Frauke Gerdes Rohden" userId="d3d5c2ad-8c40-4a36-a8e3-131be34ddbea" providerId="ADAL" clId="{804C4FC6-FC4C-4EC9-860D-1E960B62F455}" dt="2021-10-06T06:30:53.088" v="124" actId="14100"/>
          <ac:graphicFrameMkLst>
            <pc:docMk/>
            <pc:sldMk cId="3873553926" sldId="269"/>
            <ac:graphicFrameMk id="10" creationId="{32AAC59A-11CC-452B-8F08-AE073BB08E77}"/>
          </ac:graphicFrameMkLst>
        </pc:graphicFrameChg>
        <pc:graphicFrameChg chg="add del mod">
          <ac:chgData name="Frauke Gerdes Rohden" userId="d3d5c2ad-8c40-4a36-a8e3-131be34ddbea" providerId="ADAL" clId="{804C4FC6-FC4C-4EC9-860D-1E960B62F455}" dt="2021-10-06T09:05:50.796" v="340" actId="478"/>
          <ac:graphicFrameMkLst>
            <pc:docMk/>
            <pc:sldMk cId="3873553926" sldId="269"/>
            <ac:graphicFrameMk id="12" creationId="{BAFA2D9F-F94D-4C96-A46A-1CA1DFCEDE1A}"/>
          </ac:graphicFrameMkLst>
        </pc:graphicFrameChg>
        <pc:graphicFrameChg chg="add mod">
          <ac:chgData name="Frauke Gerdes Rohden" userId="d3d5c2ad-8c40-4a36-a8e3-131be34ddbea" providerId="ADAL" clId="{804C4FC6-FC4C-4EC9-860D-1E960B62F455}" dt="2021-10-06T08:41:32.815" v="305" actId="1076"/>
          <ac:graphicFrameMkLst>
            <pc:docMk/>
            <pc:sldMk cId="3873553926" sldId="269"/>
            <ac:graphicFrameMk id="15" creationId="{0B17114B-1A8B-445E-B5DA-1FBCFD55B082}"/>
          </ac:graphicFrameMkLst>
        </pc:graphicFrameChg>
        <pc:graphicFrameChg chg="add mod">
          <ac:chgData name="Frauke Gerdes Rohden" userId="d3d5c2ad-8c40-4a36-a8e3-131be34ddbea" providerId="ADAL" clId="{804C4FC6-FC4C-4EC9-860D-1E960B62F455}" dt="2021-10-06T09:06:30.006" v="345" actId="167"/>
          <ac:graphicFrameMkLst>
            <pc:docMk/>
            <pc:sldMk cId="3873553926" sldId="269"/>
            <ac:graphicFrameMk id="17" creationId="{BAFA2D9F-F94D-4C96-A46A-1CA1DFCEDE1A}"/>
          </ac:graphicFrameMkLst>
        </pc:graphicFrameChg>
        <pc:graphicFrameChg chg="add mod">
          <ac:chgData name="Frauke Gerdes Rohden" userId="d3d5c2ad-8c40-4a36-a8e3-131be34ddbea" providerId="ADAL" clId="{804C4FC6-FC4C-4EC9-860D-1E960B62F455}" dt="2021-10-06T09:07:25.435" v="348"/>
          <ac:graphicFrameMkLst>
            <pc:docMk/>
            <pc:sldMk cId="3873553926" sldId="269"/>
            <ac:graphicFrameMk id="18" creationId="{3F62C9D2-7AB8-4324-81A9-C70EEDAAF0F6}"/>
          </ac:graphicFrameMkLst>
        </pc:graphicFrameChg>
        <pc:picChg chg="add del mod">
          <ac:chgData name="Frauke Gerdes Rohden" userId="d3d5c2ad-8c40-4a36-a8e3-131be34ddbea" providerId="ADAL" clId="{804C4FC6-FC4C-4EC9-860D-1E960B62F455}" dt="2021-10-06T06:19:17.580" v="69"/>
          <ac:picMkLst>
            <pc:docMk/>
            <pc:sldMk cId="3873553926" sldId="269"/>
            <ac:picMk id="2" creationId="{3ECC8AF9-CF1D-49EF-9004-CD74C0681430}"/>
          </ac:picMkLst>
        </pc:picChg>
      </pc:sldChg>
      <pc:sldChg chg="new del">
        <pc:chgData name="Frauke Gerdes Rohden" userId="d3d5c2ad-8c40-4a36-a8e3-131be34ddbea" providerId="ADAL" clId="{804C4FC6-FC4C-4EC9-860D-1E960B62F455}" dt="2021-10-06T06:32:22.681" v="161" actId="2696"/>
        <pc:sldMkLst>
          <pc:docMk/>
          <pc:sldMk cId="1661097310" sldId="270"/>
        </pc:sldMkLst>
      </pc:sldChg>
      <pc:sldChg chg="addSp delSp modSp add mod">
        <pc:chgData name="Frauke Gerdes Rohden" userId="d3d5c2ad-8c40-4a36-a8e3-131be34ddbea" providerId="ADAL" clId="{804C4FC6-FC4C-4EC9-860D-1E960B62F455}" dt="2021-10-06T06:32:17.040" v="160" actId="20577"/>
        <pc:sldMkLst>
          <pc:docMk/>
          <pc:sldMk cId="224017881" sldId="271"/>
        </pc:sldMkLst>
        <pc:spChg chg="add mod">
          <ac:chgData name="Frauke Gerdes Rohden" userId="d3d5c2ad-8c40-4a36-a8e3-131be34ddbea" providerId="ADAL" clId="{804C4FC6-FC4C-4EC9-860D-1E960B62F455}" dt="2021-10-06T06:32:00.322" v="150" actId="478"/>
          <ac:spMkLst>
            <pc:docMk/>
            <pc:sldMk cId="224017881" sldId="271"/>
            <ac:spMk id="3" creationId="{6B3E7179-2795-4450-A741-D463684A0209}"/>
          </ac:spMkLst>
        </pc:spChg>
        <pc:spChg chg="add mod">
          <ac:chgData name="Frauke Gerdes Rohden" userId="d3d5c2ad-8c40-4a36-a8e3-131be34ddbea" providerId="ADAL" clId="{804C4FC6-FC4C-4EC9-860D-1E960B62F455}" dt="2021-10-06T06:32:03.494" v="151" actId="478"/>
          <ac:spMkLst>
            <pc:docMk/>
            <pc:sldMk cId="224017881" sldId="271"/>
            <ac:spMk id="5" creationId="{07BDC6AF-8517-4CD9-8908-996D3FCF63FF}"/>
          </ac:spMkLst>
        </pc:spChg>
        <pc:spChg chg="add mod">
          <ac:chgData name="Frauke Gerdes Rohden" userId="d3d5c2ad-8c40-4a36-a8e3-131be34ddbea" providerId="ADAL" clId="{804C4FC6-FC4C-4EC9-860D-1E960B62F455}" dt="2021-10-06T06:32:06.228" v="152" actId="478"/>
          <ac:spMkLst>
            <pc:docMk/>
            <pc:sldMk cId="224017881" sldId="271"/>
            <ac:spMk id="7" creationId="{4B909238-DB98-4477-9939-9730087806E3}"/>
          </ac:spMkLst>
        </pc:spChg>
        <pc:spChg chg="mod">
          <ac:chgData name="Frauke Gerdes Rohden" userId="d3d5c2ad-8c40-4a36-a8e3-131be34ddbea" providerId="ADAL" clId="{804C4FC6-FC4C-4EC9-860D-1E960B62F455}" dt="2021-10-06T06:32:17.040" v="160" actId="20577"/>
          <ac:spMkLst>
            <pc:docMk/>
            <pc:sldMk cId="224017881" sldId="271"/>
            <ac:spMk id="16" creationId="{5D1567F2-7749-436E-B0E7-2194D3F8624D}"/>
          </ac:spMkLst>
        </pc:spChg>
        <pc:spChg chg="add mod">
          <ac:chgData name="Frauke Gerdes Rohden" userId="d3d5c2ad-8c40-4a36-a8e3-131be34ddbea" providerId="ADAL" clId="{804C4FC6-FC4C-4EC9-860D-1E960B62F455}" dt="2021-10-06T06:32:08.353" v="153" actId="478"/>
          <ac:spMkLst>
            <pc:docMk/>
            <pc:sldMk cId="224017881" sldId="271"/>
            <ac:spMk id="17" creationId="{D7B1AFD9-8FA6-4249-B195-10AD02B66546}"/>
          </ac:spMkLst>
        </pc:spChg>
        <pc:graphicFrameChg chg="del">
          <ac:chgData name="Frauke Gerdes Rohden" userId="d3d5c2ad-8c40-4a36-a8e3-131be34ddbea" providerId="ADAL" clId="{804C4FC6-FC4C-4EC9-860D-1E960B62F455}" dt="2021-10-06T06:32:08.353" v="153" actId="478"/>
          <ac:graphicFrameMkLst>
            <pc:docMk/>
            <pc:sldMk cId="224017881" sldId="271"/>
            <ac:graphicFrameMk id="8" creationId="{3F62C9D2-7AB8-4324-81A9-C70EEDAAF0F6}"/>
          </ac:graphicFrameMkLst>
        </pc:graphicFrameChg>
        <pc:graphicFrameChg chg="del">
          <ac:chgData name="Frauke Gerdes Rohden" userId="d3d5c2ad-8c40-4a36-a8e3-131be34ddbea" providerId="ADAL" clId="{804C4FC6-FC4C-4EC9-860D-1E960B62F455}" dt="2021-10-06T06:32:06.228" v="152" actId="478"/>
          <ac:graphicFrameMkLst>
            <pc:docMk/>
            <pc:sldMk cId="224017881" sldId="271"/>
            <ac:graphicFrameMk id="10" creationId="{32AAC59A-11CC-452B-8F08-AE073BB08E77}"/>
          </ac:graphicFrameMkLst>
        </pc:graphicFrameChg>
        <pc:graphicFrameChg chg="del">
          <ac:chgData name="Frauke Gerdes Rohden" userId="d3d5c2ad-8c40-4a36-a8e3-131be34ddbea" providerId="ADAL" clId="{804C4FC6-FC4C-4EC9-860D-1E960B62F455}" dt="2021-10-06T06:32:03.494" v="151" actId="478"/>
          <ac:graphicFrameMkLst>
            <pc:docMk/>
            <pc:sldMk cId="224017881" sldId="271"/>
            <ac:graphicFrameMk id="12" creationId="{BAFA2D9F-F94D-4C96-A46A-1CA1DFCEDE1A}"/>
          </ac:graphicFrameMkLst>
        </pc:graphicFrameChg>
        <pc:graphicFrameChg chg="del">
          <ac:chgData name="Frauke Gerdes Rohden" userId="d3d5c2ad-8c40-4a36-a8e3-131be34ddbea" providerId="ADAL" clId="{804C4FC6-FC4C-4EC9-860D-1E960B62F455}" dt="2021-10-06T06:32:00.322" v="150" actId="478"/>
          <ac:graphicFrameMkLst>
            <pc:docMk/>
            <pc:sldMk cId="224017881" sldId="271"/>
            <ac:graphicFrameMk id="15" creationId="{0B17114B-1A8B-445E-B5DA-1FBCFD55B082}"/>
          </ac:graphicFrameMkLst>
        </pc:graphicFrameChg>
      </pc:sldChg>
      <pc:sldChg chg="addSp delSp modSp add mod">
        <pc:chgData name="Frauke Gerdes Rohden" userId="d3d5c2ad-8c40-4a36-a8e3-131be34ddbea" providerId="ADAL" clId="{804C4FC6-FC4C-4EC9-860D-1E960B62F455}" dt="2021-10-06T06:35:11.378" v="174" actId="14100"/>
        <pc:sldMkLst>
          <pc:docMk/>
          <pc:sldMk cId="1719716288" sldId="272"/>
        </pc:sldMkLst>
        <pc:spChg chg="del">
          <ac:chgData name="Frauke Gerdes Rohden" userId="d3d5c2ad-8c40-4a36-a8e3-131be34ddbea" providerId="ADAL" clId="{804C4FC6-FC4C-4EC9-860D-1E960B62F455}" dt="2021-10-06T06:34:43.888" v="169" actId="931"/>
          <ac:spMkLst>
            <pc:docMk/>
            <pc:sldMk cId="1719716288" sldId="272"/>
            <ac:spMk id="3" creationId="{6B3E7179-2795-4450-A741-D463684A0209}"/>
          </ac:spMkLst>
        </pc:spChg>
        <pc:spChg chg="ord">
          <ac:chgData name="Frauke Gerdes Rohden" userId="d3d5c2ad-8c40-4a36-a8e3-131be34ddbea" providerId="ADAL" clId="{804C4FC6-FC4C-4EC9-860D-1E960B62F455}" dt="2021-10-06T06:34:59.863" v="172" actId="166"/>
          <ac:spMkLst>
            <pc:docMk/>
            <pc:sldMk cId="1719716288" sldId="272"/>
            <ac:spMk id="14" creationId="{94575742-D8FE-4808-8C9E-22BB891FE61D}"/>
          </ac:spMkLst>
        </pc:spChg>
        <pc:spChg chg="mod">
          <ac:chgData name="Frauke Gerdes Rohden" userId="d3d5c2ad-8c40-4a36-a8e3-131be34ddbea" providerId="ADAL" clId="{804C4FC6-FC4C-4EC9-860D-1E960B62F455}" dt="2021-10-06T06:32:39.103" v="168" actId="20577"/>
          <ac:spMkLst>
            <pc:docMk/>
            <pc:sldMk cId="1719716288" sldId="272"/>
            <ac:spMk id="16" creationId="{5D1567F2-7749-436E-B0E7-2194D3F8624D}"/>
          </ac:spMkLst>
        </pc:spChg>
        <pc:picChg chg="add mod">
          <ac:chgData name="Frauke Gerdes Rohden" userId="d3d5c2ad-8c40-4a36-a8e3-131be34ddbea" providerId="ADAL" clId="{804C4FC6-FC4C-4EC9-860D-1E960B62F455}" dt="2021-10-06T06:35:11.378" v="174" actId="14100"/>
          <ac:picMkLst>
            <pc:docMk/>
            <pc:sldMk cId="1719716288" sldId="272"/>
            <ac:picMk id="4" creationId="{2214F7BB-0A15-4475-8D79-DB1CA2C299DB}"/>
          </ac:picMkLst>
        </pc:picChg>
      </pc:sldChg>
      <pc:sldChg chg="addSp delSp modSp new mod modClrScheme chgLayout">
        <pc:chgData name="Frauke Gerdes Rohden" userId="d3d5c2ad-8c40-4a36-a8e3-131be34ddbea" providerId="ADAL" clId="{804C4FC6-FC4C-4EC9-860D-1E960B62F455}" dt="2021-10-06T06:37:54.705" v="275" actId="6549"/>
        <pc:sldMkLst>
          <pc:docMk/>
          <pc:sldMk cId="1300962724" sldId="273"/>
        </pc:sldMkLst>
        <pc:spChg chg="del mod ord">
          <ac:chgData name="Frauke Gerdes Rohden" userId="d3d5c2ad-8c40-4a36-a8e3-131be34ddbea" providerId="ADAL" clId="{804C4FC6-FC4C-4EC9-860D-1E960B62F455}" dt="2021-10-06T06:37:01.548" v="176" actId="700"/>
          <ac:spMkLst>
            <pc:docMk/>
            <pc:sldMk cId="1300962724" sldId="273"/>
            <ac:spMk id="2" creationId="{9AF9BD41-FB5F-487D-84DF-DD9D27A8E5CC}"/>
          </ac:spMkLst>
        </pc:spChg>
        <pc:spChg chg="del">
          <ac:chgData name="Frauke Gerdes Rohden" userId="d3d5c2ad-8c40-4a36-a8e3-131be34ddbea" providerId="ADAL" clId="{804C4FC6-FC4C-4EC9-860D-1E960B62F455}" dt="2021-10-06T06:37:01.548" v="176" actId="700"/>
          <ac:spMkLst>
            <pc:docMk/>
            <pc:sldMk cId="1300962724" sldId="273"/>
            <ac:spMk id="3" creationId="{CB2F6A02-9D21-4B0D-AAD6-1531145B6075}"/>
          </ac:spMkLst>
        </pc:spChg>
        <pc:spChg chg="del">
          <ac:chgData name="Frauke Gerdes Rohden" userId="d3d5c2ad-8c40-4a36-a8e3-131be34ddbea" providerId="ADAL" clId="{804C4FC6-FC4C-4EC9-860D-1E960B62F455}" dt="2021-10-06T06:37:01.548" v="176" actId="700"/>
          <ac:spMkLst>
            <pc:docMk/>
            <pc:sldMk cId="1300962724" sldId="273"/>
            <ac:spMk id="4" creationId="{ED989452-3893-4E97-8654-C6A554314DE4}"/>
          </ac:spMkLst>
        </pc:spChg>
        <pc:spChg chg="del">
          <ac:chgData name="Frauke Gerdes Rohden" userId="d3d5c2ad-8c40-4a36-a8e3-131be34ddbea" providerId="ADAL" clId="{804C4FC6-FC4C-4EC9-860D-1E960B62F455}" dt="2021-10-06T06:37:01.548" v="176" actId="700"/>
          <ac:spMkLst>
            <pc:docMk/>
            <pc:sldMk cId="1300962724" sldId="273"/>
            <ac:spMk id="5" creationId="{31B66203-7061-40CC-9B71-8833BA603937}"/>
          </ac:spMkLst>
        </pc:spChg>
        <pc:spChg chg="add mod ord">
          <ac:chgData name="Frauke Gerdes Rohden" userId="d3d5c2ad-8c40-4a36-a8e3-131be34ddbea" providerId="ADAL" clId="{804C4FC6-FC4C-4EC9-860D-1E960B62F455}" dt="2021-10-06T06:37:04.879" v="186" actId="20577"/>
          <ac:spMkLst>
            <pc:docMk/>
            <pc:sldMk cId="1300962724" sldId="273"/>
            <ac:spMk id="6" creationId="{11F95924-9FF0-4808-A1C8-BF5308D54987}"/>
          </ac:spMkLst>
        </pc:spChg>
        <pc:spChg chg="add mod ord">
          <ac:chgData name="Frauke Gerdes Rohden" userId="d3d5c2ad-8c40-4a36-a8e3-131be34ddbea" providerId="ADAL" clId="{804C4FC6-FC4C-4EC9-860D-1E960B62F455}" dt="2021-10-06T06:37:54.705" v="275" actId="6549"/>
          <ac:spMkLst>
            <pc:docMk/>
            <pc:sldMk cId="1300962724" sldId="273"/>
            <ac:spMk id="7" creationId="{C7ADDAE7-53DE-422D-962C-98D177B35F42}"/>
          </ac:spMkLst>
        </pc:spChg>
      </pc:sldChg>
    </pc:docChg>
  </pc:docChgLst>
  <pc:docChgLst>
    <pc:chgData name="Frauke Gerdes Rohden" userId="d3d5c2ad-8c40-4a36-a8e3-131be34ddbea" providerId="ADAL" clId="{1D5E8B2E-0A2F-4B8C-A908-B74608D39F3E}"/>
    <pc:docChg chg="undo redo custSel addSld delSld modSld sldOrd">
      <pc:chgData name="Frauke Gerdes Rohden" userId="d3d5c2ad-8c40-4a36-a8e3-131be34ddbea" providerId="ADAL" clId="{1D5E8B2E-0A2F-4B8C-A908-B74608D39F3E}" dt="2021-10-09T20:22:08.172" v="4896" actId="20577"/>
      <pc:docMkLst>
        <pc:docMk/>
      </pc:docMkLst>
      <pc:sldChg chg="addSp delSp modSp mod setBg addAnim delAnim">
        <pc:chgData name="Frauke Gerdes Rohden" userId="d3d5c2ad-8c40-4a36-a8e3-131be34ddbea" providerId="ADAL" clId="{1D5E8B2E-0A2F-4B8C-A908-B74608D39F3E}" dt="2021-10-09T15:08:03.731" v="1863" actId="20577"/>
        <pc:sldMkLst>
          <pc:docMk/>
          <pc:sldMk cId="1820462116" sldId="256"/>
        </pc:sldMkLst>
        <pc:spChg chg="mod">
          <ac:chgData name="Frauke Gerdes Rohden" userId="d3d5c2ad-8c40-4a36-a8e3-131be34ddbea" providerId="ADAL" clId="{1D5E8B2E-0A2F-4B8C-A908-B74608D39F3E}" dt="2021-10-09T13:40:46.531" v="1499" actId="26606"/>
          <ac:spMkLst>
            <pc:docMk/>
            <pc:sldMk cId="1820462116" sldId="256"/>
            <ac:spMk id="2" creationId="{C9B4BF12-CEAE-472A-82D1-1AA1BCF19732}"/>
          </ac:spMkLst>
        </pc:spChg>
        <pc:spChg chg="mod">
          <ac:chgData name="Frauke Gerdes Rohden" userId="d3d5c2ad-8c40-4a36-a8e3-131be34ddbea" providerId="ADAL" clId="{1D5E8B2E-0A2F-4B8C-A908-B74608D39F3E}" dt="2021-10-09T15:08:03.731" v="1863" actId="20577"/>
          <ac:spMkLst>
            <pc:docMk/>
            <pc:sldMk cId="1820462116" sldId="256"/>
            <ac:spMk id="3" creationId="{41CFBAA9-8F04-4D8D-873B-C2BAD954ABDC}"/>
          </ac:spMkLst>
        </pc:spChg>
        <pc:spChg chg="add del">
          <ac:chgData name="Frauke Gerdes Rohden" userId="d3d5c2ad-8c40-4a36-a8e3-131be34ddbea" providerId="ADAL" clId="{1D5E8B2E-0A2F-4B8C-A908-B74608D39F3E}" dt="2021-10-09T13:34:27.126" v="1482" actId="26606"/>
          <ac:spMkLst>
            <pc:docMk/>
            <pc:sldMk cId="1820462116" sldId="256"/>
            <ac:spMk id="9" creationId="{9B7AD9F6-8CE7-4299-8FC6-328F4DCD3FF9}"/>
          </ac:spMkLst>
        </pc:spChg>
        <pc:spChg chg="add del">
          <ac:chgData name="Frauke Gerdes Rohden" userId="d3d5c2ad-8c40-4a36-a8e3-131be34ddbea" providerId="ADAL" clId="{1D5E8B2E-0A2F-4B8C-A908-B74608D39F3E}" dt="2021-10-09T13:34:27.126" v="1482" actId="26606"/>
          <ac:spMkLst>
            <pc:docMk/>
            <pc:sldMk cId="1820462116" sldId="256"/>
            <ac:spMk id="11" creationId="{F49775AF-8896-43EE-92C6-83497D6DC56F}"/>
          </ac:spMkLst>
        </pc:spChg>
        <pc:spChg chg="add del">
          <ac:chgData name="Frauke Gerdes Rohden" userId="d3d5c2ad-8c40-4a36-a8e3-131be34ddbea" providerId="ADAL" clId="{1D5E8B2E-0A2F-4B8C-A908-B74608D39F3E}" dt="2021-10-09T13:40:46.531" v="1499" actId="26606"/>
          <ac:spMkLst>
            <pc:docMk/>
            <pc:sldMk cId="1820462116" sldId="256"/>
            <ac:spMk id="13" creationId="{08C9B587-E65E-4B52-B37C-ABEBB6E87928}"/>
          </ac:spMkLst>
        </pc:spChg>
        <pc:spChg chg="add del">
          <ac:chgData name="Frauke Gerdes Rohden" userId="d3d5c2ad-8c40-4a36-a8e3-131be34ddbea" providerId="ADAL" clId="{1D5E8B2E-0A2F-4B8C-A908-B74608D39F3E}" dt="2021-10-09T13:40:46.531" v="1499" actId="26606"/>
          <ac:spMkLst>
            <pc:docMk/>
            <pc:sldMk cId="1820462116" sldId="256"/>
            <ac:spMk id="14" creationId="{68AF5748-FED8-45BA-8631-26D1D10F3246}"/>
          </ac:spMkLst>
        </pc:spChg>
        <pc:spChg chg="add del">
          <ac:chgData name="Frauke Gerdes Rohden" userId="d3d5c2ad-8c40-4a36-a8e3-131be34ddbea" providerId="ADAL" clId="{1D5E8B2E-0A2F-4B8C-A908-B74608D39F3E}" dt="2021-10-09T13:40:46.531" v="1499" actId="26606"/>
          <ac:spMkLst>
            <pc:docMk/>
            <pc:sldMk cId="1820462116" sldId="256"/>
            <ac:spMk id="15" creationId="{AF2F604E-43BE-4DC3-B983-E071523364F8}"/>
          </ac:spMkLst>
        </pc:spChg>
        <pc:spChg chg="add">
          <ac:chgData name="Frauke Gerdes Rohden" userId="d3d5c2ad-8c40-4a36-a8e3-131be34ddbea" providerId="ADAL" clId="{1D5E8B2E-0A2F-4B8C-A908-B74608D39F3E}" dt="2021-10-09T13:40:46.531" v="1499" actId="26606"/>
          <ac:spMkLst>
            <pc:docMk/>
            <pc:sldMk cId="1820462116" sldId="256"/>
            <ac:spMk id="20" creationId="{8A94871E-96FC-4ADE-815B-41A636E34F1A}"/>
          </ac:spMkLst>
        </pc:spChg>
        <pc:spChg chg="add">
          <ac:chgData name="Frauke Gerdes Rohden" userId="d3d5c2ad-8c40-4a36-a8e3-131be34ddbea" providerId="ADAL" clId="{1D5E8B2E-0A2F-4B8C-A908-B74608D39F3E}" dt="2021-10-09T13:40:46.531" v="1499" actId="26606"/>
          <ac:spMkLst>
            <pc:docMk/>
            <pc:sldMk cId="1820462116" sldId="256"/>
            <ac:spMk id="22" creationId="{3FCFB1DE-0B7E-48CC-BA90-B2AB0889F9D6}"/>
          </ac:spMkLst>
        </pc:spChg>
        <pc:picChg chg="add mod">
          <ac:chgData name="Frauke Gerdes Rohden" userId="d3d5c2ad-8c40-4a36-a8e3-131be34ddbea" providerId="ADAL" clId="{1D5E8B2E-0A2F-4B8C-A908-B74608D39F3E}" dt="2021-10-09T13:40:46.531" v="1499" actId="26606"/>
          <ac:picMkLst>
            <pc:docMk/>
            <pc:sldMk cId="1820462116" sldId="256"/>
            <ac:picMk id="4" creationId="{CB577492-3049-4D01-BECC-41B3E272F0B3}"/>
          </ac:picMkLst>
        </pc:picChg>
      </pc:sldChg>
      <pc:sldChg chg="addSp delSp modSp mod setBg modNotesTx">
        <pc:chgData name="Frauke Gerdes Rohden" userId="d3d5c2ad-8c40-4a36-a8e3-131be34ddbea" providerId="ADAL" clId="{1D5E8B2E-0A2F-4B8C-A908-B74608D39F3E}" dt="2021-10-09T15:46:12.505" v="2914" actId="20577"/>
        <pc:sldMkLst>
          <pc:docMk/>
          <pc:sldMk cId="784414240" sldId="261"/>
        </pc:sldMkLst>
        <pc:spChg chg="mod">
          <ac:chgData name="Frauke Gerdes Rohden" userId="d3d5c2ad-8c40-4a36-a8e3-131be34ddbea" providerId="ADAL" clId="{1D5E8B2E-0A2F-4B8C-A908-B74608D39F3E}" dt="2021-10-09T15:43:14.043" v="2659" actId="20577"/>
          <ac:spMkLst>
            <pc:docMk/>
            <pc:sldMk cId="784414240" sldId="261"/>
            <ac:spMk id="6" creationId="{4C91CE1A-D2ED-4D11-B908-6080BB76877F}"/>
          </ac:spMkLst>
        </pc:spChg>
        <pc:spChg chg="del mod">
          <ac:chgData name="Frauke Gerdes Rohden" userId="d3d5c2ad-8c40-4a36-a8e3-131be34ddbea" providerId="ADAL" clId="{1D5E8B2E-0A2F-4B8C-A908-B74608D39F3E}" dt="2021-10-09T13:35:19.717" v="1486" actId="478"/>
          <ac:spMkLst>
            <pc:docMk/>
            <pc:sldMk cId="784414240" sldId="261"/>
            <ac:spMk id="8" creationId="{5024914F-C2A0-48DA-A1C0-B0A7079AA259}"/>
          </ac:spMkLst>
        </pc:spChg>
        <pc:spChg chg="add del">
          <ac:chgData name="Frauke Gerdes Rohden" userId="d3d5c2ad-8c40-4a36-a8e3-131be34ddbea" providerId="ADAL" clId="{1D5E8B2E-0A2F-4B8C-A908-B74608D39F3E}" dt="2021-10-09T13:35:52.821" v="1488" actId="26606"/>
          <ac:spMkLst>
            <pc:docMk/>
            <pc:sldMk cId="784414240" sldId="261"/>
            <ac:spMk id="14" creationId="{9DBC8166-481C-4473-95F5-9A5B9073B7F1}"/>
          </ac:spMkLst>
        </pc:spChg>
        <pc:spChg chg="add del">
          <ac:chgData name="Frauke Gerdes Rohden" userId="d3d5c2ad-8c40-4a36-a8e3-131be34ddbea" providerId="ADAL" clId="{1D5E8B2E-0A2F-4B8C-A908-B74608D39F3E}" dt="2021-10-09T13:35:52.821" v="1488" actId="26606"/>
          <ac:spMkLst>
            <pc:docMk/>
            <pc:sldMk cId="784414240" sldId="261"/>
            <ac:spMk id="16" creationId="{A5A5CE6E-90AF-4D43-A014-1F9EC83EB93D}"/>
          </ac:spMkLst>
        </pc:spChg>
        <pc:spChg chg="add del">
          <ac:chgData name="Frauke Gerdes Rohden" userId="d3d5c2ad-8c40-4a36-a8e3-131be34ddbea" providerId="ADAL" clId="{1D5E8B2E-0A2F-4B8C-A908-B74608D39F3E}" dt="2021-10-09T13:41:03.195" v="1500" actId="26606"/>
          <ac:spMkLst>
            <pc:docMk/>
            <pc:sldMk cId="784414240" sldId="261"/>
            <ac:spMk id="18" creationId="{955A2079-FA98-4876-80F0-72364A7D2EA4}"/>
          </ac:spMkLst>
        </pc:spChg>
        <pc:spChg chg="add">
          <ac:chgData name="Frauke Gerdes Rohden" userId="d3d5c2ad-8c40-4a36-a8e3-131be34ddbea" providerId="ADAL" clId="{1D5E8B2E-0A2F-4B8C-A908-B74608D39F3E}" dt="2021-10-09T13:41:03.195" v="1500" actId="26606"/>
          <ac:spMkLst>
            <pc:docMk/>
            <pc:sldMk cId="784414240" sldId="261"/>
            <ac:spMk id="23" creationId="{BACC6370-2D7E-4714-9D71-7542949D7D5D}"/>
          </ac:spMkLst>
        </pc:spChg>
        <pc:spChg chg="add">
          <ac:chgData name="Frauke Gerdes Rohden" userId="d3d5c2ad-8c40-4a36-a8e3-131be34ddbea" providerId="ADAL" clId="{1D5E8B2E-0A2F-4B8C-A908-B74608D39F3E}" dt="2021-10-09T13:41:03.195" v="1500" actId="26606"/>
          <ac:spMkLst>
            <pc:docMk/>
            <pc:sldMk cId="784414240" sldId="261"/>
            <ac:spMk id="25" creationId="{F68B3F68-107C-434F-AA38-110D5EA91B85}"/>
          </ac:spMkLst>
        </pc:spChg>
        <pc:spChg chg="add">
          <ac:chgData name="Frauke Gerdes Rohden" userId="d3d5c2ad-8c40-4a36-a8e3-131be34ddbea" providerId="ADAL" clId="{1D5E8B2E-0A2F-4B8C-A908-B74608D39F3E}" dt="2021-10-09T13:41:03.195" v="1500" actId="26606"/>
          <ac:spMkLst>
            <pc:docMk/>
            <pc:sldMk cId="784414240" sldId="261"/>
            <ac:spMk id="27" creationId="{AAD0DBB9-1A4B-4391-81D4-CB19F9AB918A}"/>
          </ac:spMkLst>
        </pc:spChg>
        <pc:spChg chg="add">
          <ac:chgData name="Frauke Gerdes Rohden" userId="d3d5c2ad-8c40-4a36-a8e3-131be34ddbea" providerId="ADAL" clId="{1D5E8B2E-0A2F-4B8C-A908-B74608D39F3E}" dt="2021-10-09T13:41:03.195" v="1500" actId="26606"/>
          <ac:spMkLst>
            <pc:docMk/>
            <pc:sldMk cId="784414240" sldId="261"/>
            <ac:spMk id="29" creationId="{063BBA22-50EA-4C4D-BE05-F1CE4E63AA56}"/>
          </ac:spMkLst>
        </pc:spChg>
        <pc:graphicFrameChg chg="mod modGraphic">
          <ac:chgData name="Frauke Gerdes Rohden" userId="d3d5c2ad-8c40-4a36-a8e3-131be34ddbea" providerId="ADAL" clId="{1D5E8B2E-0A2F-4B8C-A908-B74608D39F3E}" dt="2021-10-09T15:22:09.414" v="2296" actId="20577"/>
          <ac:graphicFrameMkLst>
            <pc:docMk/>
            <pc:sldMk cId="784414240" sldId="261"/>
            <ac:graphicFrameMk id="9" creationId="{C52D5919-2482-4336-AB60-C73555C95340}"/>
          </ac:graphicFrameMkLst>
        </pc:graphicFrameChg>
      </pc:sldChg>
      <pc:sldChg chg="addSp modSp mod setBg modNotesTx">
        <pc:chgData name="Frauke Gerdes Rohden" userId="d3d5c2ad-8c40-4a36-a8e3-131be34ddbea" providerId="ADAL" clId="{1D5E8B2E-0A2F-4B8C-A908-B74608D39F3E}" dt="2021-10-09T15:44:23.876" v="2742" actId="20577"/>
        <pc:sldMkLst>
          <pc:docMk/>
          <pc:sldMk cId="2562390659" sldId="263"/>
        </pc:sldMkLst>
        <pc:spChg chg="mod">
          <ac:chgData name="Frauke Gerdes Rohden" userId="d3d5c2ad-8c40-4a36-a8e3-131be34ddbea" providerId="ADAL" clId="{1D5E8B2E-0A2F-4B8C-A908-B74608D39F3E}" dt="2021-10-09T15:08:30.099" v="1864" actId="26606"/>
          <ac:spMkLst>
            <pc:docMk/>
            <pc:sldMk cId="2562390659" sldId="263"/>
            <ac:spMk id="2" creationId="{E0DA7585-155B-405B-AE09-D48A2FB69909}"/>
          </ac:spMkLst>
        </pc:spChg>
        <pc:spChg chg="mod">
          <ac:chgData name="Frauke Gerdes Rohden" userId="d3d5c2ad-8c40-4a36-a8e3-131be34ddbea" providerId="ADAL" clId="{1D5E8B2E-0A2F-4B8C-A908-B74608D39F3E}" dt="2021-10-09T15:08:30.099" v="1864" actId="26606"/>
          <ac:spMkLst>
            <pc:docMk/>
            <pc:sldMk cId="2562390659" sldId="263"/>
            <ac:spMk id="3" creationId="{E8746263-D032-4E68-9497-777914EEA168}"/>
          </ac:spMkLst>
        </pc:spChg>
        <pc:spChg chg="add">
          <ac:chgData name="Frauke Gerdes Rohden" userId="d3d5c2ad-8c40-4a36-a8e3-131be34ddbea" providerId="ADAL" clId="{1D5E8B2E-0A2F-4B8C-A908-B74608D39F3E}" dt="2021-10-09T15:08:30.099" v="1864" actId="26606"/>
          <ac:spMkLst>
            <pc:docMk/>
            <pc:sldMk cId="2562390659" sldId="263"/>
            <ac:spMk id="8" creationId="{100EDD19-6802-4EC3-95CE-CFFAB042CFD6}"/>
          </ac:spMkLst>
        </pc:spChg>
        <pc:spChg chg="add">
          <ac:chgData name="Frauke Gerdes Rohden" userId="d3d5c2ad-8c40-4a36-a8e3-131be34ddbea" providerId="ADAL" clId="{1D5E8B2E-0A2F-4B8C-A908-B74608D39F3E}" dt="2021-10-09T15:08:30.099" v="1864" actId="26606"/>
          <ac:spMkLst>
            <pc:docMk/>
            <pc:sldMk cId="2562390659" sldId="263"/>
            <ac:spMk id="10" creationId="{DB17E863-922E-4C26-BD64-E8FD41D28661}"/>
          </ac:spMkLst>
        </pc:spChg>
      </pc:sldChg>
      <pc:sldChg chg="addSp delSp modSp mod setBg">
        <pc:chgData name="Frauke Gerdes Rohden" userId="d3d5c2ad-8c40-4a36-a8e3-131be34ddbea" providerId="ADAL" clId="{1D5E8B2E-0A2F-4B8C-A908-B74608D39F3E}" dt="2021-10-09T15:37:05.478" v="2574" actId="26606"/>
        <pc:sldMkLst>
          <pc:docMk/>
          <pc:sldMk cId="495191447" sldId="264"/>
        </pc:sldMkLst>
        <pc:spChg chg="mod">
          <ac:chgData name="Frauke Gerdes Rohden" userId="d3d5c2ad-8c40-4a36-a8e3-131be34ddbea" providerId="ADAL" clId="{1D5E8B2E-0A2F-4B8C-A908-B74608D39F3E}" dt="2021-10-09T15:37:05.478" v="2574" actId="26606"/>
          <ac:spMkLst>
            <pc:docMk/>
            <pc:sldMk cId="495191447" sldId="264"/>
            <ac:spMk id="5" creationId="{C36E4803-D327-43E3-A02B-8C03E5198BA0}"/>
          </ac:spMkLst>
        </pc:spChg>
        <pc:spChg chg="mod">
          <ac:chgData name="Frauke Gerdes Rohden" userId="d3d5c2ad-8c40-4a36-a8e3-131be34ddbea" providerId="ADAL" clId="{1D5E8B2E-0A2F-4B8C-A908-B74608D39F3E}" dt="2021-10-09T15:37:05.478" v="2574" actId="26606"/>
          <ac:spMkLst>
            <pc:docMk/>
            <pc:sldMk cId="495191447" sldId="264"/>
            <ac:spMk id="6" creationId="{7B80219F-784A-4668-8052-ACDB7F85A1BC}"/>
          </ac:spMkLst>
        </pc:spChg>
        <pc:spChg chg="add del">
          <ac:chgData name="Frauke Gerdes Rohden" userId="d3d5c2ad-8c40-4a36-a8e3-131be34ddbea" providerId="ADAL" clId="{1D5E8B2E-0A2F-4B8C-A908-B74608D39F3E}" dt="2021-10-09T15:37:05.478" v="2574" actId="26606"/>
          <ac:spMkLst>
            <pc:docMk/>
            <pc:sldMk cId="495191447" sldId="264"/>
            <ac:spMk id="11" creationId="{289ED1AA-8684-4D37-B208-8777E1A7780D}"/>
          </ac:spMkLst>
        </pc:spChg>
        <pc:spChg chg="add del">
          <ac:chgData name="Frauke Gerdes Rohden" userId="d3d5c2ad-8c40-4a36-a8e3-131be34ddbea" providerId="ADAL" clId="{1D5E8B2E-0A2F-4B8C-A908-B74608D39F3E}" dt="2021-10-09T15:37:05.478" v="2574" actId="26606"/>
          <ac:spMkLst>
            <pc:docMk/>
            <pc:sldMk cId="495191447" sldId="264"/>
            <ac:spMk id="13" creationId="{4180E01B-B1F4-437C-807D-1C930718EE64}"/>
          </ac:spMkLst>
        </pc:spChg>
        <pc:spChg chg="add del">
          <ac:chgData name="Frauke Gerdes Rohden" userId="d3d5c2ad-8c40-4a36-a8e3-131be34ddbea" providerId="ADAL" clId="{1D5E8B2E-0A2F-4B8C-A908-B74608D39F3E}" dt="2021-10-09T15:37:05.478" v="2574" actId="26606"/>
          <ac:spMkLst>
            <pc:docMk/>
            <pc:sldMk cId="495191447" sldId="264"/>
            <ac:spMk id="15" creationId="{41F77738-2AF0-4750-A0C7-F97C2C17590E}"/>
          </ac:spMkLst>
        </pc:spChg>
        <pc:spChg chg="add">
          <ac:chgData name="Frauke Gerdes Rohden" userId="d3d5c2ad-8c40-4a36-a8e3-131be34ddbea" providerId="ADAL" clId="{1D5E8B2E-0A2F-4B8C-A908-B74608D39F3E}" dt="2021-10-09T15:37:05.478" v="2574" actId="26606"/>
          <ac:spMkLst>
            <pc:docMk/>
            <pc:sldMk cId="495191447" sldId="264"/>
            <ac:spMk id="20" creationId="{943CAA20-3569-4189-9E48-239A229A86CA}"/>
          </ac:spMkLst>
        </pc:spChg>
        <pc:spChg chg="add">
          <ac:chgData name="Frauke Gerdes Rohden" userId="d3d5c2ad-8c40-4a36-a8e3-131be34ddbea" providerId="ADAL" clId="{1D5E8B2E-0A2F-4B8C-A908-B74608D39F3E}" dt="2021-10-09T15:37:05.478" v="2574" actId="26606"/>
          <ac:spMkLst>
            <pc:docMk/>
            <pc:sldMk cId="495191447" sldId="264"/>
            <ac:spMk id="22" creationId="{DA542B6D-E775-4832-91DC-2D20F857813A}"/>
          </ac:spMkLst>
        </pc:spChg>
      </pc:sldChg>
      <pc:sldChg chg="modSp mod ord">
        <pc:chgData name="Frauke Gerdes Rohden" userId="d3d5c2ad-8c40-4a36-a8e3-131be34ddbea" providerId="ADAL" clId="{1D5E8B2E-0A2F-4B8C-A908-B74608D39F3E}" dt="2021-10-09T20:21:58.505" v="4889"/>
        <pc:sldMkLst>
          <pc:docMk/>
          <pc:sldMk cId="1634078224" sldId="266"/>
        </pc:sldMkLst>
        <pc:spChg chg="mod">
          <ac:chgData name="Frauke Gerdes Rohden" userId="d3d5c2ad-8c40-4a36-a8e3-131be34ddbea" providerId="ADAL" clId="{1D5E8B2E-0A2F-4B8C-A908-B74608D39F3E}" dt="2021-10-09T15:29:03.589" v="2485"/>
          <ac:spMkLst>
            <pc:docMk/>
            <pc:sldMk cId="1634078224" sldId="266"/>
            <ac:spMk id="3" creationId="{B21F9F32-6259-4F2A-97C8-2FD9CBED3F3C}"/>
          </ac:spMkLst>
        </pc:spChg>
      </pc:sldChg>
      <pc:sldChg chg="ord">
        <pc:chgData name="Frauke Gerdes Rohden" userId="d3d5c2ad-8c40-4a36-a8e3-131be34ddbea" providerId="ADAL" clId="{1D5E8B2E-0A2F-4B8C-A908-B74608D39F3E}" dt="2021-10-09T15:22:45.417" v="2298"/>
        <pc:sldMkLst>
          <pc:docMk/>
          <pc:sldMk cId="3873553926" sldId="269"/>
        </pc:sldMkLst>
      </pc:sldChg>
      <pc:sldChg chg="del">
        <pc:chgData name="Frauke Gerdes Rohden" userId="d3d5c2ad-8c40-4a36-a8e3-131be34ddbea" providerId="ADAL" clId="{1D5E8B2E-0A2F-4B8C-A908-B74608D39F3E}" dt="2021-10-08T21:51:47.060" v="166" actId="47"/>
        <pc:sldMkLst>
          <pc:docMk/>
          <pc:sldMk cId="224017881" sldId="271"/>
        </pc:sldMkLst>
      </pc:sldChg>
      <pc:sldChg chg="addSp delSp modSp mod ord">
        <pc:chgData name="Frauke Gerdes Rohden" userId="d3d5c2ad-8c40-4a36-a8e3-131be34ddbea" providerId="ADAL" clId="{1D5E8B2E-0A2F-4B8C-A908-B74608D39F3E}" dt="2021-10-09T15:24:53.686" v="2310"/>
        <pc:sldMkLst>
          <pc:docMk/>
          <pc:sldMk cId="1719716288" sldId="272"/>
        </pc:sldMkLst>
        <pc:spChg chg="add del mod">
          <ac:chgData name="Frauke Gerdes Rohden" userId="d3d5c2ad-8c40-4a36-a8e3-131be34ddbea" providerId="ADAL" clId="{1D5E8B2E-0A2F-4B8C-A908-B74608D39F3E}" dt="2021-10-09T11:10:57.419" v="339" actId="931"/>
          <ac:spMkLst>
            <pc:docMk/>
            <pc:sldMk cId="1719716288" sldId="272"/>
            <ac:spMk id="3" creationId="{F914A789-2FC6-43C2-B7B9-7E4F0C003A69}"/>
          </ac:spMkLst>
        </pc:spChg>
        <pc:spChg chg="del">
          <ac:chgData name="Frauke Gerdes Rohden" userId="d3d5c2ad-8c40-4a36-a8e3-131be34ddbea" providerId="ADAL" clId="{1D5E8B2E-0A2F-4B8C-A908-B74608D39F3E}" dt="2021-10-09T11:11:13.450" v="340" actId="931"/>
          <ac:spMkLst>
            <pc:docMk/>
            <pc:sldMk cId="1719716288" sldId="272"/>
            <ac:spMk id="5" creationId="{07BDC6AF-8517-4CD9-8908-996D3FCF63FF}"/>
          </ac:spMkLst>
        </pc:spChg>
        <pc:spChg chg="del">
          <ac:chgData name="Frauke Gerdes Rohden" userId="d3d5c2ad-8c40-4a36-a8e3-131be34ddbea" providerId="ADAL" clId="{1D5E8B2E-0A2F-4B8C-A908-B74608D39F3E}" dt="2021-10-09T11:11:21.131" v="341" actId="931"/>
          <ac:spMkLst>
            <pc:docMk/>
            <pc:sldMk cId="1719716288" sldId="272"/>
            <ac:spMk id="7" creationId="{4B909238-DB98-4477-9939-9730087806E3}"/>
          </ac:spMkLst>
        </pc:spChg>
        <pc:spChg chg="del">
          <ac:chgData name="Frauke Gerdes Rohden" userId="d3d5c2ad-8c40-4a36-a8e3-131be34ddbea" providerId="ADAL" clId="{1D5E8B2E-0A2F-4B8C-A908-B74608D39F3E}" dt="2021-10-09T11:11:30.131" v="342" actId="931"/>
          <ac:spMkLst>
            <pc:docMk/>
            <pc:sldMk cId="1719716288" sldId="272"/>
            <ac:spMk id="17" creationId="{D7B1AFD9-8FA6-4249-B195-10AD02B66546}"/>
          </ac:spMkLst>
        </pc:spChg>
        <pc:spChg chg="add mod">
          <ac:chgData name="Frauke Gerdes Rohden" userId="d3d5c2ad-8c40-4a36-a8e3-131be34ddbea" providerId="ADAL" clId="{1D5E8B2E-0A2F-4B8C-A908-B74608D39F3E}" dt="2021-10-09T11:13:53.897" v="349" actId="20577"/>
          <ac:spMkLst>
            <pc:docMk/>
            <pc:sldMk cId="1719716288" sldId="272"/>
            <ac:spMk id="20" creationId="{56D47618-8309-4E5F-9420-65FCC7343104}"/>
          </ac:spMkLst>
        </pc:spChg>
        <pc:picChg chg="del">
          <ac:chgData name="Frauke Gerdes Rohden" userId="d3d5c2ad-8c40-4a36-a8e3-131be34ddbea" providerId="ADAL" clId="{1D5E8B2E-0A2F-4B8C-A908-B74608D39F3E}" dt="2021-10-09T11:10:39.644" v="338" actId="478"/>
          <ac:picMkLst>
            <pc:docMk/>
            <pc:sldMk cId="1719716288" sldId="272"/>
            <ac:picMk id="4" creationId="{2214F7BB-0A15-4475-8D79-DB1CA2C299DB}"/>
          </ac:picMkLst>
        </pc:picChg>
        <pc:picChg chg="add mod ord">
          <ac:chgData name="Frauke Gerdes Rohden" userId="d3d5c2ad-8c40-4a36-a8e3-131be34ddbea" providerId="ADAL" clId="{1D5E8B2E-0A2F-4B8C-A908-B74608D39F3E}" dt="2021-10-09T11:13:08.821" v="343" actId="167"/>
          <ac:picMkLst>
            <pc:docMk/>
            <pc:sldMk cId="1719716288" sldId="272"/>
            <ac:picMk id="8" creationId="{36A3B837-C813-4AE6-A7CE-393789E522C1}"/>
          </ac:picMkLst>
        </pc:picChg>
        <pc:picChg chg="add mod ord">
          <ac:chgData name="Frauke Gerdes Rohden" userId="d3d5c2ad-8c40-4a36-a8e3-131be34ddbea" providerId="ADAL" clId="{1D5E8B2E-0A2F-4B8C-A908-B74608D39F3E}" dt="2021-10-09T11:13:11.649" v="344" actId="167"/>
          <ac:picMkLst>
            <pc:docMk/>
            <pc:sldMk cId="1719716288" sldId="272"/>
            <ac:picMk id="10" creationId="{268ADB8F-5A84-40C1-9C01-65A4918D1107}"/>
          </ac:picMkLst>
        </pc:picChg>
        <pc:picChg chg="add mod ord">
          <ac:chgData name="Frauke Gerdes Rohden" userId="d3d5c2ad-8c40-4a36-a8e3-131be34ddbea" providerId="ADAL" clId="{1D5E8B2E-0A2F-4B8C-A908-B74608D39F3E}" dt="2021-10-09T11:13:17.643" v="346" actId="167"/>
          <ac:picMkLst>
            <pc:docMk/>
            <pc:sldMk cId="1719716288" sldId="272"/>
            <ac:picMk id="15" creationId="{BA6D9645-EA7B-488B-A0C4-DA504B0524E9}"/>
          </ac:picMkLst>
        </pc:picChg>
        <pc:picChg chg="add mod ord">
          <ac:chgData name="Frauke Gerdes Rohden" userId="d3d5c2ad-8c40-4a36-a8e3-131be34ddbea" providerId="ADAL" clId="{1D5E8B2E-0A2F-4B8C-A908-B74608D39F3E}" dt="2021-10-09T11:13:14.248" v="345" actId="167"/>
          <ac:picMkLst>
            <pc:docMk/>
            <pc:sldMk cId="1719716288" sldId="272"/>
            <ac:picMk id="19" creationId="{73954005-CFFB-49EC-9F17-9B9EE190953F}"/>
          </ac:picMkLst>
        </pc:picChg>
      </pc:sldChg>
      <pc:sldChg chg="addSp modSp mod setBg modNotesTx">
        <pc:chgData name="Frauke Gerdes Rohden" userId="d3d5c2ad-8c40-4a36-a8e3-131be34ddbea" providerId="ADAL" clId="{1D5E8B2E-0A2F-4B8C-A908-B74608D39F3E}" dt="2021-10-09T20:21:13.193" v="4887" actId="20577"/>
        <pc:sldMkLst>
          <pc:docMk/>
          <pc:sldMk cId="1300962724" sldId="273"/>
        </pc:sldMkLst>
        <pc:spChg chg="mod">
          <ac:chgData name="Frauke Gerdes Rohden" userId="d3d5c2ad-8c40-4a36-a8e3-131be34ddbea" providerId="ADAL" clId="{1D5E8B2E-0A2F-4B8C-A908-B74608D39F3E}" dt="2021-10-09T15:35:40.554" v="2568" actId="26606"/>
          <ac:spMkLst>
            <pc:docMk/>
            <pc:sldMk cId="1300962724" sldId="273"/>
            <ac:spMk id="6" creationId="{11F95924-9FF0-4808-A1C8-BF5308D54987}"/>
          </ac:spMkLst>
        </pc:spChg>
        <pc:spChg chg="mod">
          <ac:chgData name="Frauke Gerdes Rohden" userId="d3d5c2ad-8c40-4a36-a8e3-131be34ddbea" providerId="ADAL" clId="{1D5E8B2E-0A2F-4B8C-A908-B74608D39F3E}" dt="2021-10-09T20:21:13.193" v="4887" actId="20577"/>
          <ac:spMkLst>
            <pc:docMk/>
            <pc:sldMk cId="1300962724" sldId="273"/>
            <ac:spMk id="7" creationId="{C7ADDAE7-53DE-422D-962C-98D177B35F42}"/>
          </ac:spMkLst>
        </pc:spChg>
        <pc:spChg chg="add">
          <ac:chgData name="Frauke Gerdes Rohden" userId="d3d5c2ad-8c40-4a36-a8e3-131be34ddbea" providerId="ADAL" clId="{1D5E8B2E-0A2F-4B8C-A908-B74608D39F3E}" dt="2021-10-09T15:35:40.554" v="2568" actId="26606"/>
          <ac:spMkLst>
            <pc:docMk/>
            <pc:sldMk cId="1300962724" sldId="273"/>
            <ac:spMk id="12" creationId="{C05CBC3C-2E5A-4839-8B9B-2E5A6ADF0F58}"/>
          </ac:spMkLst>
        </pc:spChg>
        <pc:spChg chg="add">
          <ac:chgData name="Frauke Gerdes Rohden" userId="d3d5c2ad-8c40-4a36-a8e3-131be34ddbea" providerId="ADAL" clId="{1D5E8B2E-0A2F-4B8C-A908-B74608D39F3E}" dt="2021-10-09T15:35:40.554" v="2568" actId="26606"/>
          <ac:spMkLst>
            <pc:docMk/>
            <pc:sldMk cId="1300962724" sldId="273"/>
            <ac:spMk id="14" creationId="{827FF362-FC97-4BF5-949B-D4ADFA26E457}"/>
          </ac:spMkLst>
        </pc:spChg>
      </pc:sldChg>
      <pc:sldChg chg="addSp delSp modSp new del mod modClrScheme chgLayout">
        <pc:chgData name="Frauke Gerdes Rohden" userId="d3d5c2ad-8c40-4a36-a8e3-131be34ddbea" providerId="ADAL" clId="{1D5E8B2E-0A2F-4B8C-A908-B74608D39F3E}" dt="2021-10-08T21:43:32.136" v="104" actId="47"/>
        <pc:sldMkLst>
          <pc:docMk/>
          <pc:sldMk cId="2400676267" sldId="274"/>
        </pc:sldMkLst>
        <pc:spChg chg="del mod ord">
          <ac:chgData name="Frauke Gerdes Rohden" userId="d3d5c2ad-8c40-4a36-a8e3-131be34ddbea" providerId="ADAL" clId="{1D5E8B2E-0A2F-4B8C-A908-B74608D39F3E}" dt="2021-10-08T21:39:05.054" v="82" actId="700"/>
          <ac:spMkLst>
            <pc:docMk/>
            <pc:sldMk cId="2400676267" sldId="274"/>
            <ac:spMk id="2" creationId="{E93AE659-DEC8-46D1-AB79-EF9B36620155}"/>
          </ac:spMkLst>
        </pc:spChg>
        <pc:spChg chg="del">
          <ac:chgData name="Frauke Gerdes Rohden" userId="d3d5c2ad-8c40-4a36-a8e3-131be34ddbea" providerId="ADAL" clId="{1D5E8B2E-0A2F-4B8C-A908-B74608D39F3E}" dt="2021-10-08T21:39:05.054" v="82" actId="700"/>
          <ac:spMkLst>
            <pc:docMk/>
            <pc:sldMk cId="2400676267" sldId="274"/>
            <ac:spMk id="3" creationId="{98CF7D31-1A9D-48B2-B329-3F0F193D6B89}"/>
          </ac:spMkLst>
        </pc:spChg>
        <pc:spChg chg="del">
          <ac:chgData name="Frauke Gerdes Rohden" userId="d3d5c2ad-8c40-4a36-a8e3-131be34ddbea" providerId="ADAL" clId="{1D5E8B2E-0A2F-4B8C-A908-B74608D39F3E}" dt="2021-10-08T21:39:05.054" v="82" actId="700"/>
          <ac:spMkLst>
            <pc:docMk/>
            <pc:sldMk cId="2400676267" sldId="274"/>
            <ac:spMk id="4" creationId="{8171FEBC-F1BC-4A7B-B828-52847A4066C7}"/>
          </ac:spMkLst>
        </pc:spChg>
        <pc:spChg chg="del">
          <ac:chgData name="Frauke Gerdes Rohden" userId="d3d5c2ad-8c40-4a36-a8e3-131be34ddbea" providerId="ADAL" clId="{1D5E8B2E-0A2F-4B8C-A908-B74608D39F3E}" dt="2021-10-08T21:39:05.054" v="82" actId="700"/>
          <ac:spMkLst>
            <pc:docMk/>
            <pc:sldMk cId="2400676267" sldId="274"/>
            <ac:spMk id="5" creationId="{0EF05868-7467-426E-BA8F-01AE7561D5CC}"/>
          </ac:spMkLst>
        </pc:spChg>
        <pc:spChg chg="add mod ord">
          <ac:chgData name="Frauke Gerdes Rohden" userId="d3d5c2ad-8c40-4a36-a8e3-131be34ddbea" providerId="ADAL" clId="{1D5E8B2E-0A2F-4B8C-A908-B74608D39F3E}" dt="2021-10-08T21:39:05.054" v="82" actId="700"/>
          <ac:spMkLst>
            <pc:docMk/>
            <pc:sldMk cId="2400676267" sldId="274"/>
            <ac:spMk id="6" creationId="{EEE74F2D-3873-422A-B8DD-1D6110C34D2D}"/>
          </ac:spMkLst>
        </pc:spChg>
        <pc:spChg chg="add del mod ord">
          <ac:chgData name="Frauke Gerdes Rohden" userId="d3d5c2ad-8c40-4a36-a8e3-131be34ddbea" providerId="ADAL" clId="{1D5E8B2E-0A2F-4B8C-A908-B74608D39F3E}" dt="2021-10-08T21:39:12.777" v="83"/>
          <ac:spMkLst>
            <pc:docMk/>
            <pc:sldMk cId="2400676267" sldId="274"/>
            <ac:spMk id="7" creationId="{91F0D4CF-38DB-47DD-B59A-24E0009FF849}"/>
          </ac:spMkLst>
        </pc:spChg>
        <pc:graphicFrameChg chg="add mod modGraphic">
          <ac:chgData name="Frauke Gerdes Rohden" userId="d3d5c2ad-8c40-4a36-a8e3-131be34ddbea" providerId="ADAL" clId="{1D5E8B2E-0A2F-4B8C-A908-B74608D39F3E}" dt="2021-10-08T21:41:41.924" v="101" actId="14100"/>
          <ac:graphicFrameMkLst>
            <pc:docMk/>
            <pc:sldMk cId="2400676267" sldId="274"/>
            <ac:graphicFrameMk id="8" creationId="{8CDAC699-1C18-470F-8B82-DFD962F09059}"/>
          </ac:graphicFrameMkLst>
        </pc:graphicFrameChg>
      </pc:sldChg>
      <pc:sldChg chg="addSp delSp modSp new del mod">
        <pc:chgData name="Frauke Gerdes Rohden" userId="d3d5c2ad-8c40-4a36-a8e3-131be34ddbea" providerId="ADAL" clId="{1D5E8B2E-0A2F-4B8C-A908-B74608D39F3E}" dt="2021-10-08T21:51:38.438" v="165" actId="47"/>
        <pc:sldMkLst>
          <pc:docMk/>
          <pc:sldMk cId="653046999" sldId="275"/>
        </pc:sldMkLst>
        <pc:spChg chg="del">
          <ac:chgData name="Frauke Gerdes Rohden" userId="d3d5c2ad-8c40-4a36-a8e3-131be34ddbea" providerId="ADAL" clId="{1D5E8B2E-0A2F-4B8C-A908-B74608D39F3E}" dt="2021-10-08T21:42:51.111" v="103"/>
          <ac:spMkLst>
            <pc:docMk/>
            <pc:sldMk cId="653046999" sldId="275"/>
            <ac:spMk id="3" creationId="{362CC1AE-F723-458C-AC62-2269DD927429}"/>
          </ac:spMkLst>
        </pc:spChg>
        <pc:graphicFrameChg chg="add mod modGraphic">
          <ac:chgData name="Frauke Gerdes Rohden" userId="d3d5c2ad-8c40-4a36-a8e3-131be34ddbea" providerId="ADAL" clId="{1D5E8B2E-0A2F-4B8C-A908-B74608D39F3E}" dt="2021-10-08T21:43:40.110" v="105" actId="113"/>
          <ac:graphicFrameMkLst>
            <pc:docMk/>
            <pc:sldMk cId="653046999" sldId="275"/>
            <ac:graphicFrameMk id="4" creationId="{0A7E0BB5-2FFC-4821-A009-7C555884EBB0}"/>
          </ac:graphicFrameMkLst>
        </pc:graphicFrameChg>
      </pc:sldChg>
      <pc:sldChg chg="addSp delSp modSp new mod setBg modNotesTx">
        <pc:chgData name="Frauke Gerdes Rohden" userId="d3d5c2ad-8c40-4a36-a8e3-131be34ddbea" providerId="ADAL" clId="{1D5E8B2E-0A2F-4B8C-A908-B74608D39F3E}" dt="2021-10-09T20:08:47.444" v="4663" actId="20577"/>
        <pc:sldMkLst>
          <pc:docMk/>
          <pc:sldMk cId="3406772845" sldId="276"/>
        </pc:sldMkLst>
        <pc:spChg chg="mod">
          <ac:chgData name="Frauke Gerdes Rohden" userId="d3d5c2ad-8c40-4a36-a8e3-131be34ddbea" providerId="ADAL" clId="{1D5E8B2E-0A2F-4B8C-A908-B74608D39F3E}" dt="2021-10-09T13:40:35.331" v="1498" actId="26606"/>
          <ac:spMkLst>
            <pc:docMk/>
            <pc:sldMk cId="3406772845" sldId="276"/>
            <ac:spMk id="2" creationId="{6DFEDDEF-1992-45F4-ABC7-B1265260F022}"/>
          </ac:spMkLst>
        </pc:spChg>
        <pc:spChg chg="del">
          <ac:chgData name="Frauke Gerdes Rohden" userId="d3d5c2ad-8c40-4a36-a8e3-131be34ddbea" providerId="ADAL" clId="{1D5E8B2E-0A2F-4B8C-A908-B74608D39F3E}" dt="2021-10-08T21:46:56.777" v="107"/>
          <ac:spMkLst>
            <pc:docMk/>
            <pc:sldMk cId="3406772845" sldId="276"/>
            <ac:spMk id="3" creationId="{C7B4D493-2ADD-4C2C-94F7-D0F717C5D6B1}"/>
          </ac:spMkLst>
        </pc:spChg>
        <pc:spChg chg="add del">
          <ac:chgData name="Frauke Gerdes Rohden" userId="d3d5c2ad-8c40-4a36-a8e3-131be34ddbea" providerId="ADAL" clId="{1D5E8B2E-0A2F-4B8C-A908-B74608D39F3E}" dt="2021-10-09T13:40:35.331" v="1498" actId="26606"/>
          <ac:spMkLst>
            <pc:docMk/>
            <pc:sldMk cId="3406772845" sldId="276"/>
            <ac:spMk id="9" creationId="{A4AC5506-6312-4701-8D3C-40187889A947}"/>
          </ac:spMkLst>
        </pc:spChg>
        <pc:spChg chg="add">
          <ac:chgData name="Frauke Gerdes Rohden" userId="d3d5c2ad-8c40-4a36-a8e3-131be34ddbea" providerId="ADAL" clId="{1D5E8B2E-0A2F-4B8C-A908-B74608D39F3E}" dt="2021-10-09T13:40:35.331" v="1498" actId="26606"/>
          <ac:spMkLst>
            <pc:docMk/>
            <pc:sldMk cId="3406772845" sldId="276"/>
            <ac:spMk id="14" creationId="{35DB3719-6FDC-4E5D-891D-FF40B7300F64}"/>
          </ac:spMkLst>
        </pc:spChg>
        <pc:spChg chg="add">
          <ac:chgData name="Frauke Gerdes Rohden" userId="d3d5c2ad-8c40-4a36-a8e3-131be34ddbea" providerId="ADAL" clId="{1D5E8B2E-0A2F-4B8C-A908-B74608D39F3E}" dt="2021-10-09T13:40:35.331" v="1498" actId="26606"/>
          <ac:spMkLst>
            <pc:docMk/>
            <pc:sldMk cId="3406772845" sldId="276"/>
            <ac:spMk id="16" creationId="{E0CBAC23-2E3F-4A90-BA59-F8299F6A5439}"/>
          </ac:spMkLst>
        </pc:spChg>
        <pc:graphicFrameChg chg="add mod modGraphic">
          <ac:chgData name="Frauke Gerdes Rohden" userId="d3d5c2ad-8c40-4a36-a8e3-131be34ddbea" providerId="ADAL" clId="{1D5E8B2E-0A2F-4B8C-A908-B74608D39F3E}" dt="2021-10-09T15:24:24.810" v="2308" actId="207"/>
          <ac:graphicFrameMkLst>
            <pc:docMk/>
            <pc:sldMk cId="3406772845" sldId="276"/>
            <ac:graphicFrameMk id="4" creationId="{2C3F8536-047B-40DF-85ED-C2170C4A03FB}"/>
          </ac:graphicFrameMkLst>
        </pc:graphicFrameChg>
      </pc:sldChg>
      <pc:sldChg chg="addSp delSp modSp new mod setBg modClrScheme chgLayout modNotesTx">
        <pc:chgData name="Frauke Gerdes Rohden" userId="d3d5c2ad-8c40-4a36-a8e3-131be34ddbea" providerId="ADAL" clId="{1D5E8B2E-0A2F-4B8C-A908-B74608D39F3E}" dt="2021-10-09T20:17:37.299" v="4872" actId="20577"/>
        <pc:sldMkLst>
          <pc:docMk/>
          <pc:sldMk cId="1510413863" sldId="277"/>
        </pc:sldMkLst>
        <pc:spChg chg="del mod ord">
          <ac:chgData name="Frauke Gerdes Rohden" userId="d3d5c2ad-8c40-4a36-a8e3-131be34ddbea" providerId="ADAL" clId="{1D5E8B2E-0A2F-4B8C-A908-B74608D39F3E}" dt="2021-10-08T22:03:28.230" v="325" actId="700"/>
          <ac:spMkLst>
            <pc:docMk/>
            <pc:sldMk cId="1510413863" sldId="277"/>
            <ac:spMk id="2" creationId="{0074E637-3B3B-4F79-860D-4C84A98377E0}"/>
          </ac:spMkLst>
        </pc:spChg>
        <pc:spChg chg="del">
          <ac:chgData name="Frauke Gerdes Rohden" userId="d3d5c2ad-8c40-4a36-a8e3-131be34ddbea" providerId="ADAL" clId="{1D5E8B2E-0A2F-4B8C-A908-B74608D39F3E}" dt="2021-10-08T22:03:28.230" v="325" actId="700"/>
          <ac:spMkLst>
            <pc:docMk/>
            <pc:sldMk cId="1510413863" sldId="277"/>
            <ac:spMk id="3" creationId="{3160F286-944F-431A-A4FF-673C7B3B2A7C}"/>
          </ac:spMkLst>
        </pc:spChg>
        <pc:spChg chg="del">
          <ac:chgData name="Frauke Gerdes Rohden" userId="d3d5c2ad-8c40-4a36-a8e3-131be34ddbea" providerId="ADAL" clId="{1D5E8B2E-0A2F-4B8C-A908-B74608D39F3E}" dt="2021-10-08T22:03:28.230" v="325" actId="700"/>
          <ac:spMkLst>
            <pc:docMk/>
            <pc:sldMk cId="1510413863" sldId="277"/>
            <ac:spMk id="4" creationId="{C834E157-950B-4CB2-BADC-5A5058B06A8C}"/>
          </ac:spMkLst>
        </pc:spChg>
        <pc:spChg chg="del">
          <ac:chgData name="Frauke Gerdes Rohden" userId="d3d5c2ad-8c40-4a36-a8e3-131be34ddbea" providerId="ADAL" clId="{1D5E8B2E-0A2F-4B8C-A908-B74608D39F3E}" dt="2021-10-08T22:03:28.230" v="325" actId="700"/>
          <ac:spMkLst>
            <pc:docMk/>
            <pc:sldMk cId="1510413863" sldId="277"/>
            <ac:spMk id="5" creationId="{B5E79214-560B-4AB9-B3E7-036187109309}"/>
          </ac:spMkLst>
        </pc:spChg>
        <pc:spChg chg="add mod ord">
          <ac:chgData name="Frauke Gerdes Rohden" userId="d3d5c2ad-8c40-4a36-a8e3-131be34ddbea" providerId="ADAL" clId="{1D5E8B2E-0A2F-4B8C-A908-B74608D39F3E}" dt="2021-10-09T13:37:46.800" v="1495" actId="26606"/>
          <ac:spMkLst>
            <pc:docMk/>
            <pc:sldMk cId="1510413863" sldId="277"/>
            <ac:spMk id="6" creationId="{1F04D401-0C30-4863-B541-65AF3D6A73C0}"/>
          </ac:spMkLst>
        </pc:spChg>
        <pc:spChg chg="add del mod ord">
          <ac:chgData name="Frauke Gerdes Rohden" userId="d3d5c2ad-8c40-4a36-a8e3-131be34ddbea" providerId="ADAL" clId="{1D5E8B2E-0A2F-4B8C-A908-B74608D39F3E}" dt="2021-10-09T12:36:26.203" v="396" actId="1032"/>
          <ac:spMkLst>
            <pc:docMk/>
            <pc:sldMk cId="1510413863" sldId="277"/>
            <ac:spMk id="7" creationId="{BE9E3CD6-BCF2-4043-B4EA-6B726B751ED9}"/>
          </ac:spMkLst>
        </pc:spChg>
        <pc:spChg chg="add del">
          <ac:chgData name="Frauke Gerdes Rohden" userId="d3d5c2ad-8c40-4a36-a8e3-131be34ddbea" providerId="ADAL" clId="{1D5E8B2E-0A2F-4B8C-A908-B74608D39F3E}" dt="2021-10-09T13:37:46.800" v="1495" actId="26606"/>
          <ac:spMkLst>
            <pc:docMk/>
            <pc:sldMk cId="1510413863" sldId="277"/>
            <ac:spMk id="13" creationId="{A4AC5506-6312-4701-8D3C-40187889A947}"/>
          </ac:spMkLst>
        </pc:spChg>
        <pc:spChg chg="add">
          <ac:chgData name="Frauke Gerdes Rohden" userId="d3d5c2ad-8c40-4a36-a8e3-131be34ddbea" providerId="ADAL" clId="{1D5E8B2E-0A2F-4B8C-A908-B74608D39F3E}" dt="2021-10-09T13:37:46.800" v="1495" actId="26606"/>
          <ac:spMkLst>
            <pc:docMk/>
            <pc:sldMk cId="1510413863" sldId="277"/>
            <ac:spMk id="18" creationId="{2E442304-DDBD-4F7B-8017-36BCC863FB40}"/>
          </ac:spMkLst>
        </pc:spChg>
        <pc:spChg chg="add">
          <ac:chgData name="Frauke Gerdes Rohden" userId="d3d5c2ad-8c40-4a36-a8e3-131be34ddbea" providerId="ADAL" clId="{1D5E8B2E-0A2F-4B8C-A908-B74608D39F3E}" dt="2021-10-09T13:37:46.800" v="1495" actId="26606"/>
          <ac:spMkLst>
            <pc:docMk/>
            <pc:sldMk cId="1510413863" sldId="277"/>
            <ac:spMk id="20" creationId="{5E107275-3853-46FD-A241-DE4355A42675}"/>
          </ac:spMkLst>
        </pc:spChg>
        <pc:graphicFrameChg chg="add mod modGraphic">
          <ac:chgData name="Frauke Gerdes Rohden" userId="d3d5c2ad-8c40-4a36-a8e3-131be34ddbea" providerId="ADAL" clId="{1D5E8B2E-0A2F-4B8C-A908-B74608D39F3E}" dt="2021-10-09T13:37:46.800" v="1495" actId="26606"/>
          <ac:graphicFrameMkLst>
            <pc:docMk/>
            <pc:sldMk cId="1510413863" sldId="277"/>
            <ac:graphicFrameMk id="8" creationId="{88988658-9F89-4816-8409-D88EBCB00400}"/>
          </ac:graphicFrameMkLst>
        </pc:graphicFrameChg>
      </pc:sldChg>
      <pc:sldChg chg="addSp delSp modSp new mod setBg modNotesTx">
        <pc:chgData name="Frauke Gerdes Rohden" userId="d3d5c2ad-8c40-4a36-a8e3-131be34ddbea" providerId="ADAL" clId="{1D5E8B2E-0A2F-4B8C-A908-B74608D39F3E}" dt="2021-10-09T16:05:56.892" v="4338" actId="20577"/>
        <pc:sldMkLst>
          <pc:docMk/>
          <pc:sldMk cId="1933168232" sldId="278"/>
        </pc:sldMkLst>
        <pc:spChg chg="mod ord">
          <ac:chgData name="Frauke Gerdes Rohden" userId="d3d5c2ad-8c40-4a36-a8e3-131be34ddbea" providerId="ADAL" clId="{1D5E8B2E-0A2F-4B8C-A908-B74608D39F3E}" dt="2021-10-09T15:13:59.174" v="1909" actId="20577"/>
          <ac:spMkLst>
            <pc:docMk/>
            <pc:sldMk cId="1933168232" sldId="278"/>
            <ac:spMk id="2" creationId="{9F86282F-ECF7-4614-9724-D55025B0245D}"/>
          </ac:spMkLst>
        </pc:spChg>
        <pc:spChg chg="mod ord">
          <ac:chgData name="Frauke Gerdes Rohden" userId="d3d5c2ad-8c40-4a36-a8e3-131be34ddbea" providerId="ADAL" clId="{1D5E8B2E-0A2F-4B8C-A908-B74608D39F3E}" dt="2021-10-09T15:40:24.627" v="2652" actId="20577"/>
          <ac:spMkLst>
            <pc:docMk/>
            <pc:sldMk cId="1933168232" sldId="278"/>
            <ac:spMk id="3" creationId="{9EA0487B-61B3-4D0B-BD24-C2DB9260AAB4}"/>
          </ac:spMkLst>
        </pc:spChg>
        <pc:spChg chg="add del">
          <ac:chgData name="Frauke Gerdes Rohden" userId="d3d5c2ad-8c40-4a36-a8e3-131be34ddbea" providerId="ADAL" clId="{1D5E8B2E-0A2F-4B8C-A908-B74608D39F3E}" dt="2021-10-09T12:18:51.912" v="390" actId="26606"/>
          <ac:spMkLst>
            <pc:docMk/>
            <pc:sldMk cId="1933168232" sldId="278"/>
            <ac:spMk id="12" creationId="{98135EBA-B3A3-4F88-BCB1-D0C8E63F47CA}"/>
          </ac:spMkLst>
        </pc:spChg>
        <pc:spChg chg="add del">
          <ac:chgData name="Frauke Gerdes Rohden" userId="d3d5c2ad-8c40-4a36-a8e3-131be34ddbea" providerId="ADAL" clId="{1D5E8B2E-0A2F-4B8C-A908-B74608D39F3E}" dt="2021-10-09T12:18:51.912" v="390" actId="26606"/>
          <ac:spMkLst>
            <pc:docMk/>
            <pc:sldMk cId="1933168232" sldId="278"/>
            <ac:spMk id="14" creationId="{B551406E-05CC-4445-9609-3E253925D771}"/>
          </ac:spMkLst>
        </pc:spChg>
        <pc:spChg chg="add del">
          <ac:chgData name="Frauke Gerdes Rohden" userId="d3d5c2ad-8c40-4a36-a8e3-131be34ddbea" providerId="ADAL" clId="{1D5E8B2E-0A2F-4B8C-A908-B74608D39F3E}" dt="2021-10-09T12:19:23.963" v="392" actId="26606"/>
          <ac:spMkLst>
            <pc:docMk/>
            <pc:sldMk cId="1933168232" sldId="278"/>
            <ac:spMk id="24" creationId="{040532B1-7622-4602-B898-5C84C974A02C}"/>
          </ac:spMkLst>
        </pc:spChg>
        <pc:spChg chg="add del">
          <ac:chgData name="Frauke Gerdes Rohden" userId="d3d5c2ad-8c40-4a36-a8e3-131be34ddbea" providerId="ADAL" clId="{1D5E8B2E-0A2F-4B8C-A908-B74608D39F3E}" dt="2021-10-09T12:19:23.963" v="392" actId="26606"/>
          <ac:spMkLst>
            <pc:docMk/>
            <pc:sldMk cId="1933168232" sldId="278"/>
            <ac:spMk id="25" creationId="{8EBC75B0-D5AF-40AB-915B-EBC590D746F3}"/>
          </ac:spMkLst>
        </pc:spChg>
        <pc:spChg chg="add del">
          <ac:chgData name="Frauke Gerdes Rohden" userId="d3d5c2ad-8c40-4a36-a8e3-131be34ddbea" providerId="ADAL" clId="{1D5E8B2E-0A2F-4B8C-A908-B74608D39F3E}" dt="2021-10-09T12:19:23.963" v="392" actId="26606"/>
          <ac:spMkLst>
            <pc:docMk/>
            <pc:sldMk cId="1933168232" sldId="278"/>
            <ac:spMk id="26" creationId="{70D16B3C-0901-4FFD-9DBF-5BC78ABC07F7}"/>
          </ac:spMkLst>
        </pc:spChg>
        <pc:spChg chg="add del">
          <ac:chgData name="Frauke Gerdes Rohden" userId="d3d5c2ad-8c40-4a36-a8e3-131be34ddbea" providerId="ADAL" clId="{1D5E8B2E-0A2F-4B8C-A908-B74608D39F3E}" dt="2021-10-09T12:19:23.963" v="392" actId="26606"/>
          <ac:spMkLst>
            <pc:docMk/>
            <pc:sldMk cId="1933168232" sldId="278"/>
            <ac:spMk id="27" creationId="{6D49CA2C-9593-4085-9ED2-049819E74754}"/>
          </ac:spMkLst>
        </pc:spChg>
        <pc:spChg chg="add del">
          <ac:chgData name="Frauke Gerdes Rohden" userId="d3d5c2ad-8c40-4a36-a8e3-131be34ddbea" providerId="ADAL" clId="{1D5E8B2E-0A2F-4B8C-A908-B74608D39F3E}" dt="2021-10-09T12:33:33.232" v="394" actId="26606"/>
          <ac:spMkLst>
            <pc:docMk/>
            <pc:sldMk cId="1933168232" sldId="278"/>
            <ac:spMk id="29" creationId="{3611733F-E5BD-49F1-953E-8029C6596AF2}"/>
          </ac:spMkLst>
        </pc:spChg>
        <pc:spChg chg="add del">
          <ac:chgData name="Frauke Gerdes Rohden" userId="d3d5c2ad-8c40-4a36-a8e3-131be34ddbea" providerId="ADAL" clId="{1D5E8B2E-0A2F-4B8C-A908-B74608D39F3E}" dt="2021-10-09T12:33:33.232" v="394" actId="26606"/>
          <ac:spMkLst>
            <pc:docMk/>
            <pc:sldMk cId="1933168232" sldId="278"/>
            <ac:spMk id="30" creationId="{6EA0003C-06B7-4E3A-9E9A-2DA8CA829F71}"/>
          </ac:spMkLst>
        </pc:spChg>
        <pc:spChg chg="add del">
          <ac:chgData name="Frauke Gerdes Rohden" userId="d3d5c2ad-8c40-4a36-a8e3-131be34ddbea" providerId="ADAL" clId="{1D5E8B2E-0A2F-4B8C-A908-B74608D39F3E}" dt="2021-10-09T13:29:38.377" v="1465" actId="26606"/>
          <ac:spMkLst>
            <pc:docMk/>
            <pc:sldMk cId="1933168232" sldId="278"/>
            <ac:spMk id="35" creationId="{33CD251C-A887-4D2F-925B-FC097198538B}"/>
          </ac:spMkLst>
        </pc:spChg>
        <pc:spChg chg="add del">
          <ac:chgData name="Frauke Gerdes Rohden" userId="d3d5c2ad-8c40-4a36-a8e3-131be34ddbea" providerId="ADAL" clId="{1D5E8B2E-0A2F-4B8C-A908-B74608D39F3E}" dt="2021-10-09T13:29:38.377" v="1465" actId="26606"/>
          <ac:spMkLst>
            <pc:docMk/>
            <pc:sldMk cId="1933168232" sldId="278"/>
            <ac:spMk id="36" creationId="{40996378-98B9-4F3A-9BD5-D71A617AD91C}"/>
          </ac:spMkLst>
        </pc:spChg>
        <pc:spChg chg="add del">
          <ac:chgData name="Frauke Gerdes Rohden" userId="d3d5c2ad-8c40-4a36-a8e3-131be34ddbea" providerId="ADAL" clId="{1D5E8B2E-0A2F-4B8C-A908-B74608D39F3E}" dt="2021-10-09T13:29:29.532" v="1462" actId="26606"/>
          <ac:spMkLst>
            <pc:docMk/>
            <pc:sldMk cId="1933168232" sldId="278"/>
            <ac:spMk id="43" creationId="{A3C210E6-A35A-4F68-8D60-801A019C75B8}"/>
          </ac:spMkLst>
        </pc:spChg>
        <pc:spChg chg="add del">
          <ac:chgData name="Frauke Gerdes Rohden" userId="d3d5c2ad-8c40-4a36-a8e3-131be34ddbea" providerId="ADAL" clId="{1D5E8B2E-0A2F-4B8C-A908-B74608D39F3E}" dt="2021-10-09T13:29:29.532" v="1462" actId="26606"/>
          <ac:spMkLst>
            <pc:docMk/>
            <pc:sldMk cId="1933168232" sldId="278"/>
            <ac:spMk id="45" creationId="{AC0D06B0-F19C-459E-B221-A34B506FB5E3}"/>
          </ac:spMkLst>
        </pc:spChg>
        <pc:spChg chg="add del">
          <ac:chgData name="Frauke Gerdes Rohden" userId="d3d5c2ad-8c40-4a36-a8e3-131be34ddbea" providerId="ADAL" clId="{1D5E8B2E-0A2F-4B8C-A908-B74608D39F3E}" dt="2021-10-09T13:29:29.532" v="1462" actId="26606"/>
          <ac:spMkLst>
            <pc:docMk/>
            <pc:sldMk cId="1933168232" sldId="278"/>
            <ac:spMk id="47" creationId="{345B26DA-1C6B-4C66-81C9-9C1877FC2DB1}"/>
          </ac:spMkLst>
        </pc:spChg>
        <pc:spChg chg="add del">
          <ac:chgData name="Frauke Gerdes Rohden" userId="d3d5c2ad-8c40-4a36-a8e3-131be34ddbea" providerId="ADAL" clId="{1D5E8B2E-0A2F-4B8C-A908-B74608D39F3E}" dt="2021-10-09T13:29:29.532" v="1462" actId="26606"/>
          <ac:spMkLst>
            <pc:docMk/>
            <pc:sldMk cId="1933168232" sldId="278"/>
            <ac:spMk id="49" creationId="{98DE6C44-43F8-4DE4-AB81-66853FFEA09A}"/>
          </ac:spMkLst>
        </pc:spChg>
        <pc:spChg chg="add del">
          <ac:chgData name="Frauke Gerdes Rohden" userId="d3d5c2ad-8c40-4a36-a8e3-131be34ddbea" providerId="ADAL" clId="{1D5E8B2E-0A2F-4B8C-A908-B74608D39F3E}" dt="2021-10-09T13:29:29.532" v="1462" actId="26606"/>
          <ac:spMkLst>
            <pc:docMk/>
            <pc:sldMk cId="1933168232" sldId="278"/>
            <ac:spMk id="51" creationId="{2409529B-9B56-4F10-BE4D-F934DB89E57E}"/>
          </ac:spMkLst>
        </pc:spChg>
        <pc:spChg chg="add del">
          <ac:chgData name="Frauke Gerdes Rohden" userId="d3d5c2ad-8c40-4a36-a8e3-131be34ddbea" providerId="ADAL" clId="{1D5E8B2E-0A2F-4B8C-A908-B74608D39F3E}" dt="2021-10-09T13:29:38.360" v="1464" actId="26606"/>
          <ac:spMkLst>
            <pc:docMk/>
            <pc:sldMk cId="1933168232" sldId="278"/>
            <ac:spMk id="53" creationId="{28186986-3D2C-46E2-AF3E-16E1628E19D6}"/>
          </ac:spMkLst>
        </pc:spChg>
        <pc:spChg chg="add del">
          <ac:chgData name="Frauke Gerdes Rohden" userId="d3d5c2ad-8c40-4a36-a8e3-131be34ddbea" providerId="ADAL" clId="{1D5E8B2E-0A2F-4B8C-A908-B74608D39F3E}" dt="2021-10-09T13:29:38.360" v="1464" actId="26606"/>
          <ac:spMkLst>
            <pc:docMk/>
            <pc:sldMk cId="1933168232" sldId="278"/>
            <ac:spMk id="54" creationId="{481EABE0-FA8E-49A5-A966-F0539111C953}"/>
          </ac:spMkLst>
        </pc:spChg>
        <pc:spChg chg="add del">
          <ac:chgData name="Frauke Gerdes Rohden" userId="d3d5c2ad-8c40-4a36-a8e3-131be34ddbea" providerId="ADAL" clId="{1D5E8B2E-0A2F-4B8C-A908-B74608D39F3E}" dt="2021-10-09T13:29:38.360" v="1464" actId="26606"/>
          <ac:spMkLst>
            <pc:docMk/>
            <pc:sldMk cId="1933168232" sldId="278"/>
            <ac:spMk id="55" creationId="{56A3E26D-73B1-468C-B97B-BC1815959759}"/>
          </ac:spMkLst>
        </pc:spChg>
        <pc:spChg chg="add del">
          <ac:chgData name="Frauke Gerdes Rohden" userId="d3d5c2ad-8c40-4a36-a8e3-131be34ddbea" providerId="ADAL" clId="{1D5E8B2E-0A2F-4B8C-A908-B74608D39F3E}" dt="2021-10-09T13:32:28.517" v="1478" actId="26606"/>
          <ac:spMkLst>
            <pc:docMk/>
            <pc:sldMk cId="1933168232" sldId="278"/>
            <ac:spMk id="57" creationId="{AB902CB9-C7DC-4673-B7D5-F22DCF0EC54E}"/>
          </ac:spMkLst>
        </pc:spChg>
        <pc:spChg chg="add del">
          <ac:chgData name="Frauke Gerdes Rohden" userId="d3d5c2ad-8c40-4a36-a8e3-131be34ddbea" providerId="ADAL" clId="{1D5E8B2E-0A2F-4B8C-A908-B74608D39F3E}" dt="2021-10-09T13:31:49.690" v="1467" actId="26606"/>
          <ac:spMkLst>
            <pc:docMk/>
            <pc:sldMk cId="1933168232" sldId="278"/>
            <ac:spMk id="62" creationId="{1F232A53-673E-406F-BB93-BF651C276DC7}"/>
          </ac:spMkLst>
        </pc:spChg>
        <pc:spChg chg="add del">
          <ac:chgData name="Frauke Gerdes Rohden" userId="d3d5c2ad-8c40-4a36-a8e3-131be34ddbea" providerId="ADAL" clId="{1D5E8B2E-0A2F-4B8C-A908-B74608D39F3E}" dt="2021-10-09T13:31:49.690" v="1467" actId="26606"/>
          <ac:spMkLst>
            <pc:docMk/>
            <pc:sldMk cId="1933168232" sldId="278"/>
            <ac:spMk id="64" creationId="{C062E60F-5CD4-4268-8359-8076634680E5}"/>
          </ac:spMkLst>
        </pc:spChg>
        <pc:spChg chg="add del">
          <ac:chgData name="Frauke Gerdes Rohden" userId="d3d5c2ad-8c40-4a36-a8e3-131be34ddbea" providerId="ADAL" clId="{1D5E8B2E-0A2F-4B8C-A908-B74608D39F3E}" dt="2021-10-09T13:31:49.690" v="1467" actId="26606"/>
          <ac:spMkLst>
            <pc:docMk/>
            <pc:sldMk cId="1933168232" sldId="278"/>
            <ac:spMk id="66" creationId="{BB341EC3-1810-4D33-BA3F-E2D0AA0ECFB6}"/>
          </ac:spMkLst>
        </pc:spChg>
        <pc:spChg chg="add del">
          <ac:chgData name="Frauke Gerdes Rohden" userId="d3d5c2ad-8c40-4a36-a8e3-131be34ddbea" providerId="ADAL" clId="{1D5E8B2E-0A2F-4B8C-A908-B74608D39F3E}" dt="2021-10-09T13:31:49.690" v="1467" actId="26606"/>
          <ac:spMkLst>
            <pc:docMk/>
            <pc:sldMk cId="1933168232" sldId="278"/>
            <ac:spMk id="68" creationId="{10127CDE-2B99-47A8-BB3C-7D17519105E0}"/>
          </ac:spMkLst>
        </pc:spChg>
        <pc:spChg chg="add del">
          <ac:chgData name="Frauke Gerdes Rohden" userId="d3d5c2ad-8c40-4a36-a8e3-131be34ddbea" providerId="ADAL" clId="{1D5E8B2E-0A2F-4B8C-A908-B74608D39F3E}" dt="2021-10-09T13:32:05.762" v="1469" actId="26606"/>
          <ac:spMkLst>
            <pc:docMk/>
            <pc:sldMk cId="1933168232" sldId="278"/>
            <ac:spMk id="70" creationId="{3D7E4C9F-7EC2-4C52-9146-0E1435CC2D7C}"/>
          </ac:spMkLst>
        </pc:spChg>
        <pc:spChg chg="add del">
          <ac:chgData name="Frauke Gerdes Rohden" userId="d3d5c2ad-8c40-4a36-a8e3-131be34ddbea" providerId="ADAL" clId="{1D5E8B2E-0A2F-4B8C-A908-B74608D39F3E}" dt="2021-10-09T13:32:05.762" v="1469" actId="26606"/>
          <ac:spMkLst>
            <pc:docMk/>
            <pc:sldMk cId="1933168232" sldId="278"/>
            <ac:spMk id="71" creationId="{E677BBB0-8A66-4619-B31B-5097655C5FF2}"/>
          </ac:spMkLst>
        </pc:spChg>
        <pc:spChg chg="add del">
          <ac:chgData name="Frauke Gerdes Rohden" userId="d3d5c2ad-8c40-4a36-a8e3-131be34ddbea" providerId="ADAL" clId="{1D5E8B2E-0A2F-4B8C-A908-B74608D39F3E}" dt="2021-10-09T13:32:05.762" v="1469" actId="26606"/>
          <ac:spMkLst>
            <pc:docMk/>
            <pc:sldMk cId="1933168232" sldId="278"/>
            <ac:spMk id="72" creationId="{FB56C437-7CF8-4D2B-8C62-6F9CEA5611FA}"/>
          </ac:spMkLst>
        </pc:spChg>
        <pc:spChg chg="add del">
          <ac:chgData name="Frauke Gerdes Rohden" userId="d3d5c2ad-8c40-4a36-a8e3-131be34ddbea" providerId="ADAL" clId="{1D5E8B2E-0A2F-4B8C-A908-B74608D39F3E}" dt="2021-10-09T13:32:05.762" v="1469" actId="26606"/>
          <ac:spMkLst>
            <pc:docMk/>
            <pc:sldMk cId="1933168232" sldId="278"/>
            <ac:spMk id="73" creationId="{288F414E-1A16-495F-8EF5-F55A4207EE48}"/>
          </ac:spMkLst>
        </pc:spChg>
        <pc:spChg chg="add del">
          <ac:chgData name="Frauke Gerdes Rohden" userId="d3d5c2ad-8c40-4a36-a8e3-131be34ddbea" providerId="ADAL" clId="{1D5E8B2E-0A2F-4B8C-A908-B74608D39F3E}" dt="2021-10-09T13:32:09.692" v="1471" actId="26606"/>
          <ac:spMkLst>
            <pc:docMk/>
            <pc:sldMk cId="1933168232" sldId="278"/>
            <ac:spMk id="75" creationId="{9CCE8A2E-61E7-4667-90A8-34285A8C4057}"/>
          </ac:spMkLst>
        </pc:spChg>
        <pc:spChg chg="add del">
          <ac:chgData name="Frauke Gerdes Rohden" userId="d3d5c2ad-8c40-4a36-a8e3-131be34ddbea" providerId="ADAL" clId="{1D5E8B2E-0A2F-4B8C-A908-B74608D39F3E}" dt="2021-10-09T13:32:09.692" v="1471" actId="26606"/>
          <ac:spMkLst>
            <pc:docMk/>
            <pc:sldMk cId="1933168232" sldId="278"/>
            <ac:spMk id="76" creationId="{1C938212-FA12-4FF1-87C8-ACDE99D06F69}"/>
          </ac:spMkLst>
        </pc:spChg>
        <pc:spChg chg="add del">
          <ac:chgData name="Frauke Gerdes Rohden" userId="d3d5c2ad-8c40-4a36-a8e3-131be34ddbea" providerId="ADAL" clId="{1D5E8B2E-0A2F-4B8C-A908-B74608D39F3E}" dt="2021-10-09T13:32:09.692" v="1471" actId="26606"/>
          <ac:spMkLst>
            <pc:docMk/>
            <pc:sldMk cId="1933168232" sldId="278"/>
            <ac:spMk id="77" creationId="{369F152D-E540-4B48-BA11-2ADF043C6111}"/>
          </ac:spMkLst>
        </pc:spChg>
        <pc:spChg chg="add del">
          <ac:chgData name="Frauke Gerdes Rohden" userId="d3d5c2ad-8c40-4a36-a8e3-131be34ddbea" providerId="ADAL" clId="{1D5E8B2E-0A2F-4B8C-A908-B74608D39F3E}" dt="2021-10-09T13:32:09.692" v="1471" actId="26606"/>
          <ac:spMkLst>
            <pc:docMk/>
            <pc:sldMk cId="1933168232" sldId="278"/>
            <ac:spMk id="78" creationId="{0C059F7E-04C4-4C46-9B3E-E5CE267E347D}"/>
          </ac:spMkLst>
        </pc:spChg>
        <pc:spChg chg="add del">
          <ac:chgData name="Frauke Gerdes Rohden" userId="d3d5c2ad-8c40-4a36-a8e3-131be34ddbea" providerId="ADAL" clId="{1D5E8B2E-0A2F-4B8C-A908-B74608D39F3E}" dt="2021-10-09T13:32:16.581" v="1473" actId="26606"/>
          <ac:spMkLst>
            <pc:docMk/>
            <pc:sldMk cId="1933168232" sldId="278"/>
            <ac:spMk id="80" creationId="{B0500737-D8A9-4F85-BE97-80D4C83DD5CF}"/>
          </ac:spMkLst>
        </pc:spChg>
        <pc:spChg chg="add del">
          <ac:chgData name="Frauke Gerdes Rohden" userId="d3d5c2ad-8c40-4a36-a8e3-131be34ddbea" providerId="ADAL" clId="{1D5E8B2E-0A2F-4B8C-A908-B74608D39F3E}" dt="2021-10-09T13:32:16.581" v="1473" actId="26606"/>
          <ac:spMkLst>
            <pc:docMk/>
            <pc:sldMk cId="1933168232" sldId="278"/>
            <ac:spMk id="81" creationId="{1C938212-FA12-4FF1-87C8-ACDE99D06F69}"/>
          </ac:spMkLst>
        </pc:spChg>
        <pc:spChg chg="add del">
          <ac:chgData name="Frauke Gerdes Rohden" userId="d3d5c2ad-8c40-4a36-a8e3-131be34ddbea" providerId="ADAL" clId="{1D5E8B2E-0A2F-4B8C-A908-B74608D39F3E}" dt="2021-10-09T13:32:16.581" v="1473" actId="26606"/>
          <ac:spMkLst>
            <pc:docMk/>
            <pc:sldMk cId="1933168232" sldId="278"/>
            <ac:spMk id="82" creationId="{369F152D-E540-4B48-BA11-2ADF043C6111}"/>
          </ac:spMkLst>
        </pc:spChg>
        <pc:spChg chg="add del">
          <ac:chgData name="Frauke Gerdes Rohden" userId="d3d5c2ad-8c40-4a36-a8e3-131be34ddbea" providerId="ADAL" clId="{1D5E8B2E-0A2F-4B8C-A908-B74608D39F3E}" dt="2021-10-09T13:32:16.581" v="1473" actId="26606"/>
          <ac:spMkLst>
            <pc:docMk/>
            <pc:sldMk cId="1933168232" sldId="278"/>
            <ac:spMk id="83" creationId="{0C059F7E-04C4-4C46-9B3E-E5CE267E347D}"/>
          </ac:spMkLst>
        </pc:spChg>
        <pc:spChg chg="add del">
          <ac:chgData name="Frauke Gerdes Rohden" userId="d3d5c2ad-8c40-4a36-a8e3-131be34ddbea" providerId="ADAL" clId="{1D5E8B2E-0A2F-4B8C-A908-B74608D39F3E}" dt="2021-10-09T13:32:22.406" v="1475" actId="26606"/>
          <ac:spMkLst>
            <pc:docMk/>
            <pc:sldMk cId="1933168232" sldId="278"/>
            <ac:spMk id="87" creationId="{A94D83FB-F0FB-4E33-B1F7-1C142BE38C87}"/>
          </ac:spMkLst>
        </pc:spChg>
        <pc:spChg chg="add del">
          <ac:chgData name="Frauke Gerdes Rohden" userId="d3d5c2ad-8c40-4a36-a8e3-131be34ddbea" providerId="ADAL" clId="{1D5E8B2E-0A2F-4B8C-A908-B74608D39F3E}" dt="2021-10-09T13:32:22.406" v="1475" actId="26606"/>
          <ac:spMkLst>
            <pc:docMk/>
            <pc:sldMk cId="1933168232" sldId="278"/>
            <ac:spMk id="88" creationId="{D8066844-ACD6-49F0-8C33-D5691389B1A4}"/>
          </ac:spMkLst>
        </pc:spChg>
        <pc:spChg chg="add del">
          <ac:chgData name="Frauke Gerdes Rohden" userId="d3d5c2ad-8c40-4a36-a8e3-131be34ddbea" providerId="ADAL" clId="{1D5E8B2E-0A2F-4B8C-A908-B74608D39F3E}" dt="2021-10-09T13:32:22.406" v="1475" actId="26606"/>
          <ac:spMkLst>
            <pc:docMk/>
            <pc:sldMk cId="1933168232" sldId="278"/>
            <ac:spMk id="89" creationId="{35BFED93-7A9F-4B99-B148-CA49A4998FB1}"/>
          </ac:spMkLst>
        </pc:spChg>
        <pc:spChg chg="add mod">
          <ac:chgData name="Frauke Gerdes Rohden" userId="d3d5c2ad-8c40-4a36-a8e3-131be34ddbea" providerId="ADAL" clId="{1D5E8B2E-0A2F-4B8C-A908-B74608D39F3E}" dt="2021-10-09T15:12:16.365" v="1870" actId="1076"/>
          <ac:spMkLst>
            <pc:docMk/>
            <pc:sldMk cId="1933168232" sldId="278"/>
            <ac:spMk id="104" creationId="{964AE3F0-D667-4352-BA1C-22DEE9D862ED}"/>
          </ac:spMkLst>
        </pc:spChg>
        <pc:spChg chg="add del">
          <ac:chgData name="Frauke Gerdes Rohden" userId="d3d5c2ad-8c40-4a36-a8e3-131be34ddbea" providerId="ADAL" clId="{1D5E8B2E-0A2F-4B8C-A908-B74608D39F3E}" dt="2021-10-09T13:32:28.509" v="1477" actId="26606"/>
          <ac:spMkLst>
            <pc:docMk/>
            <pc:sldMk cId="1933168232" sldId="278"/>
            <ac:spMk id="105" creationId="{04F99093-FB6D-43E0-AA45-FA744653E0F0}"/>
          </ac:spMkLst>
        </pc:spChg>
        <pc:spChg chg="add del">
          <ac:chgData name="Frauke Gerdes Rohden" userId="d3d5c2ad-8c40-4a36-a8e3-131be34ddbea" providerId="ADAL" clId="{1D5E8B2E-0A2F-4B8C-A908-B74608D39F3E}" dt="2021-10-09T13:32:28.509" v="1477" actId="26606"/>
          <ac:spMkLst>
            <pc:docMk/>
            <pc:sldMk cId="1933168232" sldId="278"/>
            <ac:spMk id="106" creationId="{CE8B83EF-4FB2-4C16-B94A-73A8FBCD1EF9}"/>
          </ac:spMkLst>
        </pc:spChg>
        <pc:spChg chg="add mod">
          <ac:chgData name="Frauke Gerdes Rohden" userId="d3d5c2ad-8c40-4a36-a8e3-131be34ddbea" providerId="ADAL" clId="{1D5E8B2E-0A2F-4B8C-A908-B74608D39F3E}" dt="2021-10-09T15:13:35.244" v="1897" actId="20577"/>
          <ac:spMkLst>
            <pc:docMk/>
            <pc:sldMk cId="1933168232" sldId="278"/>
            <ac:spMk id="112" creationId="{5BC045D6-C54C-40D8-A89B-F76D3A633F46}"/>
          </ac:spMkLst>
        </pc:spChg>
        <pc:spChg chg="add del">
          <ac:chgData name="Frauke Gerdes Rohden" userId="d3d5c2ad-8c40-4a36-a8e3-131be34ddbea" providerId="ADAL" clId="{1D5E8B2E-0A2F-4B8C-A908-B74608D39F3E}" dt="2021-10-09T15:11:08.293" v="1868" actId="26606"/>
          <ac:spMkLst>
            <pc:docMk/>
            <pc:sldMk cId="1933168232" sldId="278"/>
            <ac:spMk id="113" creationId="{AB902CB9-C7DC-4673-B7D5-F22DCF0EC54E}"/>
          </ac:spMkLst>
        </pc:spChg>
        <pc:spChg chg="add mod">
          <ac:chgData name="Frauke Gerdes Rohden" userId="d3d5c2ad-8c40-4a36-a8e3-131be34ddbea" providerId="ADAL" clId="{1D5E8B2E-0A2F-4B8C-A908-B74608D39F3E}" dt="2021-10-09T15:13:18.999" v="1888" actId="20577"/>
          <ac:spMkLst>
            <pc:docMk/>
            <pc:sldMk cId="1933168232" sldId="278"/>
            <ac:spMk id="114" creationId="{7742D9A4-D581-42A6-9914-DBDB3BFB666C}"/>
          </ac:spMkLst>
        </pc:spChg>
        <pc:spChg chg="add mod">
          <ac:chgData name="Frauke Gerdes Rohden" userId="d3d5c2ad-8c40-4a36-a8e3-131be34ddbea" providerId="ADAL" clId="{1D5E8B2E-0A2F-4B8C-A908-B74608D39F3E}" dt="2021-10-09T15:13:44.293" v="1901" actId="20577"/>
          <ac:spMkLst>
            <pc:docMk/>
            <pc:sldMk cId="1933168232" sldId="278"/>
            <ac:spMk id="115" creationId="{28EE5EE1-0623-4A7D-B8C1-72B8EF89EB88}"/>
          </ac:spMkLst>
        </pc:spChg>
        <pc:spChg chg="add">
          <ac:chgData name="Frauke Gerdes Rohden" userId="d3d5c2ad-8c40-4a36-a8e3-131be34ddbea" providerId="ADAL" clId="{1D5E8B2E-0A2F-4B8C-A908-B74608D39F3E}" dt="2021-10-09T15:11:08.293" v="1868" actId="26606"/>
          <ac:spMkLst>
            <pc:docMk/>
            <pc:sldMk cId="1933168232" sldId="278"/>
            <ac:spMk id="118" creationId="{42E59424-33E1-4F37-8425-9F113921968C}"/>
          </ac:spMkLst>
        </pc:spChg>
        <pc:spChg chg="add">
          <ac:chgData name="Frauke Gerdes Rohden" userId="d3d5c2ad-8c40-4a36-a8e3-131be34ddbea" providerId="ADAL" clId="{1D5E8B2E-0A2F-4B8C-A908-B74608D39F3E}" dt="2021-10-09T15:11:08.293" v="1868" actId="26606"/>
          <ac:spMkLst>
            <pc:docMk/>
            <pc:sldMk cId="1933168232" sldId="278"/>
            <ac:spMk id="120" creationId="{9694F8A0-A600-40AB-84BE-03637A1D71FD}"/>
          </ac:spMkLst>
        </pc:spChg>
        <pc:spChg chg="add">
          <ac:chgData name="Frauke Gerdes Rohden" userId="d3d5c2ad-8c40-4a36-a8e3-131be34ddbea" providerId="ADAL" clId="{1D5E8B2E-0A2F-4B8C-A908-B74608D39F3E}" dt="2021-10-09T15:11:08.293" v="1868" actId="26606"/>
          <ac:spMkLst>
            <pc:docMk/>
            <pc:sldMk cId="1933168232" sldId="278"/>
            <ac:spMk id="122" creationId="{00FB22BA-072B-424B-82FA-D1F0DC084160}"/>
          </ac:spMkLst>
        </pc:spChg>
        <pc:grpChg chg="add del">
          <ac:chgData name="Frauke Gerdes Rohden" userId="d3d5c2ad-8c40-4a36-a8e3-131be34ddbea" providerId="ADAL" clId="{1D5E8B2E-0A2F-4B8C-A908-B74608D39F3E}" dt="2021-10-09T12:33:33.232" v="394" actId="26606"/>
          <ac:grpSpMkLst>
            <pc:docMk/>
            <pc:sldMk cId="1933168232" sldId="278"/>
            <ac:grpSpMk id="31" creationId="{8A01F592-3A3D-4FF0-BA89-6141201456E8}"/>
          </ac:grpSpMkLst>
        </pc:grpChg>
        <pc:grpChg chg="add del">
          <ac:chgData name="Frauke Gerdes Rohden" userId="d3d5c2ad-8c40-4a36-a8e3-131be34ddbea" providerId="ADAL" clId="{1D5E8B2E-0A2F-4B8C-A908-B74608D39F3E}" dt="2021-10-09T13:32:22.406" v="1475" actId="26606"/>
          <ac:grpSpMkLst>
            <pc:docMk/>
            <pc:sldMk cId="1933168232" sldId="278"/>
            <ac:grpSpMk id="90" creationId="{18232485-6AE4-4A0C-86DC-79C08AE3A6C9}"/>
          </ac:grpSpMkLst>
        </pc:grpChg>
        <pc:grpChg chg="add del">
          <ac:chgData name="Frauke Gerdes Rohden" userId="d3d5c2ad-8c40-4a36-a8e3-131be34ddbea" providerId="ADAL" clId="{1D5E8B2E-0A2F-4B8C-A908-B74608D39F3E}" dt="2021-10-09T13:32:28.509" v="1477" actId="26606"/>
          <ac:grpSpMkLst>
            <pc:docMk/>
            <pc:sldMk cId="1933168232" sldId="278"/>
            <ac:grpSpMk id="107" creationId="{65CE4779-ABAB-448C-B806-A60E8F835DF8}"/>
          </ac:grpSpMkLst>
        </pc:grpChg>
        <pc:picChg chg="add mod ord">
          <ac:chgData name="Frauke Gerdes Rohden" userId="d3d5c2ad-8c40-4a36-a8e3-131be34ddbea" providerId="ADAL" clId="{1D5E8B2E-0A2F-4B8C-A908-B74608D39F3E}" dt="2021-10-09T15:11:08.293" v="1868" actId="26606"/>
          <ac:picMkLst>
            <pc:docMk/>
            <pc:sldMk cId="1933168232" sldId="278"/>
            <ac:picMk id="4" creationId="{61A3B651-2726-4915-8A88-6FF1AE73A47E}"/>
          </ac:picMkLst>
        </pc:picChg>
        <pc:picChg chg="add mod ord">
          <ac:chgData name="Frauke Gerdes Rohden" userId="d3d5c2ad-8c40-4a36-a8e3-131be34ddbea" providerId="ADAL" clId="{1D5E8B2E-0A2F-4B8C-A908-B74608D39F3E}" dt="2021-10-09T15:11:08.293" v="1868" actId="26606"/>
          <ac:picMkLst>
            <pc:docMk/>
            <pc:sldMk cId="1933168232" sldId="278"/>
            <ac:picMk id="5" creationId="{DB0AAD19-82BA-4CC5-9E9E-C3ADEE18D02D}"/>
          </ac:picMkLst>
        </pc:picChg>
        <pc:picChg chg="add mod ord">
          <ac:chgData name="Frauke Gerdes Rohden" userId="d3d5c2ad-8c40-4a36-a8e3-131be34ddbea" providerId="ADAL" clId="{1D5E8B2E-0A2F-4B8C-A908-B74608D39F3E}" dt="2021-10-09T15:11:08.293" v="1868" actId="26606"/>
          <ac:picMkLst>
            <pc:docMk/>
            <pc:sldMk cId="1933168232" sldId="278"/>
            <ac:picMk id="6" creationId="{18C2F03C-98A4-4344-BA88-2C824B76ACCC}"/>
          </ac:picMkLst>
        </pc:picChg>
        <pc:picChg chg="add mod ord">
          <ac:chgData name="Frauke Gerdes Rohden" userId="d3d5c2ad-8c40-4a36-a8e3-131be34ddbea" providerId="ADAL" clId="{1D5E8B2E-0A2F-4B8C-A908-B74608D39F3E}" dt="2021-10-09T15:11:08.293" v="1868" actId="26606"/>
          <ac:picMkLst>
            <pc:docMk/>
            <pc:sldMk cId="1933168232" sldId="278"/>
            <ac:picMk id="7" creationId="{8DC5C35C-FF09-4C75-A2B5-E89B37BF3544}"/>
          </ac:picMkLst>
        </pc:picChg>
        <pc:cxnChg chg="add del">
          <ac:chgData name="Frauke Gerdes Rohden" userId="d3d5c2ad-8c40-4a36-a8e3-131be34ddbea" providerId="ADAL" clId="{1D5E8B2E-0A2F-4B8C-A908-B74608D39F3E}" dt="2021-10-09T12:18:51.912" v="390" actId="26606"/>
          <ac:cxnSpMkLst>
            <pc:docMk/>
            <pc:sldMk cId="1933168232" sldId="278"/>
            <ac:cxnSpMk id="16" creationId="{FB9683CF-0DA1-46CF-ACAC-D8EE1B15BDB7}"/>
          </ac:cxnSpMkLst>
        </pc:cxnChg>
        <pc:cxnChg chg="add del">
          <ac:chgData name="Frauke Gerdes Rohden" userId="d3d5c2ad-8c40-4a36-a8e3-131be34ddbea" providerId="ADAL" clId="{1D5E8B2E-0A2F-4B8C-A908-B74608D39F3E}" dt="2021-10-09T12:18:51.912" v="390" actId="26606"/>
          <ac:cxnSpMkLst>
            <pc:docMk/>
            <pc:sldMk cId="1933168232" sldId="278"/>
            <ac:cxnSpMk id="18" creationId="{C2AE770B-9BD5-45F7-9DD4-D3FFD62FE6FE}"/>
          </ac:cxnSpMkLst>
        </pc:cxnChg>
        <pc:cxnChg chg="add del">
          <ac:chgData name="Frauke Gerdes Rohden" userId="d3d5c2ad-8c40-4a36-a8e3-131be34ddbea" providerId="ADAL" clId="{1D5E8B2E-0A2F-4B8C-A908-B74608D39F3E}" dt="2021-10-09T12:18:51.912" v="390" actId="26606"/>
          <ac:cxnSpMkLst>
            <pc:docMk/>
            <pc:sldMk cId="1933168232" sldId="278"/>
            <ac:cxnSpMk id="20" creationId="{24A55763-CE5D-4A9B-A9F7-982C800073B9}"/>
          </ac:cxnSpMkLst>
        </pc:cxnChg>
        <pc:cxnChg chg="add del">
          <ac:chgData name="Frauke Gerdes Rohden" userId="d3d5c2ad-8c40-4a36-a8e3-131be34ddbea" providerId="ADAL" clId="{1D5E8B2E-0A2F-4B8C-A908-B74608D39F3E}" dt="2021-10-09T12:18:51.912" v="390" actId="26606"/>
          <ac:cxnSpMkLst>
            <pc:docMk/>
            <pc:sldMk cId="1933168232" sldId="278"/>
            <ac:cxnSpMk id="22" creationId="{4E4DDBE7-307B-40B1-B6B5-5B376C16D732}"/>
          </ac:cxnSpMkLst>
        </pc:cxnChg>
        <pc:cxnChg chg="add del">
          <ac:chgData name="Frauke Gerdes Rohden" userId="d3d5c2ad-8c40-4a36-a8e3-131be34ddbea" providerId="ADAL" clId="{1D5E8B2E-0A2F-4B8C-A908-B74608D39F3E}" dt="2021-10-09T13:29:38.377" v="1465" actId="26606"/>
          <ac:cxnSpMkLst>
            <pc:docMk/>
            <pc:sldMk cId="1933168232" sldId="278"/>
            <ac:cxnSpMk id="37" creationId="{0825E110-0C82-46B4-B14F-14FEDF8C2AB6}"/>
          </ac:cxnSpMkLst>
        </pc:cxnChg>
        <pc:cxnChg chg="add del">
          <ac:chgData name="Frauke Gerdes Rohden" userId="d3d5c2ad-8c40-4a36-a8e3-131be34ddbea" providerId="ADAL" clId="{1D5E8B2E-0A2F-4B8C-A908-B74608D39F3E}" dt="2021-10-09T13:29:38.377" v="1465" actId="26606"/>
          <ac:cxnSpMkLst>
            <pc:docMk/>
            <pc:sldMk cId="1933168232" sldId="278"/>
            <ac:cxnSpMk id="38" creationId="{E37FF09F-1F54-46D1-B139-16AD435BD263}"/>
          </ac:cxnSpMkLst>
        </pc:cxnChg>
      </pc:sldChg>
      <pc:sldChg chg="addSp delSp modSp new del mod modClrScheme chgLayout">
        <pc:chgData name="Frauke Gerdes Rohden" userId="d3d5c2ad-8c40-4a36-a8e3-131be34ddbea" providerId="ADAL" clId="{1D5E8B2E-0A2F-4B8C-A908-B74608D39F3E}" dt="2021-10-09T12:16:29.563" v="384" actId="2696"/>
        <pc:sldMkLst>
          <pc:docMk/>
          <pc:sldMk cId="1359285342" sldId="279"/>
        </pc:sldMkLst>
        <pc:spChg chg="del mod ord">
          <ac:chgData name="Frauke Gerdes Rohden" userId="d3d5c2ad-8c40-4a36-a8e3-131be34ddbea" providerId="ADAL" clId="{1D5E8B2E-0A2F-4B8C-A908-B74608D39F3E}" dt="2021-10-09T12:14:14.100" v="358" actId="700"/>
          <ac:spMkLst>
            <pc:docMk/>
            <pc:sldMk cId="1359285342" sldId="279"/>
            <ac:spMk id="2" creationId="{40CC5E84-438B-4028-B34A-E541ACA264F8}"/>
          </ac:spMkLst>
        </pc:spChg>
        <pc:spChg chg="del">
          <ac:chgData name="Frauke Gerdes Rohden" userId="d3d5c2ad-8c40-4a36-a8e3-131be34ddbea" providerId="ADAL" clId="{1D5E8B2E-0A2F-4B8C-A908-B74608D39F3E}" dt="2021-10-09T12:14:14.100" v="358" actId="700"/>
          <ac:spMkLst>
            <pc:docMk/>
            <pc:sldMk cId="1359285342" sldId="279"/>
            <ac:spMk id="3" creationId="{FAB256A2-F376-40C6-A1E3-459438B196FC}"/>
          </ac:spMkLst>
        </pc:spChg>
        <pc:spChg chg="del">
          <ac:chgData name="Frauke Gerdes Rohden" userId="d3d5c2ad-8c40-4a36-a8e3-131be34ddbea" providerId="ADAL" clId="{1D5E8B2E-0A2F-4B8C-A908-B74608D39F3E}" dt="2021-10-09T12:14:14.100" v="358" actId="700"/>
          <ac:spMkLst>
            <pc:docMk/>
            <pc:sldMk cId="1359285342" sldId="279"/>
            <ac:spMk id="4" creationId="{F38FB9E4-0ABD-4CA0-BC7F-F64BBD986954}"/>
          </ac:spMkLst>
        </pc:spChg>
        <pc:spChg chg="del">
          <ac:chgData name="Frauke Gerdes Rohden" userId="d3d5c2ad-8c40-4a36-a8e3-131be34ddbea" providerId="ADAL" clId="{1D5E8B2E-0A2F-4B8C-A908-B74608D39F3E}" dt="2021-10-09T12:14:14.100" v="358" actId="700"/>
          <ac:spMkLst>
            <pc:docMk/>
            <pc:sldMk cId="1359285342" sldId="279"/>
            <ac:spMk id="5" creationId="{D92523AD-6A7C-4FB9-AEC8-5A46832CF4BB}"/>
          </ac:spMkLst>
        </pc:spChg>
        <pc:spChg chg="add mod ord">
          <ac:chgData name="Frauke Gerdes Rohden" userId="d3d5c2ad-8c40-4a36-a8e3-131be34ddbea" providerId="ADAL" clId="{1D5E8B2E-0A2F-4B8C-A908-B74608D39F3E}" dt="2021-10-09T12:14:14.100" v="358" actId="700"/>
          <ac:spMkLst>
            <pc:docMk/>
            <pc:sldMk cId="1359285342" sldId="279"/>
            <ac:spMk id="6" creationId="{9E3BA8C5-EC3F-452B-8695-473CBBDFEE3C}"/>
          </ac:spMkLst>
        </pc:spChg>
        <pc:spChg chg="add mod ord">
          <ac:chgData name="Frauke Gerdes Rohden" userId="d3d5c2ad-8c40-4a36-a8e3-131be34ddbea" providerId="ADAL" clId="{1D5E8B2E-0A2F-4B8C-A908-B74608D39F3E}" dt="2021-10-09T12:14:14.100" v="358" actId="700"/>
          <ac:spMkLst>
            <pc:docMk/>
            <pc:sldMk cId="1359285342" sldId="279"/>
            <ac:spMk id="7" creationId="{89E90D44-64D6-44BD-AC1A-71424B380265}"/>
          </ac:spMkLst>
        </pc:spChg>
        <pc:graphicFrameChg chg="add del mod">
          <ac:chgData name="Frauke Gerdes Rohden" userId="d3d5c2ad-8c40-4a36-a8e3-131be34ddbea" providerId="ADAL" clId="{1D5E8B2E-0A2F-4B8C-A908-B74608D39F3E}" dt="2021-10-09T12:14:31.743" v="360"/>
          <ac:graphicFrameMkLst>
            <pc:docMk/>
            <pc:sldMk cId="1359285342" sldId="279"/>
            <ac:graphicFrameMk id="8" creationId="{A6349E8F-A052-4561-B808-CC64CA0C55B3}"/>
          </ac:graphicFrameMkLst>
        </pc:graphicFrameChg>
        <pc:graphicFrameChg chg="add del mod">
          <ac:chgData name="Frauke Gerdes Rohden" userId="d3d5c2ad-8c40-4a36-a8e3-131be34ddbea" providerId="ADAL" clId="{1D5E8B2E-0A2F-4B8C-A908-B74608D39F3E}" dt="2021-10-09T12:14:31.743" v="360"/>
          <ac:graphicFrameMkLst>
            <pc:docMk/>
            <pc:sldMk cId="1359285342" sldId="279"/>
            <ac:graphicFrameMk id="9" creationId="{6BE4BB69-0917-4B36-8CA7-D1064FDEFDBF}"/>
          </ac:graphicFrameMkLst>
        </pc:graphicFrameChg>
        <pc:graphicFrameChg chg="add del mod">
          <ac:chgData name="Frauke Gerdes Rohden" userId="d3d5c2ad-8c40-4a36-a8e3-131be34ddbea" providerId="ADAL" clId="{1D5E8B2E-0A2F-4B8C-A908-B74608D39F3E}" dt="2021-10-09T12:14:31.743" v="360"/>
          <ac:graphicFrameMkLst>
            <pc:docMk/>
            <pc:sldMk cId="1359285342" sldId="279"/>
            <ac:graphicFrameMk id="10" creationId="{208EB60C-4901-4BF3-9C83-B66E25214F96}"/>
          </ac:graphicFrameMkLst>
        </pc:graphicFrameChg>
        <pc:graphicFrameChg chg="add del mod">
          <ac:chgData name="Frauke Gerdes Rohden" userId="d3d5c2ad-8c40-4a36-a8e3-131be34ddbea" providerId="ADAL" clId="{1D5E8B2E-0A2F-4B8C-A908-B74608D39F3E}" dt="2021-10-09T12:14:31.743" v="360"/>
          <ac:graphicFrameMkLst>
            <pc:docMk/>
            <pc:sldMk cId="1359285342" sldId="279"/>
            <ac:graphicFrameMk id="11" creationId="{E4F0495B-B24F-41E9-8E87-623753317E88}"/>
          </ac:graphicFrameMkLst>
        </pc:graphicFrameChg>
        <pc:picChg chg="add">
          <ac:chgData name="Frauke Gerdes Rohden" userId="d3d5c2ad-8c40-4a36-a8e3-131be34ddbea" providerId="ADAL" clId="{1D5E8B2E-0A2F-4B8C-A908-B74608D39F3E}" dt="2021-10-09T12:14:31.960" v="361"/>
          <ac:picMkLst>
            <pc:docMk/>
            <pc:sldMk cId="1359285342" sldId="279"/>
            <ac:picMk id="12" creationId="{17895065-A35C-4689-AC9C-6F6C9A65E370}"/>
          </ac:picMkLst>
        </pc:picChg>
      </pc:sldChg>
      <pc:sldChg chg="addSp delSp modSp new mod setBg modNotesTx">
        <pc:chgData name="Frauke Gerdes Rohden" userId="d3d5c2ad-8c40-4a36-a8e3-131be34ddbea" providerId="ADAL" clId="{1D5E8B2E-0A2F-4B8C-A908-B74608D39F3E}" dt="2021-10-09T15:47:52.348" v="3153" actId="20577"/>
        <pc:sldMkLst>
          <pc:docMk/>
          <pc:sldMk cId="2025485634" sldId="280"/>
        </pc:sldMkLst>
        <pc:spChg chg="mod">
          <ac:chgData name="Frauke Gerdes Rohden" userId="d3d5c2ad-8c40-4a36-a8e3-131be34ddbea" providerId="ADAL" clId="{1D5E8B2E-0A2F-4B8C-A908-B74608D39F3E}" dt="2021-10-09T15:10:25.382" v="1866" actId="26606"/>
          <ac:spMkLst>
            <pc:docMk/>
            <pc:sldMk cId="2025485634" sldId="280"/>
            <ac:spMk id="2" creationId="{9A6060E5-72F7-416D-9649-E7AC6E60EFC3}"/>
          </ac:spMkLst>
        </pc:spChg>
        <pc:spChg chg="del">
          <ac:chgData name="Frauke Gerdes Rohden" userId="d3d5c2ad-8c40-4a36-a8e3-131be34ddbea" providerId="ADAL" clId="{1D5E8B2E-0A2F-4B8C-A908-B74608D39F3E}" dt="2021-10-09T12:15:08.587" v="363"/>
          <ac:spMkLst>
            <pc:docMk/>
            <pc:sldMk cId="2025485634" sldId="280"/>
            <ac:spMk id="3" creationId="{C0B668BB-0263-4AC8-BB00-E6F27C77C8D1}"/>
          </ac:spMkLst>
        </pc:spChg>
        <pc:spChg chg="add del">
          <ac:chgData name="Frauke Gerdes Rohden" userId="d3d5c2ad-8c40-4a36-a8e3-131be34ddbea" providerId="ADAL" clId="{1D5E8B2E-0A2F-4B8C-A908-B74608D39F3E}" dt="2021-10-09T13:37:27.110" v="1494" actId="26606"/>
          <ac:spMkLst>
            <pc:docMk/>
            <pc:sldMk cId="2025485634" sldId="280"/>
            <ac:spMk id="9" creationId="{A4AC5506-6312-4701-8D3C-40187889A947}"/>
          </ac:spMkLst>
        </pc:spChg>
        <pc:spChg chg="add del">
          <ac:chgData name="Frauke Gerdes Rohden" userId="d3d5c2ad-8c40-4a36-a8e3-131be34ddbea" providerId="ADAL" clId="{1D5E8B2E-0A2F-4B8C-A908-B74608D39F3E}" dt="2021-10-09T13:37:27.089" v="1493" actId="26606"/>
          <ac:spMkLst>
            <pc:docMk/>
            <pc:sldMk cId="2025485634" sldId="280"/>
            <ac:spMk id="13" creationId="{9216E64C-87E4-46BF-A955-04A7B91617D4}"/>
          </ac:spMkLst>
        </pc:spChg>
        <pc:spChg chg="add del">
          <ac:chgData name="Frauke Gerdes Rohden" userId="d3d5c2ad-8c40-4a36-a8e3-131be34ddbea" providerId="ADAL" clId="{1D5E8B2E-0A2F-4B8C-A908-B74608D39F3E}" dt="2021-10-09T13:37:20.427" v="1491" actId="26606"/>
          <ac:spMkLst>
            <pc:docMk/>
            <pc:sldMk cId="2025485634" sldId="280"/>
            <ac:spMk id="16" creationId="{7F57BEA8-497D-4AA8-8A18-BDCD696B25FE}"/>
          </ac:spMkLst>
        </pc:spChg>
        <pc:spChg chg="add del">
          <ac:chgData name="Frauke Gerdes Rohden" userId="d3d5c2ad-8c40-4a36-a8e3-131be34ddbea" providerId="ADAL" clId="{1D5E8B2E-0A2F-4B8C-A908-B74608D39F3E}" dt="2021-10-09T13:37:27.089" v="1493" actId="26606"/>
          <ac:spMkLst>
            <pc:docMk/>
            <pc:sldMk cId="2025485634" sldId="280"/>
            <ac:spMk id="22" creationId="{42A5316D-ED2F-4F89-B4B4-8D9240B1A348}"/>
          </ac:spMkLst>
        </pc:spChg>
        <pc:spChg chg="add del">
          <ac:chgData name="Frauke Gerdes Rohden" userId="d3d5c2ad-8c40-4a36-a8e3-131be34ddbea" providerId="ADAL" clId="{1D5E8B2E-0A2F-4B8C-A908-B74608D39F3E}" dt="2021-10-09T15:09:43.482" v="1865" actId="26606"/>
          <ac:spMkLst>
            <pc:docMk/>
            <pc:sldMk cId="2025485634" sldId="280"/>
            <ac:spMk id="24" creationId="{32AEEBC8-9D30-42EF-95F2-386C2653FBF0}"/>
          </ac:spMkLst>
        </pc:spChg>
        <pc:spChg chg="add del">
          <ac:chgData name="Frauke Gerdes Rohden" userId="d3d5c2ad-8c40-4a36-a8e3-131be34ddbea" providerId="ADAL" clId="{1D5E8B2E-0A2F-4B8C-A908-B74608D39F3E}" dt="2021-10-09T15:09:43.482" v="1865" actId="26606"/>
          <ac:spMkLst>
            <pc:docMk/>
            <pc:sldMk cId="2025485634" sldId="280"/>
            <ac:spMk id="25" creationId="{2E92FA66-67D7-4CB4-94D3-E643A9AD4757}"/>
          </ac:spMkLst>
        </pc:spChg>
        <pc:spChg chg="add del">
          <ac:chgData name="Frauke Gerdes Rohden" userId="d3d5c2ad-8c40-4a36-a8e3-131be34ddbea" providerId="ADAL" clId="{1D5E8B2E-0A2F-4B8C-A908-B74608D39F3E}" dt="2021-10-09T15:09:43.482" v="1865" actId="26606"/>
          <ac:spMkLst>
            <pc:docMk/>
            <pc:sldMk cId="2025485634" sldId="280"/>
            <ac:spMk id="26" creationId="{F9D6E8C4-CA1C-4E21-9115-B332E112EA8B}"/>
          </ac:spMkLst>
        </pc:spChg>
        <pc:spChg chg="add del">
          <ac:chgData name="Frauke Gerdes Rohden" userId="d3d5c2ad-8c40-4a36-a8e3-131be34ddbea" providerId="ADAL" clId="{1D5E8B2E-0A2F-4B8C-A908-B74608D39F3E}" dt="2021-10-09T15:10:25.382" v="1866" actId="26606"/>
          <ac:spMkLst>
            <pc:docMk/>
            <pc:sldMk cId="2025485634" sldId="280"/>
            <ac:spMk id="31" creationId="{71CFE9EA-50D8-4028-BE42-DC2D813BEA66}"/>
          </ac:spMkLst>
        </pc:spChg>
        <pc:picChg chg="add mod">
          <ac:chgData name="Frauke Gerdes Rohden" userId="d3d5c2ad-8c40-4a36-a8e3-131be34ddbea" providerId="ADAL" clId="{1D5E8B2E-0A2F-4B8C-A908-B74608D39F3E}" dt="2021-10-09T15:10:25.382" v="1866" actId="26606"/>
          <ac:picMkLst>
            <pc:docMk/>
            <pc:sldMk cId="2025485634" sldId="280"/>
            <ac:picMk id="4" creationId="{85A6815F-806A-44A3-8CA9-255F20662714}"/>
          </ac:picMkLst>
        </pc:picChg>
        <pc:cxnChg chg="add del">
          <ac:chgData name="Frauke Gerdes Rohden" userId="d3d5c2ad-8c40-4a36-a8e3-131be34ddbea" providerId="ADAL" clId="{1D5E8B2E-0A2F-4B8C-A908-B74608D39F3E}" dt="2021-10-09T13:37:20.427" v="1491" actId="26606"/>
          <ac:cxnSpMkLst>
            <pc:docMk/>
            <pc:sldMk cId="2025485634" sldId="280"/>
            <ac:cxnSpMk id="14" creationId="{D2E961F1-4A28-4A5F-BBD4-6E400E5E6C75}"/>
          </ac:cxnSpMkLst>
        </pc:cxnChg>
        <pc:cxnChg chg="add del">
          <ac:chgData name="Frauke Gerdes Rohden" userId="d3d5c2ad-8c40-4a36-a8e3-131be34ddbea" providerId="ADAL" clId="{1D5E8B2E-0A2F-4B8C-A908-B74608D39F3E}" dt="2021-10-09T13:37:20.427" v="1491" actId="26606"/>
          <ac:cxnSpMkLst>
            <pc:docMk/>
            <pc:sldMk cId="2025485634" sldId="280"/>
            <ac:cxnSpMk id="18" creationId="{A82415D3-DDE5-4D63-8CB3-23A5EC581B27}"/>
          </ac:cxnSpMkLst>
        </pc:cxnChg>
        <pc:cxnChg chg="add del">
          <ac:chgData name="Frauke Gerdes Rohden" userId="d3d5c2ad-8c40-4a36-a8e3-131be34ddbea" providerId="ADAL" clId="{1D5E8B2E-0A2F-4B8C-A908-B74608D39F3E}" dt="2021-10-09T13:37:20.427" v="1491" actId="26606"/>
          <ac:cxnSpMkLst>
            <pc:docMk/>
            <pc:sldMk cId="2025485634" sldId="280"/>
            <ac:cxnSpMk id="20" creationId="{AD7193FB-6AE6-4B3B-8F89-56B55DD63B4D}"/>
          </ac:cxnSpMkLst>
        </pc:cxnChg>
        <pc:cxnChg chg="add del">
          <ac:chgData name="Frauke Gerdes Rohden" userId="d3d5c2ad-8c40-4a36-a8e3-131be34ddbea" providerId="ADAL" clId="{1D5E8B2E-0A2F-4B8C-A908-B74608D39F3E}" dt="2021-10-09T15:10:25.382" v="1866" actId="26606"/>
          <ac:cxnSpMkLst>
            <pc:docMk/>
            <pc:sldMk cId="2025485634" sldId="280"/>
            <ac:cxnSpMk id="33" creationId="{9A218DD6-0CC7-465B-B80F-747F97B4021F}"/>
          </ac:cxnSpMkLst>
        </pc:cxnChg>
      </pc:sldChg>
      <pc:sldChg chg="new del">
        <pc:chgData name="Frauke Gerdes Rohden" userId="d3d5c2ad-8c40-4a36-a8e3-131be34ddbea" providerId="ADAL" clId="{1D5E8B2E-0A2F-4B8C-A908-B74608D39F3E}" dt="2021-10-09T15:10:48.493" v="1867" actId="47"/>
        <pc:sldMkLst>
          <pc:docMk/>
          <pc:sldMk cId="3802118068" sldId="281"/>
        </pc:sldMkLst>
      </pc:sldChg>
      <pc:sldChg chg="addSp delSp modSp add mod ord setBg delDesignElem chgLayout modNotesTx">
        <pc:chgData name="Frauke Gerdes Rohden" userId="d3d5c2ad-8c40-4a36-a8e3-131be34ddbea" providerId="ADAL" clId="{1D5E8B2E-0A2F-4B8C-A908-B74608D39F3E}" dt="2021-10-09T20:17:09.408" v="4766"/>
        <pc:sldMkLst>
          <pc:docMk/>
          <pc:sldMk cId="3695225146" sldId="282"/>
        </pc:sldMkLst>
        <pc:spChg chg="mod ord">
          <ac:chgData name="Frauke Gerdes Rohden" userId="d3d5c2ad-8c40-4a36-a8e3-131be34ddbea" providerId="ADAL" clId="{1D5E8B2E-0A2F-4B8C-A908-B74608D39F3E}" dt="2021-10-09T13:37:55.661" v="1496" actId="26606"/>
          <ac:spMkLst>
            <pc:docMk/>
            <pc:sldMk cId="3695225146" sldId="282"/>
            <ac:spMk id="6" creationId="{1F04D401-0C30-4863-B541-65AF3D6A73C0}"/>
          </ac:spMkLst>
        </pc:spChg>
        <pc:spChg chg="add del">
          <ac:chgData name="Frauke Gerdes Rohden" userId="d3d5c2ad-8c40-4a36-a8e3-131be34ddbea" providerId="ADAL" clId="{1D5E8B2E-0A2F-4B8C-A908-B74608D39F3E}" dt="2021-10-09T13:37:55.661" v="1496" actId="26606"/>
          <ac:spMkLst>
            <pc:docMk/>
            <pc:sldMk cId="3695225146" sldId="282"/>
            <ac:spMk id="10" creationId="{A4AC5506-6312-4701-8D3C-40187889A947}"/>
          </ac:spMkLst>
        </pc:spChg>
        <pc:spChg chg="del">
          <ac:chgData name="Frauke Gerdes Rohden" userId="d3d5c2ad-8c40-4a36-a8e3-131be34ddbea" providerId="ADAL" clId="{1D5E8B2E-0A2F-4B8C-A908-B74608D39F3E}" dt="2021-10-09T12:42:25.135" v="591"/>
          <ac:spMkLst>
            <pc:docMk/>
            <pc:sldMk cId="3695225146" sldId="282"/>
            <ac:spMk id="13" creationId="{A4AC5506-6312-4701-8D3C-40187889A947}"/>
          </ac:spMkLst>
        </pc:spChg>
        <pc:spChg chg="add">
          <ac:chgData name="Frauke Gerdes Rohden" userId="d3d5c2ad-8c40-4a36-a8e3-131be34ddbea" providerId="ADAL" clId="{1D5E8B2E-0A2F-4B8C-A908-B74608D39F3E}" dt="2021-10-09T13:37:55.661" v="1496" actId="26606"/>
          <ac:spMkLst>
            <pc:docMk/>
            <pc:sldMk cId="3695225146" sldId="282"/>
            <ac:spMk id="15" creationId="{2E442304-DDBD-4F7B-8017-36BCC863FB40}"/>
          </ac:spMkLst>
        </pc:spChg>
        <pc:spChg chg="add">
          <ac:chgData name="Frauke Gerdes Rohden" userId="d3d5c2ad-8c40-4a36-a8e3-131be34ddbea" providerId="ADAL" clId="{1D5E8B2E-0A2F-4B8C-A908-B74608D39F3E}" dt="2021-10-09T13:37:55.661" v="1496" actId="26606"/>
          <ac:spMkLst>
            <pc:docMk/>
            <pc:sldMk cId="3695225146" sldId="282"/>
            <ac:spMk id="17" creationId="{5E107275-3853-46FD-A241-DE4355A42675}"/>
          </ac:spMkLst>
        </pc:spChg>
        <pc:graphicFrameChg chg="mod ord modGraphic">
          <ac:chgData name="Frauke Gerdes Rohden" userId="d3d5c2ad-8c40-4a36-a8e3-131be34ddbea" providerId="ADAL" clId="{1D5E8B2E-0A2F-4B8C-A908-B74608D39F3E}" dt="2021-10-09T13:39:53.681" v="1497" actId="13782"/>
          <ac:graphicFrameMkLst>
            <pc:docMk/>
            <pc:sldMk cId="3695225146" sldId="282"/>
            <ac:graphicFrameMk id="8" creationId="{88988658-9F89-4816-8409-D88EBCB00400}"/>
          </ac:graphicFrameMkLst>
        </pc:graphicFrameChg>
      </pc:sldChg>
      <pc:sldChg chg="modSp new mod">
        <pc:chgData name="Frauke Gerdes Rohden" userId="d3d5c2ad-8c40-4a36-a8e3-131be34ddbea" providerId="ADAL" clId="{1D5E8B2E-0A2F-4B8C-A908-B74608D39F3E}" dt="2021-10-09T20:22:08.172" v="4896" actId="20577"/>
        <pc:sldMkLst>
          <pc:docMk/>
          <pc:sldMk cId="2238264370" sldId="283"/>
        </pc:sldMkLst>
        <pc:spChg chg="mod">
          <ac:chgData name="Frauke Gerdes Rohden" userId="d3d5c2ad-8c40-4a36-a8e3-131be34ddbea" providerId="ADAL" clId="{1D5E8B2E-0A2F-4B8C-A908-B74608D39F3E}" dt="2021-10-09T20:22:08.172" v="4896" actId="20577"/>
          <ac:spMkLst>
            <pc:docMk/>
            <pc:sldMk cId="2238264370" sldId="283"/>
            <ac:spMk id="2" creationId="{710FA600-E7A3-470E-9C19-AD6E5C8FA9D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io-my.sharepoint.com/personal/fraukegr_uio_no/Documents/thesis/cases/covid%2019%20reddit/rchinaflusubmiss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io-my.sharepoint.com/personal/fraukegr_uio_no/Documents/thesis/cases/covid%2019%20reddit/rnCov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io-my.sharepoint.com/personal/fraukegr_uio_no/Documents/thesis/cases/covid%2019%20reddit/rcovid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uio-my.sharepoint.com/personal/fraukegr_uio_no/Documents/thesis/cases/covid%2019%20reddit/rcoronavirusSubmission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[rchinaflusubmissions.xlsx]Sheet1!PivotTable1</c:name>
    <c:fmtId val="17"/>
  </c:pivotSource>
  <c:chart>
    <c:autoTitleDeleted val="0"/>
    <c:pivotFmts>
      <c:pivotFmt>
        <c:idx val="0"/>
        <c:spPr>
          <a:solidFill>
            <a:schemeClr val="tx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4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tx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4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tx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4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Sheet1!$C$4:$C$5</c:f>
              <c:strCache>
                <c:ptCount val="1"/>
                <c:pt idx="0">
                  <c:v>anti_evil_ops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multiLvlStrRef>
              <c:f>Sheet1!$A$6:$B$26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Sheet1!$C$6:$C$26</c:f>
              <c:numCache>
                <c:formatCode>General</c:formatCode>
                <c:ptCount val="20"/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A9-426A-9153-657CB1A7CD44}"/>
            </c:ext>
          </c:extLst>
        </c:ser>
        <c:ser>
          <c:idx val="1"/>
          <c:order val="1"/>
          <c:tx>
            <c:strRef>
              <c:f>Sheet1!$D$4:$D$5</c:f>
              <c:strCache>
                <c:ptCount val="1"/>
                <c:pt idx="0">
                  <c:v>author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Sheet1!$A$6:$B$26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Sheet1!$D$6:$D$26</c:f>
              <c:numCache>
                <c:formatCode>General</c:formatCode>
                <c:ptCount val="20"/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A9-426A-9153-657CB1A7CD44}"/>
            </c:ext>
          </c:extLst>
        </c:ser>
        <c:ser>
          <c:idx val="2"/>
          <c:order val="2"/>
          <c:tx>
            <c:strRef>
              <c:f>Sheet1!$E$4:$E$5</c:f>
              <c:strCache>
                <c:ptCount val="1"/>
                <c:pt idx="0">
                  <c:v>automod_filtered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Sheet1!$A$6:$B$26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Sheet1!$E$6:$E$26</c:f>
              <c:numCache>
                <c:formatCode>General</c:formatCode>
                <c:ptCount val="20"/>
                <c:pt idx="1">
                  <c:v>13</c:v>
                </c:pt>
                <c:pt idx="2">
                  <c:v>41</c:v>
                </c:pt>
                <c:pt idx="3">
                  <c:v>102</c:v>
                </c:pt>
                <c:pt idx="4">
                  <c:v>4</c:v>
                </c:pt>
                <c:pt idx="5">
                  <c:v>1</c:v>
                </c:pt>
                <c:pt idx="6">
                  <c:v>3</c:v>
                </c:pt>
                <c:pt idx="8">
                  <c:v>1</c:v>
                </c:pt>
                <c:pt idx="9">
                  <c:v>1</c:v>
                </c:pt>
                <c:pt idx="11">
                  <c:v>9</c:v>
                </c:pt>
                <c:pt idx="12">
                  <c:v>11</c:v>
                </c:pt>
                <c:pt idx="13">
                  <c:v>5</c:v>
                </c:pt>
                <c:pt idx="14">
                  <c:v>8</c:v>
                </c:pt>
                <c:pt idx="15">
                  <c:v>3</c:v>
                </c:pt>
                <c:pt idx="16">
                  <c:v>11</c:v>
                </c:pt>
                <c:pt idx="17">
                  <c:v>11</c:v>
                </c:pt>
                <c:pt idx="18">
                  <c:v>3</c:v>
                </c:pt>
                <c:pt idx="1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A9-426A-9153-657CB1A7CD44}"/>
            </c:ext>
          </c:extLst>
        </c:ser>
        <c:ser>
          <c:idx val="3"/>
          <c:order val="3"/>
          <c:tx>
            <c:strRef>
              <c:f>Sheet1!$F$4:$F$5</c:f>
              <c:strCache>
                <c:ptCount val="1"/>
                <c:pt idx="0">
                  <c:v>deleted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Sheet1!$A$6:$B$26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Sheet1!$F$6:$F$26</c:f>
              <c:numCache>
                <c:formatCode>General</c:formatCode>
                <c:ptCount val="20"/>
                <c:pt idx="0">
                  <c:v>81</c:v>
                </c:pt>
                <c:pt idx="1">
                  <c:v>22</c:v>
                </c:pt>
                <c:pt idx="2">
                  <c:v>143</c:v>
                </c:pt>
                <c:pt idx="3">
                  <c:v>421</c:v>
                </c:pt>
                <c:pt idx="4">
                  <c:v>52</c:v>
                </c:pt>
                <c:pt idx="5">
                  <c:v>99</c:v>
                </c:pt>
                <c:pt idx="6">
                  <c:v>46</c:v>
                </c:pt>
                <c:pt idx="8">
                  <c:v>7</c:v>
                </c:pt>
                <c:pt idx="9">
                  <c:v>1</c:v>
                </c:pt>
                <c:pt idx="10">
                  <c:v>13</c:v>
                </c:pt>
                <c:pt idx="11">
                  <c:v>14</c:v>
                </c:pt>
                <c:pt idx="12">
                  <c:v>17</c:v>
                </c:pt>
                <c:pt idx="13">
                  <c:v>38</c:v>
                </c:pt>
                <c:pt idx="14">
                  <c:v>8</c:v>
                </c:pt>
                <c:pt idx="15">
                  <c:v>1</c:v>
                </c:pt>
                <c:pt idx="16">
                  <c:v>3</c:v>
                </c:pt>
                <c:pt idx="17">
                  <c:v>12</c:v>
                </c:pt>
                <c:pt idx="18">
                  <c:v>1</c:v>
                </c:pt>
                <c:pt idx="1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A9-426A-9153-657CB1A7CD44}"/>
            </c:ext>
          </c:extLst>
        </c:ser>
        <c:ser>
          <c:idx val="4"/>
          <c:order val="4"/>
          <c:tx>
            <c:strRef>
              <c:f>Sheet1!$G$4:$G$5</c:f>
              <c:strCache>
                <c:ptCount val="1"/>
                <c:pt idx="0">
                  <c:v>moderator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Sheet1!$A$6:$B$26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Sheet1!$G$6:$G$26</c:f>
              <c:numCache>
                <c:formatCode>General</c:formatCode>
                <c:ptCount val="20"/>
                <c:pt idx="0">
                  <c:v>421</c:v>
                </c:pt>
                <c:pt idx="1">
                  <c:v>1044</c:v>
                </c:pt>
                <c:pt idx="2">
                  <c:v>2464</c:v>
                </c:pt>
                <c:pt idx="3">
                  <c:v>969</c:v>
                </c:pt>
                <c:pt idx="4">
                  <c:v>236</c:v>
                </c:pt>
                <c:pt idx="5">
                  <c:v>141</c:v>
                </c:pt>
                <c:pt idx="6">
                  <c:v>154</c:v>
                </c:pt>
                <c:pt idx="7">
                  <c:v>90</c:v>
                </c:pt>
                <c:pt idx="8">
                  <c:v>77</c:v>
                </c:pt>
                <c:pt idx="9">
                  <c:v>75</c:v>
                </c:pt>
                <c:pt idx="10">
                  <c:v>89</c:v>
                </c:pt>
                <c:pt idx="11">
                  <c:v>82</c:v>
                </c:pt>
                <c:pt idx="12">
                  <c:v>58</c:v>
                </c:pt>
                <c:pt idx="13">
                  <c:v>52</c:v>
                </c:pt>
                <c:pt idx="14">
                  <c:v>35</c:v>
                </c:pt>
                <c:pt idx="15">
                  <c:v>37</c:v>
                </c:pt>
                <c:pt idx="16">
                  <c:v>69</c:v>
                </c:pt>
                <c:pt idx="17">
                  <c:v>133</c:v>
                </c:pt>
                <c:pt idx="18">
                  <c:v>108</c:v>
                </c:pt>
                <c:pt idx="19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A9-426A-9153-657CB1A7CD44}"/>
            </c:ext>
          </c:extLst>
        </c:ser>
        <c:ser>
          <c:idx val="5"/>
          <c:order val="5"/>
          <c:tx>
            <c:strRef>
              <c:f>Sheet1!$H$4:$H$5</c:f>
              <c:strCache>
                <c:ptCount val="1"/>
                <c:pt idx="0">
                  <c:v>reddit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Sheet1!$A$6:$B$26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Sheet1!$H$6:$H$26</c:f>
              <c:numCache>
                <c:formatCode>General</c:formatCode>
                <c:ptCount val="20"/>
                <c:pt idx="0">
                  <c:v>623</c:v>
                </c:pt>
                <c:pt idx="1">
                  <c:v>176</c:v>
                </c:pt>
                <c:pt idx="2">
                  <c:v>188</c:v>
                </c:pt>
                <c:pt idx="3">
                  <c:v>70</c:v>
                </c:pt>
                <c:pt idx="4">
                  <c:v>47</c:v>
                </c:pt>
                <c:pt idx="5">
                  <c:v>53</c:v>
                </c:pt>
                <c:pt idx="6">
                  <c:v>59</c:v>
                </c:pt>
                <c:pt idx="7">
                  <c:v>34</c:v>
                </c:pt>
                <c:pt idx="8">
                  <c:v>9</c:v>
                </c:pt>
                <c:pt idx="9">
                  <c:v>30</c:v>
                </c:pt>
                <c:pt idx="10">
                  <c:v>15</c:v>
                </c:pt>
                <c:pt idx="11">
                  <c:v>21</c:v>
                </c:pt>
                <c:pt idx="12">
                  <c:v>11</c:v>
                </c:pt>
                <c:pt idx="13">
                  <c:v>9</c:v>
                </c:pt>
                <c:pt idx="14">
                  <c:v>8</c:v>
                </c:pt>
                <c:pt idx="15">
                  <c:v>14</c:v>
                </c:pt>
                <c:pt idx="16">
                  <c:v>29</c:v>
                </c:pt>
                <c:pt idx="17">
                  <c:v>37</c:v>
                </c:pt>
                <c:pt idx="18">
                  <c:v>12</c:v>
                </c:pt>
                <c:pt idx="1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A9-426A-9153-657CB1A7CD44}"/>
            </c:ext>
          </c:extLst>
        </c:ser>
        <c:ser>
          <c:idx val="6"/>
          <c:order val="6"/>
          <c:tx>
            <c:strRef>
              <c:f>Sheet1!$I$4:$I$5</c:f>
              <c:strCache>
                <c:ptCount val="1"/>
                <c:pt idx="0">
                  <c:v>(blank)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Sheet1!$A$6:$B$26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Sheet1!$I$6:$I$26</c:f>
              <c:numCache>
                <c:formatCode>General</c:formatCode>
                <c:ptCount val="20"/>
                <c:pt idx="0">
                  <c:v>4122</c:v>
                </c:pt>
                <c:pt idx="1">
                  <c:v>14024</c:v>
                </c:pt>
                <c:pt idx="2">
                  <c:v>18266</c:v>
                </c:pt>
                <c:pt idx="3">
                  <c:v>6680</c:v>
                </c:pt>
                <c:pt idx="4">
                  <c:v>4743</c:v>
                </c:pt>
                <c:pt idx="5">
                  <c:v>2555</c:v>
                </c:pt>
                <c:pt idx="6">
                  <c:v>1106</c:v>
                </c:pt>
                <c:pt idx="7">
                  <c:v>583</c:v>
                </c:pt>
                <c:pt idx="8">
                  <c:v>474</c:v>
                </c:pt>
                <c:pt idx="9">
                  <c:v>469</c:v>
                </c:pt>
                <c:pt idx="10">
                  <c:v>639</c:v>
                </c:pt>
                <c:pt idx="11">
                  <c:v>554</c:v>
                </c:pt>
                <c:pt idx="12">
                  <c:v>485</c:v>
                </c:pt>
                <c:pt idx="13">
                  <c:v>298</c:v>
                </c:pt>
                <c:pt idx="14">
                  <c:v>205</c:v>
                </c:pt>
                <c:pt idx="15">
                  <c:v>250</c:v>
                </c:pt>
                <c:pt idx="16">
                  <c:v>374</c:v>
                </c:pt>
                <c:pt idx="17">
                  <c:v>291</c:v>
                </c:pt>
                <c:pt idx="18">
                  <c:v>192</c:v>
                </c:pt>
                <c:pt idx="19">
                  <c:v>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A9-426A-9153-657CB1A7CD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8546784"/>
        <c:axId val="318548448"/>
      </c:barChart>
      <c:catAx>
        <c:axId val="31854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18548448"/>
        <c:crosses val="autoZero"/>
        <c:auto val="1"/>
        <c:lblAlgn val="ctr"/>
        <c:lblOffset val="100"/>
        <c:noMultiLvlLbl val="0"/>
      </c:catAx>
      <c:valAx>
        <c:axId val="318548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1854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[rnCov.xlsx]Sheet2!PivotTable2</c:name>
    <c:fmtId val="4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Sheet2!$C$4:$C$5</c:f>
              <c:strCache>
                <c:ptCount val="1"/>
                <c:pt idx="0">
                  <c:v>author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Sheet2!$A$6:$B$26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Sheet2!$C$6:$C$26</c:f>
              <c:numCache>
                <c:formatCode>General</c:formatCode>
                <c:ptCount val="20"/>
                <c:pt idx="3">
                  <c:v>1</c:v>
                </c:pt>
                <c:pt idx="6">
                  <c:v>1</c:v>
                </c:pt>
                <c:pt idx="7">
                  <c:v>1</c:v>
                </c:pt>
                <c:pt idx="11">
                  <c:v>1</c:v>
                </c:pt>
                <c:pt idx="13">
                  <c:v>1</c:v>
                </c:pt>
                <c:pt idx="17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B2-4008-9708-3C97469090ED}"/>
            </c:ext>
          </c:extLst>
        </c:ser>
        <c:ser>
          <c:idx val="1"/>
          <c:order val="1"/>
          <c:tx>
            <c:strRef>
              <c:f>Sheet2!$D$4:$D$5</c:f>
              <c:strCache>
                <c:ptCount val="1"/>
                <c:pt idx="0">
                  <c:v>automod_filtered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Sheet2!$A$6:$B$26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Sheet2!$D$6:$D$26</c:f>
              <c:numCache>
                <c:formatCode>General</c:formatCode>
                <c:ptCount val="20"/>
                <c:pt idx="2">
                  <c:v>6</c:v>
                </c:pt>
                <c:pt idx="3">
                  <c:v>66</c:v>
                </c:pt>
                <c:pt idx="4">
                  <c:v>16</c:v>
                </c:pt>
                <c:pt idx="5">
                  <c:v>11</c:v>
                </c:pt>
                <c:pt idx="6">
                  <c:v>12</c:v>
                </c:pt>
                <c:pt idx="7">
                  <c:v>12</c:v>
                </c:pt>
                <c:pt idx="8">
                  <c:v>13</c:v>
                </c:pt>
                <c:pt idx="9">
                  <c:v>16</c:v>
                </c:pt>
                <c:pt idx="10">
                  <c:v>11</c:v>
                </c:pt>
                <c:pt idx="11">
                  <c:v>12</c:v>
                </c:pt>
                <c:pt idx="12">
                  <c:v>12</c:v>
                </c:pt>
                <c:pt idx="13">
                  <c:v>2</c:v>
                </c:pt>
                <c:pt idx="14">
                  <c:v>3</c:v>
                </c:pt>
                <c:pt idx="15">
                  <c:v>5</c:v>
                </c:pt>
                <c:pt idx="16">
                  <c:v>2</c:v>
                </c:pt>
                <c:pt idx="17">
                  <c:v>4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B2-4008-9708-3C97469090ED}"/>
            </c:ext>
          </c:extLst>
        </c:ser>
        <c:ser>
          <c:idx val="2"/>
          <c:order val="2"/>
          <c:tx>
            <c:strRef>
              <c:f>Sheet2!$E$4:$E$5</c:f>
              <c:strCache>
                <c:ptCount val="1"/>
                <c:pt idx="0">
                  <c:v>deleted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Sheet2!$A$6:$B$26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Sheet2!$E$6:$E$26</c:f>
              <c:numCache>
                <c:formatCode>General</c:formatCode>
                <c:ptCount val="20"/>
                <c:pt idx="0">
                  <c:v>2</c:v>
                </c:pt>
                <c:pt idx="2">
                  <c:v>5</c:v>
                </c:pt>
                <c:pt idx="3">
                  <c:v>12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5</c:v>
                </c:pt>
                <c:pt idx="14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B2-4008-9708-3C97469090ED}"/>
            </c:ext>
          </c:extLst>
        </c:ser>
        <c:ser>
          <c:idx val="3"/>
          <c:order val="3"/>
          <c:tx>
            <c:strRef>
              <c:f>Sheet2!$F$4:$F$5</c:f>
              <c:strCache>
                <c:ptCount val="1"/>
                <c:pt idx="0">
                  <c:v>moderator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Sheet2!$A$6:$B$26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Sheet2!$F$6:$F$26</c:f>
              <c:numCache>
                <c:formatCode>General</c:formatCode>
                <c:ptCount val="20"/>
                <c:pt idx="0">
                  <c:v>37</c:v>
                </c:pt>
                <c:pt idx="1">
                  <c:v>103</c:v>
                </c:pt>
                <c:pt idx="2">
                  <c:v>236</c:v>
                </c:pt>
                <c:pt idx="3">
                  <c:v>89</c:v>
                </c:pt>
                <c:pt idx="4">
                  <c:v>22</c:v>
                </c:pt>
                <c:pt idx="5">
                  <c:v>22</c:v>
                </c:pt>
                <c:pt idx="6">
                  <c:v>12</c:v>
                </c:pt>
                <c:pt idx="7">
                  <c:v>10</c:v>
                </c:pt>
                <c:pt idx="8">
                  <c:v>4</c:v>
                </c:pt>
                <c:pt idx="9">
                  <c:v>8</c:v>
                </c:pt>
                <c:pt idx="10">
                  <c:v>9</c:v>
                </c:pt>
                <c:pt idx="11">
                  <c:v>14</c:v>
                </c:pt>
                <c:pt idx="12">
                  <c:v>7</c:v>
                </c:pt>
                <c:pt idx="13">
                  <c:v>7</c:v>
                </c:pt>
                <c:pt idx="14">
                  <c:v>1</c:v>
                </c:pt>
                <c:pt idx="15">
                  <c:v>3</c:v>
                </c:pt>
                <c:pt idx="16">
                  <c:v>7</c:v>
                </c:pt>
                <c:pt idx="17">
                  <c:v>6</c:v>
                </c:pt>
                <c:pt idx="1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B2-4008-9708-3C97469090ED}"/>
            </c:ext>
          </c:extLst>
        </c:ser>
        <c:ser>
          <c:idx val="4"/>
          <c:order val="4"/>
          <c:tx>
            <c:strRef>
              <c:f>Sheet2!$G$4:$G$5</c:f>
              <c:strCache>
                <c:ptCount val="1"/>
                <c:pt idx="0">
                  <c:v>reddit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Sheet2!$A$6:$B$26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Sheet2!$G$6:$G$26</c:f>
              <c:numCache>
                <c:formatCode>General</c:formatCode>
                <c:ptCount val="20"/>
                <c:pt idx="0">
                  <c:v>2</c:v>
                </c:pt>
                <c:pt idx="1">
                  <c:v>38</c:v>
                </c:pt>
                <c:pt idx="2">
                  <c:v>51</c:v>
                </c:pt>
                <c:pt idx="3">
                  <c:v>11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9">
                  <c:v>5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5</c:v>
                </c:pt>
                <c:pt idx="15">
                  <c:v>1</c:v>
                </c:pt>
                <c:pt idx="16">
                  <c:v>3</c:v>
                </c:pt>
                <c:pt idx="17">
                  <c:v>2</c:v>
                </c:pt>
                <c:pt idx="18">
                  <c:v>4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B2-4008-9708-3C97469090ED}"/>
            </c:ext>
          </c:extLst>
        </c:ser>
        <c:ser>
          <c:idx val="5"/>
          <c:order val="5"/>
          <c:tx>
            <c:strRef>
              <c:f>Sheet2!$H$4:$H$5</c:f>
              <c:strCache>
                <c:ptCount val="1"/>
                <c:pt idx="0">
                  <c:v>(blank)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Sheet2!$A$6:$B$26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Sheet2!$H$6:$H$26</c:f>
              <c:numCache>
                <c:formatCode>General</c:formatCode>
                <c:ptCount val="20"/>
                <c:pt idx="0">
                  <c:v>275</c:v>
                </c:pt>
                <c:pt idx="1">
                  <c:v>702</c:v>
                </c:pt>
                <c:pt idx="2">
                  <c:v>1497</c:v>
                </c:pt>
                <c:pt idx="3">
                  <c:v>581</c:v>
                </c:pt>
                <c:pt idx="4">
                  <c:v>198</c:v>
                </c:pt>
                <c:pt idx="5">
                  <c:v>101</c:v>
                </c:pt>
                <c:pt idx="6">
                  <c:v>125</c:v>
                </c:pt>
                <c:pt idx="7">
                  <c:v>316</c:v>
                </c:pt>
                <c:pt idx="8">
                  <c:v>217</c:v>
                </c:pt>
                <c:pt idx="9">
                  <c:v>191</c:v>
                </c:pt>
                <c:pt idx="10">
                  <c:v>227</c:v>
                </c:pt>
                <c:pt idx="11">
                  <c:v>271</c:v>
                </c:pt>
                <c:pt idx="12">
                  <c:v>282</c:v>
                </c:pt>
                <c:pt idx="13">
                  <c:v>204</c:v>
                </c:pt>
                <c:pt idx="14">
                  <c:v>159</c:v>
                </c:pt>
                <c:pt idx="15">
                  <c:v>164</c:v>
                </c:pt>
                <c:pt idx="16">
                  <c:v>323</c:v>
                </c:pt>
                <c:pt idx="17">
                  <c:v>446</c:v>
                </c:pt>
                <c:pt idx="18">
                  <c:v>341</c:v>
                </c:pt>
                <c:pt idx="19">
                  <c:v>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5B2-4008-9708-3C97469090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8616911"/>
        <c:axId val="808617327"/>
      </c:barChart>
      <c:catAx>
        <c:axId val="808616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08617327"/>
        <c:crosses val="autoZero"/>
        <c:auto val="1"/>
        <c:lblAlgn val="ctr"/>
        <c:lblOffset val="100"/>
        <c:noMultiLvlLbl val="0"/>
      </c:catAx>
      <c:valAx>
        <c:axId val="8086173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086169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[rcovid19.xlsx]Sheet2!PivotTable1</c:name>
    <c:fmtId val="5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Sheet2!$C$4:$C$5</c:f>
              <c:strCache>
                <c:ptCount val="1"/>
                <c:pt idx="0">
                  <c:v>author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Sheet2!$A$6:$B$25</c:f>
              <c:multiLvlStrCache>
                <c:ptCount val="19"/>
                <c:lvl>
                  <c:pt idx="0">
                    <c:v>feb</c:v>
                  </c:pt>
                  <c:pt idx="1">
                    <c:v>mar</c:v>
                  </c:pt>
                  <c:pt idx="2">
                    <c:v>apr</c:v>
                  </c:pt>
                  <c:pt idx="3">
                    <c:v>mai</c:v>
                  </c:pt>
                  <c:pt idx="4">
                    <c:v>jun</c:v>
                  </c:pt>
                  <c:pt idx="5">
                    <c:v>jul</c:v>
                  </c:pt>
                  <c:pt idx="6">
                    <c:v>aug</c:v>
                  </c:pt>
                  <c:pt idx="7">
                    <c:v>sep</c:v>
                  </c:pt>
                  <c:pt idx="8">
                    <c:v>okt</c:v>
                  </c:pt>
                  <c:pt idx="9">
                    <c:v>nov</c:v>
                  </c:pt>
                  <c:pt idx="10">
                    <c:v>des</c:v>
                  </c:pt>
                  <c:pt idx="11">
                    <c:v>jan</c:v>
                  </c:pt>
                  <c:pt idx="12">
                    <c:v>feb</c:v>
                  </c:pt>
                  <c:pt idx="13">
                    <c:v>mar</c:v>
                  </c:pt>
                  <c:pt idx="14">
                    <c:v>apr</c:v>
                  </c:pt>
                  <c:pt idx="15">
                    <c:v>mai</c:v>
                  </c:pt>
                  <c:pt idx="16">
                    <c:v>jun</c:v>
                  </c:pt>
                  <c:pt idx="17">
                    <c:v>jul</c:v>
                  </c:pt>
                  <c:pt idx="18">
                    <c:v>aug</c:v>
                  </c:pt>
                </c:lvl>
                <c:lvl>
                  <c:pt idx="0">
                    <c:v>2020</c:v>
                  </c:pt>
                  <c:pt idx="11">
                    <c:v>2021</c:v>
                  </c:pt>
                </c:lvl>
              </c:multiLvlStrCache>
            </c:multiLvlStrRef>
          </c:cat>
          <c:val>
            <c:numRef>
              <c:f>Sheet2!$C$6:$C$25</c:f>
              <c:numCache>
                <c:formatCode>General</c:formatCode>
                <c:ptCount val="19"/>
                <c:pt idx="0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BE-47F1-9351-F323AA64D890}"/>
            </c:ext>
          </c:extLst>
        </c:ser>
        <c:ser>
          <c:idx val="1"/>
          <c:order val="1"/>
          <c:tx>
            <c:strRef>
              <c:f>Sheet2!$D$4:$D$5</c:f>
              <c:strCache>
                <c:ptCount val="1"/>
                <c:pt idx="0">
                  <c:v>automod_filtered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Sheet2!$A$6:$B$25</c:f>
              <c:multiLvlStrCache>
                <c:ptCount val="19"/>
                <c:lvl>
                  <c:pt idx="0">
                    <c:v>feb</c:v>
                  </c:pt>
                  <c:pt idx="1">
                    <c:v>mar</c:v>
                  </c:pt>
                  <c:pt idx="2">
                    <c:v>apr</c:v>
                  </c:pt>
                  <c:pt idx="3">
                    <c:v>mai</c:v>
                  </c:pt>
                  <c:pt idx="4">
                    <c:v>jun</c:v>
                  </c:pt>
                  <c:pt idx="5">
                    <c:v>jul</c:v>
                  </c:pt>
                  <c:pt idx="6">
                    <c:v>aug</c:v>
                  </c:pt>
                  <c:pt idx="7">
                    <c:v>sep</c:v>
                  </c:pt>
                  <c:pt idx="8">
                    <c:v>okt</c:v>
                  </c:pt>
                  <c:pt idx="9">
                    <c:v>nov</c:v>
                  </c:pt>
                  <c:pt idx="10">
                    <c:v>des</c:v>
                  </c:pt>
                  <c:pt idx="11">
                    <c:v>jan</c:v>
                  </c:pt>
                  <c:pt idx="12">
                    <c:v>feb</c:v>
                  </c:pt>
                  <c:pt idx="13">
                    <c:v>mar</c:v>
                  </c:pt>
                  <c:pt idx="14">
                    <c:v>apr</c:v>
                  </c:pt>
                  <c:pt idx="15">
                    <c:v>mai</c:v>
                  </c:pt>
                  <c:pt idx="16">
                    <c:v>jun</c:v>
                  </c:pt>
                  <c:pt idx="17">
                    <c:v>jul</c:v>
                  </c:pt>
                  <c:pt idx="18">
                    <c:v>aug</c:v>
                  </c:pt>
                </c:lvl>
                <c:lvl>
                  <c:pt idx="0">
                    <c:v>2020</c:v>
                  </c:pt>
                  <c:pt idx="11">
                    <c:v>2021</c:v>
                  </c:pt>
                </c:lvl>
              </c:multiLvlStrCache>
            </c:multiLvlStrRef>
          </c:cat>
          <c:val>
            <c:numRef>
              <c:f>Sheet2!$D$6:$D$25</c:f>
              <c:numCache>
                <c:formatCode>General</c:formatCode>
                <c:ptCount val="19"/>
                <c:pt idx="0">
                  <c:v>1</c:v>
                </c:pt>
                <c:pt idx="1">
                  <c:v>25</c:v>
                </c:pt>
                <c:pt idx="2">
                  <c:v>87</c:v>
                </c:pt>
                <c:pt idx="3">
                  <c:v>65</c:v>
                </c:pt>
                <c:pt idx="4">
                  <c:v>19</c:v>
                </c:pt>
                <c:pt idx="5">
                  <c:v>28</c:v>
                </c:pt>
                <c:pt idx="6">
                  <c:v>29</c:v>
                </c:pt>
                <c:pt idx="7">
                  <c:v>25</c:v>
                </c:pt>
                <c:pt idx="8">
                  <c:v>26</c:v>
                </c:pt>
                <c:pt idx="9">
                  <c:v>21</c:v>
                </c:pt>
                <c:pt idx="10">
                  <c:v>28</c:v>
                </c:pt>
                <c:pt idx="11">
                  <c:v>24</c:v>
                </c:pt>
                <c:pt idx="12">
                  <c:v>5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BE-47F1-9351-F323AA64D890}"/>
            </c:ext>
          </c:extLst>
        </c:ser>
        <c:ser>
          <c:idx val="2"/>
          <c:order val="2"/>
          <c:tx>
            <c:strRef>
              <c:f>Sheet2!$E$4:$E$5</c:f>
              <c:strCache>
                <c:ptCount val="1"/>
                <c:pt idx="0">
                  <c:v>deleted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Sheet2!$A$6:$B$25</c:f>
              <c:multiLvlStrCache>
                <c:ptCount val="19"/>
                <c:lvl>
                  <c:pt idx="0">
                    <c:v>feb</c:v>
                  </c:pt>
                  <c:pt idx="1">
                    <c:v>mar</c:v>
                  </c:pt>
                  <c:pt idx="2">
                    <c:v>apr</c:v>
                  </c:pt>
                  <c:pt idx="3">
                    <c:v>mai</c:v>
                  </c:pt>
                  <c:pt idx="4">
                    <c:v>jun</c:v>
                  </c:pt>
                  <c:pt idx="5">
                    <c:v>jul</c:v>
                  </c:pt>
                  <c:pt idx="6">
                    <c:v>aug</c:v>
                  </c:pt>
                  <c:pt idx="7">
                    <c:v>sep</c:v>
                  </c:pt>
                  <c:pt idx="8">
                    <c:v>okt</c:v>
                  </c:pt>
                  <c:pt idx="9">
                    <c:v>nov</c:v>
                  </c:pt>
                  <c:pt idx="10">
                    <c:v>des</c:v>
                  </c:pt>
                  <c:pt idx="11">
                    <c:v>jan</c:v>
                  </c:pt>
                  <c:pt idx="12">
                    <c:v>feb</c:v>
                  </c:pt>
                  <c:pt idx="13">
                    <c:v>mar</c:v>
                  </c:pt>
                  <c:pt idx="14">
                    <c:v>apr</c:v>
                  </c:pt>
                  <c:pt idx="15">
                    <c:v>mai</c:v>
                  </c:pt>
                  <c:pt idx="16">
                    <c:v>jun</c:v>
                  </c:pt>
                  <c:pt idx="17">
                    <c:v>jul</c:v>
                  </c:pt>
                  <c:pt idx="18">
                    <c:v>aug</c:v>
                  </c:pt>
                </c:lvl>
                <c:lvl>
                  <c:pt idx="0">
                    <c:v>2020</c:v>
                  </c:pt>
                  <c:pt idx="11">
                    <c:v>2021</c:v>
                  </c:pt>
                </c:lvl>
              </c:multiLvlStrCache>
            </c:multiLvlStrRef>
          </c:cat>
          <c:val>
            <c:numRef>
              <c:f>Sheet2!$E$6:$E$25</c:f>
              <c:numCache>
                <c:formatCode>General</c:formatCode>
                <c:ptCount val="19"/>
                <c:pt idx="0">
                  <c:v>5</c:v>
                </c:pt>
                <c:pt idx="1">
                  <c:v>103</c:v>
                </c:pt>
                <c:pt idx="2">
                  <c:v>272</c:v>
                </c:pt>
                <c:pt idx="3">
                  <c:v>81</c:v>
                </c:pt>
                <c:pt idx="4">
                  <c:v>114</c:v>
                </c:pt>
                <c:pt idx="5">
                  <c:v>88</c:v>
                </c:pt>
                <c:pt idx="6">
                  <c:v>8</c:v>
                </c:pt>
                <c:pt idx="7">
                  <c:v>27</c:v>
                </c:pt>
                <c:pt idx="8">
                  <c:v>18</c:v>
                </c:pt>
                <c:pt idx="9">
                  <c:v>39</c:v>
                </c:pt>
                <c:pt idx="10">
                  <c:v>54</c:v>
                </c:pt>
                <c:pt idx="11">
                  <c:v>61</c:v>
                </c:pt>
                <c:pt idx="12">
                  <c:v>61</c:v>
                </c:pt>
                <c:pt idx="13">
                  <c:v>29</c:v>
                </c:pt>
                <c:pt idx="14">
                  <c:v>12</c:v>
                </c:pt>
                <c:pt idx="15">
                  <c:v>19</c:v>
                </c:pt>
                <c:pt idx="16">
                  <c:v>31</c:v>
                </c:pt>
                <c:pt idx="17">
                  <c:v>8</c:v>
                </c:pt>
                <c:pt idx="18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BE-47F1-9351-F323AA64D890}"/>
            </c:ext>
          </c:extLst>
        </c:ser>
        <c:ser>
          <c:idx val="3"/>
          <c:order val="3"/>
          <c:tx>
            <c:strRef>
              <c:f>Sheet2!$F$4:$F$5</c:f>
              <c:strCache>
                <c:ptCount val="1"/>
                <c:pt idx="0">
                  <c:v>moderator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Sheet2!$A$6:$B$25</c:f>
              <c:multiLvlStrCache>
                <c:ptCount val="19"/>
                <c:lvl>
                  <c:pt idx="0">
                    <c:v>feb</c:v>
                  </c:pt>
                  <c:pt idx="1">
                    <c:v>mar</c:v>
                  </c:pt>
                  <c:pt idx="2">
                    <c:v>apr</c:v>
                  </c:pt>
                  <c:pt idx="3">
                    <c:v>mai</c:v>
                  </c:pt>
                  <c:pt idx="4">
                    <c:v>jun</c:v>
                  </c:pt>
                  <c:pt idx="5">
                    <c:v>jul</c:v>
                  </c:pt>
                  <c:pt idx="6">
                    <c:v>aug</c:v>
                  </c:pt>
                  <c:pt idx="7">
                    <c:v>sep</c:v>
                  </c:pt>
                  <c:pt idx="8">
                    <c:v>okt</c:v>
                  </c:pt>
                  <c:pt idx="9">
                    <c:v>nov</c:v>
                  </c:pt>
                  <c:pt idx="10">
                    <c:v>des</c:v>
                  </c:pt>
                  <c:pt idx="11">
                    <c:v>jan</c:v>
                  </c:pt>
                  <c:pt idx="12">
                    <c:v>feb</c:v>
                  </c:pt>
                  <c:pt idx="13">
                    <c:v>mar</c:v>
                  </c:pt>
                  <c:pt idx="14">
                    <c:v>apr</c:v>
                  </c:pt>
                  <c:pt idx="15">
                    <c:v>mai</c:v>
                  </c:pt>
                  <c:pt idx="16">
                    <c:v>jun</c:v>
                  </c:pt>
                  <c:pt idx="17">
                    <c:v>jul</c:v>
                  </c:pt>
                  <c:pt idx="18">
                    <c:v>aug</c:v>
                  </c:pt>
                </c:lvl>
                <c:lvl>
                  <c:pt idx="0">
                    <c:v>2020</c:v>
                  </c:pt>
                  <c:pt idx="11">
                    <c:v>2021</c:v>
                  </c:pt>
                </c:lvl>
              </c:multiLvlStrCache>
            </c:multiLvlStrRef>
          </c:cat>
          <c:val>
            <c:numRef>
              <c:f>Sheet2!$F$6:$F$25</c:f>
              <c:numCache>
                <c:formatCode>General</c:formatCode>
                <c:ptCount val="19"/>
                <c:pt idx="0">
                  <c:v>212</c:v>
                </c:pt>
                <c:pt idx="1">
                  <c:v>2508</c:v>
                </c:pt>
                <c:pt idx="2">
                  <c:v>1958</c:v>
                </c:pt>
                <c:pt idx="3">
                  <c:v>968</c:v>
                </c:pt>
                <c:pt idx="4">
                  <c:v>613</c:v>
                </c:pt>
                <c:pt idx="5">
                  <c:v>710</c:v>
                </c:pt>
                <c:pt idx="6">
                  <c:v>422</c:v>
                </c:pt>
                <c:pt idx="7">
                  <c:v>377</c:v>
                </c:pt>
                <c:pt idx="8">
                  <c:v>351</c:v>
                </c:pt>
                <c:pt idx="9">
                  <c:v>444</c:v>
                </c:pt>
                <c:pt idx="10">
                  <c:v>602</c:v>
                </c:pt>
                <c:pt idx="11">
                  <c:v>556</c:v>
                </c:pt>
                <c:pt idx="12">
                  <c:v>380</c:v>
                </c:pt>
                <c:pt idx="13">
                  <c:v>241</c:v>
                </c:pt>
                <c:pt idx="14">
                  <c:v>483</c:v>
                </c:pt>
                <c:pt idx="15">
                  <c:v>629</c:v>
                </c:pt>
                <c:pt idx="16">
                  <c:v>410</c:v>
                </c:pt>
                <c:pt idx="17">
                  <c:v>443</c:v>
                </c:pt>
                <c:pt idx="18">
                  <c:v>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BE-47F1-9351-F323AA64D890}"/>
            </c:ext>
          </c:extLst>
        </c:ser>
        <c:ser>
          <c:idx val="4"/>
          <c:order val="4"/>
          <c:tx>
            <c:strRef>
              <c:f>Sheet2!$G$4:$G$5</c:f>
              <c:strCache>
                <c:ptCount val="1"/>
                <c:pt idx="0">
                  <c:v>reddit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Sheet2!$A$6:$B$25</c:f>
              <c:multiLvlStrCache>
                <c:ptCount val="19"/>
                <c:lvl>
                  <c:pt idx="0">
                    <c:v>feb</c:v>
                  </c:pt>
                  <c:pt idx="1">
                    <c:v>mar</c:v>
                  </c:pt>
                  <c:pt idx="2">
                    <c:v>apr</c:v>
                  </c:pt>
                  <c:pt idx="3">
                    <c:v>mai</c:v>
                  </c:pt>
                  <c:pt idx="4">
                    <c:v>jun</c:v>
                  </c:pt>
                  <c:pt idx="5">
                    <c:v>jul</c:v>
                  </c:pt>
                  <c:pt idx="6">
                    <c:v>aug</c:v>
                  </c:pt>
                  <c:pt idx="7">
                    <c:v>sep</c:v>
                  </c:pt>
                  <c:pt idx="8">
                    <c:v>okt</c:v>
                  </c:pt>
                  <c:pt idx="9">
                    <c:v>nov</c:v>
                  </c:pt>
                  <c:pt idx="10">
                    <c:v>des</c:v>
                  </c:pt>
                  <c:pt idx="11">
                    <c:v>jan</c:v>
                  </c:pt>
                  <c:pt idx="12">
                    <c:v>feb</c:v>
                  </c:pt>
                  <c:pt idx="13">
                    <c:v>mar</c:v>
                  </c:pt>
                  <c:pt idx="14">
                    <c:v>apr</c:v>
                  </c:pt>
                  <c:pt idx="15">
                    <c:v>mai</c:v>
                  </c:pt>
                  <c:pt idx="16">
                    <c:v>jun</c:v>
                  </c:pt>
                  <c:pt idx="17">
                    <c:v>jul</c:v>
                  </c:pt>
                  <c:pt idx="18">
                    <c:v>aug</c:v>
                  </c:pt>
                </c:lvl>
                <c:lvl>
                  <c:pt idx="0">
                    <c:v>2020</c:v>
                  </c:pt>
                  <c:pt idx="11">
                    <c:v>2021</c:v>
                  </c:pt>
                </c:lvl>
              </c:multiLvlStrCache>
            </c:multiLvlStrRef>
          </c:cat>
          <c:val>
            <c:numRef>
              <c:f>Sheet2!$G$6:$G$25</c:f>
              <c:numCache>
                <c:formatCode>General</c:formatCode>
                <c:ptCount val="19"/>
                <c:pt idx="0">
                  <c:v>45</c:v>
                </c:pt>
                <c:pt idx="1">
                  <c:v>135</c:v>
                </c:pt>
                <c:pt idx="2">
                  <c:v>186</c:v>
                </c:pt>
                <c:pt idx="3">
                  <c:v>95</c:v>
                </c:pt>
                <c:pt idx="4">
                  <c:v>54</c:v>
                </c:pt>
                <c:pt idx="5">
                  <c:v>69</c:v>
                </c:pt>
                <c:pt idx="6">
                  <c:v>77</c:v>
                </c:pt>
                <c:pt idx="7">
                  <c:v>58</c:v>
                </c:pt>
                <c:pt idx="8">
                  <c:v>64</c:v>
                </c:pt>
                <c:pt idx="9">
                  <c:v>93</c:v>
                </c:pt>
                <c:pt idx="10">
                  <c:v>149</c:v>
                </c:pt>
                <c:pt idx="11">
                  <c:v>91</c:v>
                </c:pt>
                <c:pt idx="12">
                  <c:v>27</c:v>
                </c:pt>
                <c:pt idx="13">
                  <c:v>57</c:v>
                </c:pt>
                <c:pt idx="14">
                  <c:v>69</c:v>
                </c:pt>
                <c:pt idx="15">
                  <c:v>94</c:v>
                </c:pt>
                <c:pt idx="16">
                  <c:v>70</c:v>
                </c:pt>
                <c:pt idx="17">
                  <c:v>66</c:v>
                </c:pt>
                <c:pt idx="18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BE-47F1-9351-F323AA64D890}"/>
            </c:ext>
          </c:extLst>
        </c:ser>
        <c:ser>
          <c:idx val="5"/>
          <c:order val="5"/>
          <c:tx>
            <c:strRef>
              <c:f>Sheet2!$H$4:$H$5</c:f>
              <c:strCache>
                <c:ptCount val="1"/>
                <c:pt idx="0">
                  <c:v>(blank)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Sheet2!$A$6:$B$25</c:f>
              <c:multiLvlStrCache>
                <c:ptCount val="19"/>
                <c:lvl>
                  <c:pt idx="0">
                    <c:v>feb</c:v>
                  </c:pt>
                  <c:pt idx="1">
                    <c:v>mar</c:v>
                  </c:pt>
                  <c:pt idx="2">
                    <c:v>apr</c:v>
                  </c:pt>
                  <c:pt idx="3">
                    <c:v>mai</c:v>
                  </c:pt>
                  <c:pt idx="4">
                    <c:v>jun</c:v>
                  </c:pt>
                  <c:pt idx="5">
                    <c:v>jul</c:v>
                  </c:pt>
                  <c:pt idx="6">
                    <c:v>aug</c:v>
                  </c:pt>
                  <c:pt idx="7">
                    <c:v>sep</c:v>
                  </c:pt>
                  <c:pt idx="8">
                    <c:v>okt</c:v>
                  </c:pt>
                  <c:pt idx="9">
                    <c:v>nov</c:v>
                  </c:pt>
                  <c:pt idx="10">
                    <c:v>des</c:v>
                  </c:pt>
                  <c:pt idx="11">
                    <c:v>jan</c:v>
                  </c:pt>
                  <c:pt idx="12">
                    <c:v>feb</c:v>
                  </c:pt>
                  <c:pt idx="13">
                    <c:v>mar</c:v>
                  </c:pt>
                  <c:pt idx="14">
                    <c:v>apr</c:v>
                  </c:pt>
                  <c:pt idx="15">
                    <c:v>mai</c:v>
                  </c:pt>
                  <c:pt idx="16">
                    <c:v>jun</c:v>
                  </c:pt>
                  <c:pt idx="17">
                    <c:v>jul</c:v>
                  </c:pt>
                  <c:pt idx="18">
                    <c:v>aug</c:v>
                  </c:pt>
                </c:lvl>
                <c:lvl>
                  <c:pt idx="0">
                    <c:v>2020</c:v>
                  </c:pt>
                  <c:pt idx="11">
                    <c:v>2021</c:v>
                  </c:pt>
                </c:lvl>
              </c:multiLvlStrCache>
            </c:multiLvlStrRef>
          </c:cat>
          <c:val>
            <c:numRef>
              <c:f>Sheet2!$H$6:$H$25</c:f>
              <c:numCache>
                <c:formatCode>General</c:formatCode>
                <c:ptCount val="19"/>
                <c:pt idx="0">
                  <c:v>700</c:v>
                </c:pt>
                <c:pt idx="1">
                  <c:v>2776</c:v>
                </c:pt>
                <c:pt idx="2">
                  <c:v>1651</c:v>
                </c:pt>
                <c:pt idx="3">
                  <c:v>1389</c:v>
                </c:pt>
                <c:pt idx="4">
                  <c:v>770</c:v>
                </c:pt>
                <c:pt idx="5">
                  <c:v>893</c:v>
                </c:pt>
                <c:pt idx="6">
                  <c:v>861</c:v>
                </c:pt>
                <c:pt idx="7">
                  <c:v>808</c:v>
                </c:pt>
                <c:pt idx="8">
                  <c:v>852</c:v>
                </c:pt>
                <c:pt idx="9">
                  <c:v>932</c:v>
                </c:pt>
                <c:pt idx="10">
                  <c:v>853</c:v>
                </c:pt>
                <c:pt idx="11">
                  <c:v>736</c:v>
                </c:pt>
                <c:pt idx="12">
                  <c:v>440</c:v>
                </c:pt>
                <c:pt idx="13">
                  <c:v>385</c:v>
                </c:pt>
                <c:pt idx="14">
                  <c:v>676</c:v>
                </c:pt>
                <c:pt idx="15">
                  <c:v>572</c:v>
                </c:pt>
                <c:pt idx="16">
                  <c:v>438</c:v>
                </c:pt>
                <c:pt idx="17">
                  <c:v>570</c:v>
                </c:pt>
                <c:pt idx="18">
                  <c:v>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BE-47F1-9351-F323AA64D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8613999"/>
        <c:axId val="808615247"/>
      </c:barChart>
      <c:catAx>
        <c:axId val="808613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08615247"/>
        <c:crosses val="autoZero"/>
        <c:auto val="1"/>
        <c:lblAlgn val="ctr"/>
        <c:lblOffset val="100"/>
        <c:noMultiLvlLbl val="0"/>
      </c:catAx>
      <c:valAx>
        <c:axId val="808615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086139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[rcoronavirusSubmissions.xlsx]Sheet1!PivotTable3</c:name>
    <c:fmtId val="7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Sheet1!$B$4:$B$5</c:f>
              <c:strCache>
                <c:ptCount val="1"/>
                <c:pt idx="0">
                  <c:v>author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Sheet1!$A$6:$A$28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Sheet1!$B$6:$B$28</c:f>
              <c:numCache>
                <c:formatCode>General</c:formatCode>
                <c:ptCount val="20"/>
                <c:pt idx="0">
                  <c:v>4</c:v>
                </c:pt>
                <c:pt idx="1">
                  <c:v>1</c:v>
                </c:pt>
                <c:pt idx="2">
                  <c:v>3</c:v>
                </c:pt>
                <c:pt idx="4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0-4B9F-BEA8-2344D83E61DE}"/>
            </c:ext>
          </c:extLst>
        </c:ser>
        <c:ser>
          <c:idx val="1"/>
          <c:order val="1"/>
          <c:tx>
            <c:strRef>
              <c:f>Sheet1!$C$4:$C$5</c:f>
              <c:strCache>
                <c:ptCount val="1"/>
                <c:pt idx="0">
                  <c:v>automod_filtered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Sheet1!$A$6:$A$28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Sheet1!$C$6:$C$28</c:f>
              <c:numCache>
                <c:formatCode>General</c:formatCode>
                <c:ptCount val="20"/>
                <c:pt idx="1">
                  <c:v>144</c:v>
                </c:pt>
                <c:pt idx="2">
                  <c:v>8642</c:v>
                </c:pt>
                <c:pt idx="3">
                  <c:v>3674</c:v>
                </c:pt>
                <c:pt idx="4">
                  <c:v>2087</c:v>
                </c:pt>
                <c:pt idx="5">
                  <c:v>713</c:v>
                </c:pt>
                <c:pt idx="6">
                  <c:v>1437</c:v>
                </c:pt>
                <c:pt idx="7">
                  <c:v>1141</c:v>
                </c:pt>
                <c:pt idx="8">
                  <c:v>771</c:v>
                </c:pt>
                <c:pt idx="9">
                  <c:v>1241</c:v>
                </c:pt>
                <c:pt idx="10">
                  <c:v>839</c:v>
                </c:pt>
                <c:pt idx="11">
                  <c:v>1169</c:v>
                </c:pt>
                <c:pt idx="12">
                  <c:v>927</c:v>
                </c:pt>
                <c:pt idx="13">
                  <c:v>243</c:v>
                </c:pt>
                <c:pt idx="14">
                  <c:v>249</c:v>
                </c:pt>
                <c:pt idx="15">
                  <c:v>507</c:v>
                </c:pt>
                <c:pt idx="16">
                  <c:v>346</c:v>
                </c:pt>
                <c:pt idx="17">
                  <c:v>196</c:v>
                </c:pt>
                <c:pt idx="18">
                  <c:v>384</c:v>
                </c:pt>
                <c:pt idx="19">
                  <c:v>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30-4B9F-BEA8-2344D83E61DE}"/>
            </c:ext>
          </c:extLst>
        </c:ser>
        <c:ser>
          <c:idx val="2"/>
          <c:order val="2"/>
          <c:tx>
            <c:strRef>
              <c:f>Sheet1!$D$4:$D$5</c:f>
              <c:strCache>
                <c:ptCount val="1"/>
                <c:pt idx="0">
                  <c:v>deleted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Sheet1!$A$6:$A$28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Sheet1!$D$6:$D$28</c:f>
              <c:numCache>
                <c:formatCode>General</c:formatCode>
                <c:ptCount val="20"/>
                <c:pt idx="0">
                  <c:v>44</c:v>
                </c:pt>
                <c:pt idx="1">
                  <c:v>47</c:v>
                </c:pt>
                <c:pt idx="2">
                  <c:v>1493</c:v>
                </c:pt>
                <c:pt idx="3">
                  <c:v>3171</c:v>
                </c:pt>
                <c:pt idx="4">
                  <c:v>692</c:v>
                </c:pt>
                <c:pt idx="5">
                  <c:v>1005</c:v>
                </c:pt>
                <c:pt idx="6">
                  <c:v>972</c:v>
                </c:pt>
                <c:pt idx="7">
                  <c:v>103</c:v>
                </c:pt>
                <c:pt idx="8">
                  <c:v>112</c:v>
                </c:pt>
                <c:pt idx="9">
                  <c:v>91</c:v>
                </c:pt>
                <c:pt idx="10">
                  <c:v>363</c:v>
                </c:pt>
                <c:pt idx="11">
                  <c:v>261</c:v>
                </c:pt>
                <c:pt idx="12">
                  <c:v>322</c:v>
                </c:pt>
                <c:pt idx="13">
                  <c:v>375</c:v>
                </c:pt>
                <c:pt idx="14">
                  <c:v>141</c:v>
                </c:pt>
                <c:pt idx="15">
                  <c:v>72</c:v>
                </c:pt>
                <c:pt idx="16">
                  <c:v>49</c:v>
                </c:pt>
                <c:pt idx="17">
                  <c:v>185</c:v>
                </c:pt>
                <c:pt idx="18">
                  <c:v>45</c:v>
                </c:pt>
                <c:pt idx="19">
                  <c:v>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30-4B9F-BEA8-2344D83E61DE}"/>
            </c:ext>
          </c:extLst>
        </c:ser>
        <c:ser>
          <c:idx val="3"/>
          <c:order val="3"/>
          <c:tx>
            <c:strRef>
              <c:f>Sheet1!$E$4:$E$5</c:f>
              <c:strCache>
                <c:ptCount val="1"/>
                <c:pt idx="0">
                  <c:v>moderator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Sheet1!$A$6:$A$28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Sheet1!$E$6:$E$28</c:f>
              <c:numCache>
                <c:formatCode>General</c:formatCode>
                <c:ptCount val="20"/>
                <c:pt idx="0">
                  <c:v>402</c:v>
                </c:pt>
                <c:pt idx="1">
                  <c:v>4624</c:v>
                </c:pt>
                <c:pt idx="2">
                  <c:v>25084</c:v>
                </c:pt>
                <c:pt idx="3">
                  <c:v>13652</c:v>
                </c:pt>
                <c:pt idx="4">
                  <c:v>5382</c:v>
                </c:pt>
                <c:pt idx="5">
                  <c:v>3549</c:v>
                </c:pt>
                <c:pt idx="6">
                  <c:v>4489</c:v>
                </c:pt>
                <c:pt idx="7">
                  <c:v>2669</c:v>
                </c:pt>
                <c:pt idx="8">
                  <c:v>2035</c:v>
                </c:pt>
                <c:pt idx="9">
                  <c:v>2152</c:v>
                </c:pt>
                <c:pt idx="10">
                  <c:v>2744</c:v>
                </c:pt>
                <c:pt idx="11">
                  <c:v>3024</c:v>
                </c:pt>
                <c:pt idx="12">
                  <c:v>2620</c:v>
                </c:pt>
                <c:pt idx="13">
                  <c:v>1695</c:v>
                </c:pt>
                <c:pt idx="14">
                  <c:v>880</c:v>
                </c:pt>
                <c:pt idx="15">
                  <c:v>1190</c:v>
                </c:pt>
                <c:pt idx="16">
                  <c:v>1359</c:v>
                </c:pt>
                <c:pt idx="17">
                  <c:v>955</c:v>
                </c:pt>
                <c:pt idx="18">
                  <c:v>1021</c:v>
                </c:pt>
                <c:pt idx="19">
                  <c:v>1803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30-4B9F-BEA8-2344D83E61DE}"/>
            </c:ext>
          </c:extLst>
        </c:ser>
        <c:ser>
          <c:idx val="4"/>
          <c:order val="4"/>
          <c:tx>
            <c:strRef>
              <c:f>Sheet1!$F$4:$F$5</c:f>
              <c:strCache>
                <c:ptCount val="1"/>
                <c:pt idx="0">
                  <c:v>reddit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Sheet1!$A$6:$A$28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Sheet1!$F$6:$F$28</c:f>
              <c:numCache>
                <c:formatCode>General</c:formatCode>
                <c:ptCount val="20"/>
                <c:pt idx="0">
                  <c:v>166</c:v>
                </c:pt>
                <c:pt idx="1">
                  <c:v>718</c:v>
                </c:pt>
                <c:pt idx="2">
                  <c:v>1504</c:v>
                </c:pt>
                <c:pt idx="3">
                  <c:v>1197</c:v>
                </c:pt>
                <c:pt idx="4">
                  <c:v>1349</c:v>
                </c:pt>
                <c:pt idx="5">
                  <c:v>651</c:v>
                </c:pt>
                <c:pt idx="6">
                  <c:v>348</c:v>
                </c:pt>
                <c:pt idx="7">
                  <c:v>287</c:v>
                </c:pt>
                <c:pt idx="8">
                  <c:v>128</c:v>
                </c:pt>
                <c:pt idx="9">
                  <c:v>160</c:v>
                </c:pt>
                <c:pt idx="10">
                  <c:v>261</c:v>
                </c:pt>
                <c:pt idx="11">
                  <c:v>301</c:v>
                </c:pt>
                <c:pt idx="12">
                  <c:v>177</c:v>
                </c:pt>
                <c:pt idx="13">
                  <c:v>122</c:v>
                </c:pt>
                <c:pt idx="14">
                  <c:v>76</c:v>
                </c:pt>
                <c:pt idx="15">
                  <c:v>93</c:v>
                </c:pt>
                <c:pt idx="16">
                  <c:v>112</c:v>
                </c:pt>
                <c:pt idx="17">
                  <c:v>73</c:v>
                </c:pt>
                <c:pt idx="18">
                  <c:v>98</c:v>
                </c:pt>
                <c:pt idx="19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30-4B9F-BEA8-2344D83E61DE}"/>
            </c:ext>
          </c:extLst>
        </c:ser>
        <c:ser>
          <c:idx val="5"/>
          <c:order val="5"/>
          <c:tx>
            <c:strRef>
              <c:f>Sheet1!$G$4:$G$5</c:f>
              <c:strCache>
                <c:ptCount val="1"/>
                <c:pt idx="0">
                  <c:v>(blank)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Sheet1!$A$6:$A$28</c:f>
              <c:multiLvlStrCache>
                <c:ptCount val="20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mai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des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mai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</c:lvl>
                <c:lvl>
                  <c:pt idx="0">
                    <c:v>2020</c:v>
                  </c:pt>
                  <c:pt idx="12">
                    <c:v>2021</c:v>
                  </c:pt>
                </c:lvl>
              </c:multiLvlStrCache>
            </c:multiLvlStrRef>
          </c:cat>
          <c:val>
            <c:numRef>
              <c:f>Sheet1!$G$6:$G$28</c:f>
              <c:numCache>
                <c:formatCode>General</c:formatCode>
                <c:ptCount val="20"/>
                <c:pt idx="0">
                  <c:v>3203</c:v>
                </c:pt>
                <c:pt idx="1">
                  <c:v>15800</c:v>
                </c:pt>
                <c:pt idx="2">
                  <c:v>53609</c:v>
                </c:pt>
                <c:pt idx="3">
                  <c:v>24262</c:v>
                </c:pt>
                <c:pt idx="4">
                  <c:v>14287</c:v>
                </c:pt>
                <c:pt idx="5">
                  <c:v>7633</c:v>
                </c:pt>
                <c:pt idx="6">
                  <c:v>9587</c:v>
                </c:pt>
                <c:pt idx="7">
                  <c:v>6835</c:v>
                </c:pt>
                <c:pt idx="8">
                  <c:v>4612</c:v>
                </c:pt>
                <c:pt idx="9">
                  <c:v>5197</c:v>
                </c:pt>
                <c:pt idx="10">
                  <c:v>5955</c:v>
                </c:pt>
                <c:pt idx="11">
                  <c:v>7436</c:v>
                </c:pt>
                <c:pt idx="12">
                  <c:v>6882</c:v>
                </c:pt>
                <c:pt idx="13">
                  <c:v>3716</c:v>
                </c:pt>
                <c:pt idx="14">
                  <c:v>2971</c:v>
                </c:pt>
                <c:pt idx="15">
                  <c:v>3999</c:v>
                </c:pt>
                <c:pt idx="16">
                  <c:v>3652</c:v>
                </c:pt>
                <c:pt idx="17">
                  <c:v>2595</c:v>
                </c:pt>
                <c:pt idx="18">
                  <c:v>3592</c:v>
                </c:pt>
                <c:pt idx="19">
                  <c:v>5018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30-4B9F-BEA8-2344D83E6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4414719"/>
        <c:axId val="2034426367"/>
      </c:barChart>
      <c:catAx>
        <c:axId val="2034414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34426367"/>
        <c:crosses val="autoZero"/>
        <c:auto val="1"/>
        <c:lblAlgn val="ctr"/>
        <c:lblOffset val="100"/>
        <c:noMultiLvlLbl val="0"/>
      </c:catAx>
      <c:valAx>
        <c:axId val="2034426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344147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030C81-3D5F-4450-A57F-CA412FEFEC63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nb-NO"/>
        </a:p>
      </dgm:t>
    </dgm:pt>
    <dgm:pt modelId="{C066D249-5574-433E-9C61-B4628D646E1D}">
      <dgm:prSet phldrT="[Text]"/>
      <dgm:spPr/>
      <dgm:t>
        <a:bodyPr/>
        <a:lstStyle/>
        <a:p>
          <a:r>
            <a:rPr lang="de-DE" dirty="0"/>
            <a:t>r/Coronavirus</a:t>
          </a:r>
          <a:endParaRPr lang="nb-NO" dirty="0"/>
        </a:p>
      </dgm:t>
    </dgm:pt>
    <dgm:pt modelId="{B1EFB6D3-7245-49C9-8DF5-411F1D6C5594}" type="parTrans" cxnId="{0C15529D-E290-478B-93E7-30C43B7943A4}">
      <dgm:prSet/>
      <dgm:spPr/>
      <dgm:t>
        <a:bodyPr/>
        <a:lstStyle/>
        <a:p>
          <a:endParaRPr lang="nb-NO"/>
        </a:p>
      </dgm:t>
    </dgm:pt>
    <dgm:pt modelId="{7F1DD578-0D6E-43C5-89D5-22E4343CBE0F}" type="sibTrans" cxnId="{0C15529D-E290-478B-93E7-30C43B7943A4}">
      <dgm:prSet/>
      <dgm:spPr/>
      <dgm:t>
        <a:bodyPr/>
        <a:lstStyle/>
        <a:p>
          <a:endParaRPr lang="nb-NO"/>
        </a:p>
      </dgm:t>
    </dgm:pt>
    <dgm:pt modelId="{19182DC3-2814-41FB-B55D-DFCA4E29CBC8}">
      <dgm:prSet phldrT="[Text]"/>
      <dgm:spPr/>
      <dgm:t>
        <a:bodyPr/>
        <a:lstStyle/>
        <a:p>
          <a:r>
            <a:rPr lang="de-DE" dirty="0"/>
            <a:t>r/COVID19</a:t>
          </a:r>
          <a:endParaRPr lang="nb-NO" dirty="0"/>
        </a:p>
      </dgm:t>
    </dgm:pt>
    <dgm:pt modelId="{958804FF-4E4D-4A36-AA1C-1CFCFE62C3EF}" type="parTrans" cxnId="{E1CDAF2B-0428-46B3-A51A-674B7DEE861F}">
      <dgm:prSet/>
      <dgm:spPr/>
      <dgm:t>
        <a:bodyPr/>
        <a:lstStyle/>
        <a:p>
          <a:endParaRPr lang="nb-NO"/>
        </a:p>
      </dgm:t>
    </dgm:pt>
    <dgm:pt modelId="{404AA64D-78F9-4AF7-A86F-EF875CC7C338}" type="sibTrans" cxnId="{E1CDAF2B-0428-46B3-A51A-674B7DEE861F}">
      <dgm:prSet/>
      <dgm:spPr/>
      <dgm:t>
        <a:bodyPr/>
        <a:lstStyle/>
        <a:p>
          <a:endParaRPr lang="nb-NO"/>
        </a:p>
      </dgm:t>
    </dgm:pt>
    <dgm:pt modelId="{3038D52A-C754-45A2-B92E-C94C5677ADE6}">
      <dgm:prSet phldrT="[Text]"/>
      <dgm:spPr/>
      <dgm:t>
        <a:bodyPr/>
        <a:lstStyle/>
        <a:p>
          <a:r>
            <a:rPr lang="de-DE" dirty="0"/>
            <a:t>r/</a:t>
          </a:r>
          <a:r>
            <a:rPr lang="de-DE" dirty="0" err="1"/>
            <a:t>nCoV</a:t>
          </a:r>
          <a:endParaRPr lang="nb-NO" dirty="0"/>
        </a:p>
      </dgm:t>
    </dgm:pt>
    <dgm:pt modelId="{DAF7262E-D1DC-440C-A5AF-16CA3043612B}" type="parTrans" cxnId="{E3CFF28B-704B-458F-9473-3631CF8CFCF8}">
      <dgm:prSet/>
      <dgm:spPr/>
      <dgm:t>
        <a:bodyPr/>
        <a:lstStyle/>
        <a:p>
          <a:endParaRPr lang="nb-NO"/>
        </a:p>
      </dgm:t>
    </dgm:pt>
    <dgm:pt modelId="{D92A2423-87F4-418C-BB86-CCE8E0208EB3}" type="sibTrans" cxnId="{E3CFF28B-704B-458F-9473-3631CF8CFCF8}">
      <dgm:prSet/>
      <dgm:spPr/>
      <dgm:t>
        <a:bodyPr/>
        <a:lstStyle/>
        <a:p>
          <a:endParaRPr lang="nb-NO"/>
        </a:p>
      </dgm:t>
    </dgm:pt>
    <dgm:pt modelId="{C8048341-67D8-465A-BCB1-FDCD2E00FBEA}">
      <dgm:prSet phldrT="[Text]"/>
      <dgm:spPr/>
      <dgm:t>
        <a:bodyPr/>
        <a:lstStyle/>
        <a:p>
          <a:r>
            <a:rPr lang="de-DE" dirty="0"/>
            <a:t>315023 </a:t>
          </a:r>
          <a:r>
            <a:rPr lang="de-DE" dirty="0" err="1"/>
            <a:t>submissions</a:t>
          </a:r>
          <a:r>
            <a:rPr lang="de-DE" dirty="0"/>
            <a:t> </a:t>
          </a:r>
          <a:r>
            <a:rPr lang="de-DE" dirty="0" err="1"/>
            <a:t>by</a:t>
          </a:r>
          <a:r>
            <a:rPr lang="de-DE" dirty="0"/>
            <a:t> 90655 </a:t>
          </a:r>
          <a:r>
            <a:rPr lang="de-DE" dirty="0" err="1"/>
            <a:t>authors</a:t>
          </a:r>
          <a:r>
            <a:rPr lang="de-DE" dirty="0"/>
            <a:t> (</a:t>
          </a:r>
          <a:r>
            <a:rPr lang="de-DE" dirty="0" err="1"/>
            <a:t>avg</a:t>
          </a:r>
          <a:r>
            <a:rPr lang="de-DE" dirty="0"/>
            <a:t> 3.5, median 1)</a:t>
          </a:r>
          <a:endParaRPr lang="nb-NO" dirty="0"/>
        </a:p>
      </dgm:t>
    </dgm:pt>
    <dgm:pt modelId="{6BA75E27-68FF-4A9D-8305-71515276B550}" type="parTrans" cxnId="{6F6CBBCF-7038-470F-9E5B-97B37A5F46BF}">
      <dgm:prSet/>
      <dgm:spPr/>
      <dgm:t>
        <a:bodyPr/>
        <a:lstStyle/>
        <a:p>
          <a:endParaRPr lang="nb-NO"/>
        </a:p>
      </dgm:t>
    </dgm:pt>
    <dgm:pt modelId="{67D5DA73-1376-4102-858F-882E8D4BB5FC}" type="sibTrans" cxnId="{6F6CBBCF-7038-470F-9E5B-97B37A5F46BF}">
      <dgm:prSet/>
      <dgm:spPr/>
      <dgm:t>
        <a:bodyPr/>
        <a:lstStyle/>
        <a:p>
          <a:endParaRPr lang="nb-NO"/>
        </a:p>
      </dgm:t>
    </dgm:pt>
    <dgm:pt modelId="{D05AEBA2-CE10-4606-8D0F-324C10E013DD}">
      <dgm:prSet phldrT="[Text]"/>
      <dgm:spPr/>
      <dgm:t>
        <a:bodyPr/>
        <a:lstStyle/>
        <a:p>
          <a:r>
            <a:rPr lang="de-DE" dirty="0"/>
            <a:t>33021 </a:t>
          </a:r>
          <a:r>
            <a:rPr lang="de-DE" dirty="0" err="1"/>
            <a:t>submissions</a:t>
          </a:r>
          <a:r>
            <a:rPr lang="de-DE" dirty="0"/>
            <a:t> </a:t>
          </a:r>
          <a:r>
            <a:rPr lang="de-DE" dirty="0" err="1"/>
            <a:t>by</a:t>
          </a:r>
          <a:r>
            <a:rPr lang="de-DE" dirty="0"/>
            <a:t> 15732 </a:t>
          </a:r>
          <a:r>
            <a:rPr lang="de-DE" dirty="0" err="1"/>
            <a:t>authors</a:t>
          </a:r>
          <a:r>
            <a:rPr lang="de-DE" dirty="0"/>
            <a:t> (</a:t>
          </a:r>
          <a:r>
            <a:rPr lang="de-DE" dirty="0" err="1"/>
            <a:t>avg</a:t>
          </a:r>
          <a:r>
            <a:rPr lang="de-DE" dirty="0"/>
            <a:t> 2.1, median 1)</a:t>
          </a:r>
          <a:endParaRPr lang="nb-NO" dirty="0"/>
        </a:p>
      </dgm:t>
    </dgm:pt>
    <dgm:pt modelId="{DC2AE9E4-FE8E-4053-B3BE-A88E600DAB61}" type="parTrans" cxnId="{0C56679D-8929-454B-8F45-F10DA333C785}">
      <dgm:prSet/>
      <dgm:spPr/>
      <dgm:t>
        <a:bodyPr/>
        <a:lstStyle/>
        <a:p>
          <a:endParaRPr lang="nb-NO"/>
        </a:p>
      </dgm:t>
    </dgm:pt>
    <dgm:pt modelId="{1D51E375-13B4-475D-ADF7-1E899C9F7430}" type="sibTrans" cxnId="{0C56679D-8929-454B-8F45-F10DA333C785}">
      <dgm:prSet/>
      <dgm:spPr/>
      <dgm:t>
        <a:bodyPr/>
        <a:lstStyle/>
        <a:p>
          <a:endParaRPr lang="nb-NO"/>
        </a:p>
      </dgm:t>
    </dgm:pt>
    <dgm:pt modelId="{04EC6D0D-1853-4D44-9648-6023277029A8}">
      <dgm:prSet phldrT="[Text]"/>
      <dgm:spPr/>
      <dgm:t>
        <a:bodyPr/>
        <a:lstStyle/>
        <a:p>
          <a:r>
            <a:rPr lang="de-DE" dirty="0"/>
            <a:t>7901 </a:t>
          </a:r>
          <a:r>
            <a:rPr lang="de-DE" dirty="0" err="1"/>
            <a:t>submissions</a:t>
          </a:r>
          <a:r>
            <a:rPr lang="de-DE" dirty="0"/>
            <a:t> </a:t>
          </a:r>
          <a:r>
            <a:rPr lang="de-DE" dirty="0" err="1"/>
            <a:t>by</a:t>
          </a:r>
          <a:r>
            <a:rPr lang="de-DE" dirty="0"/>
            <a:t> 1135 </a:t>
          </a:r>
          <a:r>
            <a:rPr lang="de-DE" dirty="0" err="1"/>
            <a:t>authors</a:t>
          </a:r>
          <a:r>
            <a:rPr lang="de-DE" dirty="0"/>
            <a:t> (</a:t>
          </a:r>
          <a:r>
            <a:rPr lang="de-DE" dirty="0" err="1"/>
            <a:t>avg</a:t>
          </a:r>
          <a:r>
            <a:rPr lang="de-DE" dirty="0"/>
            <a:t> 7, median 1)</a:t>
          </a:r>
          <a:endParaRPr lang="nb-NO" dirty="0"/>
        </a:p>
      </dgm:t>
    </dgm:pt>
    <dgm:pt modelId="{13A13E0B-1BAF-4F29-9612-AFB28191A899}" type="parTrans" cxnId="{8EA974AC-C8DA-4B85-9E7B-29BADD0627E3}">
      <dgm:prSet/>
      <dgm:spPr/>
      <dgm:t>
        <a:bodyPr/>
        <a:lstStyle/>
        <a:p>
          <a:endParaRPr lang="nb-NO"/>
        </a:p>
      </dgm:t>
    </dgm:pt>
    <dgm:pt modelId="{231FE3DD-43A1-40A2-A3E5-C28F5B2DEC47}" type="sibTrans" cxnId="{8EA974AC-C8DA-4B85-9E7B-29BADD0627E3}">
      <dgm:prSet/>
      <dgm:spPr/>
      <dgm:t>
        <a:bodyPr/>
        <a:lstStyle/>
        <a:p>
          <a:endParaRPr lang="nb-NO"/>
        </a:p>
      </dgm:t>
    </dgm:pt>
    <dgm:pt modelId="{67CED913-0849-4E6D-A4B0-6AE0C5F0EDED}">
      <dgm:prSet phldrT="[Text]"/>
      <dgm:spPr/>
      <dgm:t>
        <a:bodyPr/>
        <a:lstStyle/>
        <a:p>
          <a:r>
            <a:rPr lang="de-DE" dirty="0"/>
            <a:t>2.4m </a:t>
          </a:r>
          <a:r>
            <a:rPr lang="de-DE" dirty="0" err="1"/>
            <a:t>subscribers</a:t>
          </a:r>
          <a:endParaRPr lang="nb-NO" dirty="0"/>
        </a:p>
      </dgm:t>
    </dgm:pt>
    <dgm:pt modelId="{04876F5F-A37C-4C3F-926A-901AC5886420}" type="parTrans" cxnId="{5481E620-1A59-4176-AC28-066BDDBC4BF2}">
      <dgm:prSet/>
      <dgm:spPr/>
      <dgm:t>
        <a:bodyPr/>
        <a:lstStyle/>
        <a:p>
          <a:endParaRPr lang="nb-NO"/>
        </a:p>
      </dgm:t>
    </dgm:pt>
    <dgm:pt modelId="{466E5C64-E40D-4E69-A2AC-D9B8432D52FC}" type="sibTrans" cxnId="{5481E620-1A59-4176-AC28-066BDDBC4BF2}">
      <dgm:prSet/>
      <dgm:spPr/>
      <dgm:t>
        <a:bodyPr/>
        <a:lstStyle/>
        <a:p>
          <a:endParaRPr lang="nb-NO"/>
        </a:p>
      </dgm:t>
    </dgm:pt>
    <dgm:pt modelId="{7BC138B2-4FE2-44DC-A8DC-37B10A5A00FB}">
      <dgm:prSet phldrT="[Text]"/>
      <dgm:spPr/>
      <dgm:t>
        <a:bodyPr/>
        <a:lstStyle/>
        <a:p>
          <a:r>
            <a:rPr lang="de-DE" dirty="0" err="1"/>
            <a:t>created</a:t>
          </a:r>
          <a:r>
            <a:rPr lang="de-DE" dirty="0"/>
            <a:t> May 2013 (</a:t>
          </a:r>
          <a:r>
            <a:rPr lang="de-DE" dirty="0" err="1"/>
            <a:t>official</a:t>
          </a:r>
          <a:r>
            <a:rPr lang="de-DE" dirty="0"/>
            <a:t> March 2020)</a:t>
          </a:r>
          <a:endParaRPr lang="nb-NO" dirty="0"/>
        </a:p>
      </dgm:t>
    </dgm:pt>
    <dgm:pt modelId="{9A24811A-6B55-43EE-96EE-3DC9945FA9F4}" type="parTrans" cxnId="{232729DA-3DD1-46E5-904E-B758783A7FA3}">
      <dgm:prSet/>
      <dgm:spPr/>
      <dgm:t>
        <a:bodyPr/>
        <a:lstStyle/>
        <a:p>
          <a:endParaRPr lang="nb-NO"/>
        </a:p>
      </dgm:t>
    </dgm:pt>
    <dgm:pt modelId="{0B61552B-D201-4239-91DE-41011A9D8747}" type="sibTrans" cxnId="{232729DA-3DD1-46E5-904E-B758783A7FA3}">
      <dgm:prSet/>
      <dgm:spPr/>
      <dgm:t>
        <a:bodyPr/>
        <a:lstStyle/>
        <a:p>
          <a:endParaRPr lang="nb-NO"/>
        </a:p>
      </dgm:t>
    </dgm:pt>
    <dgm:pt modelId="{3EF0B15C-C632-48B4-B2AD-32C36AB36D22}">
      <dgm:prSet phldrT="[Text]"/>
      <dgm:spPr/>
      <dgm:t>
        <a:bodyPr/>
        <a:lstStyle/>
        <a:p>
          <a:r>
            <a:rPr lang="de-DE" dirty="0"/>
            <a:t>15.2k </a:t>
          </a:r>
          <a:r>
            <a:rPr lang="de-DE" dirty="0" err="1"/>
            <a:t>subscribers</a:t>
          </a:r>
          <a:endParaRPr lang="nb-NO" dirty="0"/>
        </a:p>
      </dgm:t>
    </dgm:pt>
    <dgm:pt modelId="{B8EE1F6F-095D-494E-8192-1AE11ADF14B0}" type="parTrans" cxnId="{22F25D5F-DF0A-4236-9B58-B0311F08BE54}">
      <dgm:prSet/>
      <dgm:spPr/>
      <dgm:t>
        <a:bodyPr/>
        <a:lstStyle/>
        <a:p>
          <a:endParaRPr lang="nb-NO"/>
        </a:p>
      </dgm:t>
    </dgm:pt>
    <dgm:pt modelId="{30E6F2D8-36FF-4CD0-A3CF-81A720D8D408}" type="sibTrans" cxnId="{22F25D5F-DF0A-4236-9B58-B0311F08BE54}">
      <dgm:prSet/>
      <dgm:spPr/>
      <dgm:t>
        <a:bodyPr/>
        <a:lstStyle/>
        <a:p>
          <a:endParaRPr lang="nb-NO"/>
        </a:p>
      </dgm:t>
    </dgm:pt>
    <dgm:pt modelId="{97479C3B-5DFC-4A63-8436-7B0CFB836032}">
      <dgm:prSet phldrT="[Text]"/>
      <dgm:spPr/>
      <dgm:t>
        <a:bodyPr/>
        <a:lstStyle/>
        <a:p>
          <a:r>
            <a:rPr lang="de-DE" dirty="0" err="1"/>
            <a:t>created</a:t>
          </a:r>
          <a:r>
            <a:rPr lang="de-DE" dirty="0"/>
            <a:t> Jan 2020</a:t>
          </a:r>
          <a:endParaRPr lang="nb-NO" dirty="0"/>
        </a:p>
      </dgm:t>
    </dgm:pt>
    <dgm:pt modelId="{95D931F0-E010-4F99-9281-0ADFA6E10CFC}" type="parTrans" cxnId="{0E63C14B-6621-4E23-BD1B-D5DBDB73E94C}">
      <dgm:prSet/>
      <dgm:spPr/>
      <dgm:t>
        <a:bodyPr/>
        <a:lstStyle/>
        <a:p>
          <a:endParaRPr lang="nb-NO"/>
        </a:p>
      </dgm:t>
    </dgm:pt>
    <dgm:pt modelId="{28ED7935-EE3C-40FA-BFB0-68B72B3777A8}" type="sibTrans" cxnId="{0E63C14B-6621-4E23-BD1B-D5DBDB73E94C}">
      <dgm:prSet/>
      <dgm:spPr/>
      <dgm:t>
        <a:bodyPr/>
        <a:lstStyle/>
        <a:p>
          <a:endParaRPr lang="nb-NO"/>
        </a:p>
      </dgm:t>
    </dgm:pt>
    <dgm:pt modelId="{7CD65997-3FCD-49A8-A999-A0000A74E09F}">
      <dgm:prSet phldrT="[Text]"/>
      <dgm:spPr/>
      <dgm:t>
        <a:bodyPr/>
        <a:lstStyle/>
        <a:p>
          <a:r>
            <a:rPr lang="de-DE" dirty="0"/>
            <a:t>349k </a:t>
          </a:r>
          <a:r>
            <a:rPr lang="de-DE" dirty="0" err="1"/>
            <a:t>subscribers</a:t>
          </a:r>
          <a:endParaRPr lang="nb-NO" dirty="0"/>
        </a:p>
      </dgm:t>
    </dgm:pt>
    <dgm:pt modelId="{9C8C711A-9082-4F2A-9604-D04BF0FD52E5}" type="parTrans" cxnId="{86913386-FED9-4764-B567-21AA2B9A71DB}">
      <dgm:prSet/>
      <dgm:spPr/>
      <dgm:t>
        <a:bodyPr/>
        <a:lstStyle/>
        <a:p>
          <a:endParaRPr lang="nb-NO"/>
        </a:p>
      </dgm:t>
    </dgm:pt>
    <dgm:pt modelId="{67626852-029B-4B98-B5EA-AC3B3D778905}" type="sibTrans" cxnId="{86913386-FED9-4764-B567-21AA2B9A71DB}">
      <dgm:prSet/>
      <dgm:spPr/>
      <dgm:t>
        <a:bodyPr/>
        <a:lstStyle/>
        <a:p>
          <a:endParaRPr lang="nb-NO"/>
        </a:p>
      </dgm:t>
    </dgm:pt>
    <dgm:pt modelId="{01ACA95F-9012-4E0A-9CD2-821953D88D1A}">
      <dgm:prSet phldrT="[Text]"/>
      <dgm:spPr/>
      <dgm:t>
        <a:bodyPr/>
        <a:lstStyle/>
        <a:p>
          <a:r>
            <a:rPr lang="de-DE" dirty="0" err="1"/>
            <a:t>created</a:t>
          </a:r>
          <a:r>
            <a:rPr lang="de-DE" dirty="0"/>
            <a:t> Feb 2020</a:t>
          </a:r>
          <a:endParaRPr lang="nb-NO" dirty="0"/>
        </a:p>
      </dgm:t>
    </dgm:pt>
    <dgm:pt modelId="{A2EC83C0-EF0F-47C1-8177-07EDB1624BB6}" type="parTrans" cxnId="{4C697993-235B-46CE-8716-514E21788812}">
      <dgm:prSet/>
      <dgm:spPr/>
      <dgm:t>
        <a:bodyPr/>
        <a:lstStyle/>
        <a:p>
          <a:endParaRPr lang="nb-NO"/>
        </a:p>
      </dgm:t>
    </dgm:pt>
    <dgm:pt modelId="{93FBF560-B4E8-4CE2-B019-F6AC4F60E846}" type="sibTrans" cxnId="{4C697993-235B-46CE-8716-514E21788812}">
      <dgm:prSet/>
      <dgm:spPr/>
      <dgm:t>
        <a:bodyPr/>
        <a:lstStyle/>
        <a:p>
          <a:endParaRPr lang="nb-NO"/>
        </a:p>
      </dgm:t>
    </dgm:pt>
    <dgm:pt modelId="{7A95E04D-94BA-47DB-ACAF-F617EF9B0D82}">
      <dgm:prSet phldrT="[Text]"/>
      <dgm:spPr/>
      <dgm:t>
        <a:bodyPr/>
        <a:lstStyle/>
        <a:p>
          <a:r>
            <a:rPr lang="de-DE" dirty="0"/>
            <a:t>r/</a:t>
          </a:r>
          <a:r>
            <a:rPr lang="de-DE" dirty="0" err="1"/>
            <a:t>China_Flu</a:t>
          </a:r>
          <a:endParaRPr lang="nb-NO" dirty="0"/>
        </a:p>
      </dgm:t>
    </dgm:pt>
    <dgm:pt modelId="{3F857491-6A54-4765-8D00-8B417A2F8061}" type="parTrans" cxnId="{C0410DF4-B10F-449B-B550-32067E78CAED}">
      <dgm:prSet/>
      <dgm:spPr/>
      <dgm:t>
        <a:bodyPr/>
        <a:lstStyle/>
        <a:p>
          <a:endParaRPr lang="de-DE"/>
        </a:p>
      </dgm:t>
    </dgm:pt>
    <dgm:pt modelId="{2D0DD9BF-01C2-4363-8EA0-E9E0177D3188}" type="sibTrans" cxnId="{C0410DF4-B10F-449B-B550-32067E78CAED}">
      <dgm:prSet/>
      <dgm:spPr/>
      <dgm:t>
        <a:bodyPr/>
        <a:lstStyle/>
        <a:p>
          <a:endParaRPr lang="de-DE"/>
        </a:p>
      </dgm:t>
    </dgm:pt>
    <dgm:pt modelId="{FF0ADE8E-A058-471E-851B-349E69F8C554}">
      <dgm:prSet phldrT="[Text]"/>
      <dgm:spPr/>
      <dgm:t>
        <a:bodyPr/>
        <a:lstStyle/>
        <a:p>
          <a:r>
            <a:rPr lang="de-DE" dirty="0"/>
            <a:t>102k </a:t>
          </a:r>
          <a:r>
            <a:rPr lang="de-DE" dirty="0" err="1"/>
            <a:t>subscribers</a:t>
          </a:r>
          <a:endParaRPr lang="nb-NO" dirty="0"/>
        </a:p>
      </dgm:t>
    </dgm:pt>
    <dgm:pt modelId="{74DA75BD-E58D-4012-9070-E8F14FA1FE55}" type="parTrans" cxnId="{C0D1CBEA-76C6-4D6D-81EB-9903D3043A9B}">
      <dgm:prSet/>
      <dgm:spPr/>
      <dgm:t>
        <a:bodyPr/>
        <a:lstStyle/>
        <a:p>
          <a:endParaRPr lang="de-DE"/>
        </a:p>
      </dgm:t>
    </dgm:pt>
    <dgm:pt modelId="{DB159239-C2BB-4C07-AD78-FD94C3426596}" type="sibTrans" cxnId="{C0D1CBEA-76C6-4D6D-81EB-9903D3043A9B}">
      <dgm:prSet/>
      <dgm:spPr/>
      <dgm:t>
        <a:bodyPr/>
        <a:lstStyle/>
        <a:p>
          <a:endParaRPr lang="de-DE"/>
        </a:p>
      </dgm:t>
    </dgm:pt>
    <dgm:pt modelId="{D6B621DA-25A8-4E38-9479-FE14418D0A29}">
      <dgm:prSet phldrT="[Text]"/>
      <dgm:spPr/>
      <dgm:t>
        <a:bodyPr/>
        <a:lstStyle/>
        <a:p>
          <a:r>
            <a:rPr lang="de-DE" dirty="0" err="1"/>
            <a:t>created</a:t>
          </a:r>
          <a:r>
            <a:rPr lang="de-DE" dirty="0"/>
            <a:t> Jan 2020 (</a:t>
          </a:r>
          <a:r>
            <a:rPr lang="de-DE" dirty="0" err="1"/>
            <a:t>currently</a:t>
          </a:r>
          <a:r>
            <a:rPr lang="de-DE" dirty="0"/>
            <a:t> </a:t>
          </a:r>
          <a:r>
            <a:rPr lang="de-DE" dirty="0" err="1"/>
            <a:t>restricted</a:t>
          </a:r>
          <a:r>
            <a:rPr lang="de-DE" dirty="0"/>
            <a:t>)</a:t>
          </a:r>
          <a:endParaRPr lang="nb-NO" dirty="0"/>
        </a:p>
      </dgm:t>
    </dgm:pt>
    <dgm:pt modelId="{F17BCF09-94E4-470E-9EEE-6ECEA11E4896}" type="parTrans" cxnId="{EFB21487-EECA-4353-AB00-271F431C1C88}">
      <dgm:prSet/>
      <dgm:spPr/>
      <dgm:t>
        <a:bodyPr/>
        <a:lstStyle/>
        <a:p>
          <a:endParaRPr lang="de-DE"/>
        </a:p>
      </dgm:t>
    </dgm:pt>
    <dgm:pt modelId="{405090DF-2E24-40FD-976E-A8A81AE96626}" type="sibTrans" cxnId="{EFB21487-EECA-4353-AB00-271F431C1C88}">
      <dgm:prSet/>
      <dgm:spPr/>
      <dgm:t>
        <a:bodyPr/>
        <a:lstStyle/>
        <a:p>
          <a:endParaRPr lang="de-DE"/>
        </a:p>
      </dgm:t>
    </dgm:pt>
    <dgm:pt modelId="{2DBDB10B-C817-4C47-9E9A-7E1525B97EB7}">
      <dgm:prSet phldrT="[Text]"/>
      <dgm:spPr/>
      <dgm:t>
        <a:bodyPr/>
        <a:lstStyle/>
        <a:p>
          <a:r>
            <a:rPr lang="de-DE" dirty="0"/>
            <a:t>65675 </a:t>
          </a:r>
          <a:r>
            <a:rPr lang="de-DE" dirty="0" err="1"/>
            <a:t>submissions</a:t>
          </a:r>
          <a:r>
            <a:rPr lang="de-DE" dirty="0"/>
            <a:t> </a:t>
          </a:r>
          <a:r>
            <a:rPr lang="de-DE" dirty="0" err="1"/>
            <a:t>by</a:t>
          </a:r>
          <a:r>
            <a:rPr lang="de-DE" dirty="0"/>
            <a:t> 17493 </a:t>
          </a:r>
          <a:r>
            <a:rPr lang="de-DE" dirty="0" err="1"/>
            <a:t>authors</a:t>
          </a:r>
          <a:r>
            <a:rPr lang="de-DE" dirty="0"/>
            <a:t> (</a:t>
          </a:r>
          <a:r>
            <a:rPr lang="de-DE" dirty="0" err="1"/>
            <a:t>avg</a:t>
          </a:r>
          <a:r>
            <a:rPr lang="de-DE" dirty="0"/>
            <a:t> 3.8, median 1)</a:t>
          </a:r>
          <a:endParaRPr lang="nb-NO" dirty="0"/>
        </a:p>
      </dgm:t>
    </dgm:pt>
    <dgm:pt modelId="{D5FD5DEF-4488-4BDD-8900-80A9029F1E1B}" type="parTrans" cxnId="{92775A7E-038C-49BB-A9A7-A14A7B2678F1}">
      <dgm:prSet/>
      <dgm:spPr/>
      <dgm:t>
        <a:bodyPr/>
        <a:lstStyle/>
        <a:p>
          <a:endParaRPr lang="de-DE"/>
        </a:p>
      </dgm:t>
    </dgm:pt>
    <dgm:pt modelId="{EDFCFF8F-8275-4BD7-8214-31E17CE705BF}" type="sibTrans" cxnId="{92775A7E-038C-49BB-A9A7-A14A7B2678F1}">
      <dgm:prSet/>
      <dgm:spPr/>
      <dgm:t>
        <a:bodyPr/>
        <a:lstStyle/>
        <a:p>
          <a:endParaRPr lang="de-DE"/>
        </a:p>
      </dgm:t>
    </dgm:pt>
    <dgm:pt modelId="{52850333-6869-4B8A-ABA0-84DD77675689}">
      <dgm:prSet phldrT="[Text]"/>
      <dgm:spPr/>
      <dgm:t>
        <a:bodyPr/>
        <a:lstStyle/>
        <a:p>
          <a:r>
            <a:rPr lang="de-DE" dirty="0"/>
            <a:t>29% </a:t>
          </a:r>
          <a:r>
            <a:rPr lang="de-DE" dirty="0" err="1"/>
            <a:t>of</a:t>
          </a:r>
          <a:r>
            <a:rPr lang="de-DE" dirty="0"/>
            <a:t> </a:t>
          </a:r>
          <a:r>
            <a:rPr lang="de-DE" dirty="0" err="1"/>
            <a:t>collected</a:t>
          </a:r>
          <a:r>
            <a:rPr lang="de-DE" dirty="0"/>
            <a:t> </a:t>
          </a:r>
          <a:r>
            <a:rPr lang="de-DE" dirty="0" err="1"/>
            <a:t>posts</a:t>
          </a:r>
          <a:r>
            <a:rPr lang="de-DE" dirty="0"/>
            <a:t> in March 2020</a:t>
          </a:r>
          <a:endParaRPr lang="nb-NO" dirty="0"/>
        </a:p>
      </dgm:t>
    </dgm:pt>
    <dgm:pt modelId="{CB011EC2-BD80-4B00-B479-DDF677672154}" type="parTrans" cxnId="{F7411CA6-5464-43F0-9C5E-528CFDC4AAA7}">
      <dgm:prSet/>
      <dgm:spPr/>
      <dgm:t>
        <a:bodyPr/>
        <a:lstStyle/>
        <a:p>
          <a:endParaRPr lang="de-DE"/>
        </a:p>
      </dgm:t>
    </dgm:pt>
    <dgm:pt modelId="{2CB9D20F-D4C5-4D86-8127-DC4A70CB7393}" type="sibTrans" cxnId="{F7411CA6-5464-43F0-9C5E-528CFDC4AAA7}">
      <dgm:prSet/>
      <dgm:spPr/>
      <dgm:t>
        <a:bodyPr/>
        <a:lstStyle/>
        <a:p>
          <a:endParaRPr lang="de-DE"/>
        </a:p>
      </dgm:t>
    </dgm:pt>
    <dgm:pt modelId="{E45B2604-084A-4AB0-A0CF-AD111A3E33DA}">
      <dgm:prSet phldrT="[Text]"/>
      <dgm:spPr/>
      <dgm:t>
        <a:bodyPr/>
        <a:lstStyle/>
        <a:p>
          <a:r>
            <a:rPr lang="de-DE" dirty="0"/>
            <a:t> 17% </a:t>
          </a:r>
          <a:r>
            <a:rPr lang="de-DE" dirty="0" err="1"/>
            <a:t>of</a:t>
          </a:r>
          <a:r>
            <a:rPr lang="de-DE" dirty="0"/>
            <a:t> </a:t>
          </a:r>
          <a:r>
            <a:rPr lang="de-DE" dirty="0" err="1"/>
            <a:t>posts</a:t>
          </a:r>
          <a:r>
            <a:rPr lang="de-DE" dirty="0"/>
            <a:t> in March 2020</a:t>
          </a:r>
          <a:endParaRPr lang="nb-NO" dirty="0"/>
        </a:p>
      </dgm:t>
    </dgm:pt>
    <dgm:pt modelId="{CBEFC42B-86C4-4D32-AEBC-F89A7A95F285}" type="parTrans" cxnId="{E04A8425-D22B-47A5-B820-97EDA5E9D21C}">
      <dgm:prSet/>
      <dgm:spPr/>
      <dgm:t>
        <a:bodyPr/>
        <a:lstStyle/>
        <a:p>
          <a:endParaRPr lang="de-DE"/>
        </a:p>
      </dgm:t>
    </dgm:pt>
    <dgm:pt modelId="{4853BF63-22D6-496D-8C83-B2867848420E}" type="sibTrans" cxnId="{E04A8425-D22B-47A5-B820-97EDA5E9D21C}">
      <dgm:prSet/>
      <dgm:spPr/>
      <dgm:t>
        <a:bodyPr/>
        <a:lstStyle/>
        <a:p>
          <a:endParaRPr lang="de-DE"/>
        </a:p>
      </dgm:t>
    </dgm:pt>
    <dgm:pt modelId="{C2E43790-341E-4BB3-96A8-DFD7CD638063}">
      <dgm:prSet phldrT="[Text]"/>
      <dgm:spPr/>
      <dgm:t>
        <a:bodyPr/>
        <a:lstStyle/>
        <a:p>
          <a:r>
            <a:rPr lang="de-DE" dirty="0"/>
            <a:t>32% </a:t>
          </a:r>
          <a:r>
            <a:rPr lang="de-DE" dirty="0" err="1"/>
            <a:t>of</a:t>
          </a:r>
          <a:r>
            <a:rPr lang="de-DE" dirty="0"/>
            <a:t> </a:t>
          </a:r>
          <a:r>
            <a:rPr lang="de-DE" dirty="0" err="1"/>
            <a:t>posts</a:t>
          </a:r>
          <a:r>
            <a:rPr lang="de-DE" dirty="0"/>
            <a:t> in March 2020</a:t>
          </a:r>
          <a:endParaRPr lang="nb-NO" dirty="0"/>
        </a:p>
      </dgm:t>
    </dgm:pt>
    <dgm:pt modelId="{25987439-BDA1-4D39-8943-4C0757F247A5}" type="parTrans" cxnId="{50C0EBC6-124F-47D6-8BD5-747181389C61}">
      <dgm:prSet/>
      <dgm:spPr/>
      <dgm:t>
        <a:bodyPr/>
        <a:lstStyle/>
        <a:p>
          <a:endParaRPr lang="de-DE"/>
        </a:p>
      </dgm:t>
    </dgm:pt>
    <dgm:pt modelId="{3FDCFDE4-6055-4B5F-8411-A22DB8F554C9}" type="sibTrans" cxnId="{50C0EBC6-124F-47D6-8BD5-747181389C61}">
      <dgm:prSet/>
      <dgm:spPr/>
      <dgm:t>
        <a:bodyPr/>
        <a:lstStyle/>
        <a:p>
          <a:endParaRPr lang="de-DE"/>
        </a:p>
      </dgm:t>
    </dgm:pt>
    <dgm:pt modelId="{9D6747E7-F88A-44B3-8CF8-BBDF7ECA5029}">
      <dgm:prSet phldrT="[Text]"/>
      <dgm:spPr/>
      <dgm:t>
        <a:bodyPr/>
        <a:lstStyle/>
        <a:p>
          <a:r>
            <a:rPr lang="de-DE" dirty="0"/>
            <a:t> 23% </a:t>
          </a:r>
          <a:r>
            <a:rPr lang="de-DE" dirty="0" err="1"/>
            <a:t>of</a:t>
          </a:r>
          <a:r>
            <a:rPr lang="de-DE" dirty="0"/>
            <a:t> </a:t>
          </a:r>
          <a:r>
            <a:rPr lang="de-DE" dirty="0" err="1"/>
            <a:t>posts</a:t>
          </a:r>
          <a:r>
            <a:rPr lang="de-DE" dirty="0"/>
            <a:t> in March 2020</a:t>
          </a:r>
          <a:endParaRPr lang="nb-NO" dirty="0"/>
        </a:p>
      </dgm:t>
    </dgm:pt>
    <dgm:pt modelId="{344466CF-C7FB-4DEE-9BB6-C373D4A70B86}" type="parTrans" cxnId="{61D4E589-C8F4-493C-8D22-06EC6CED9073}">
      <dgm:prSet/>
      <dgm:spPr/>
      <dgm:t>
        <a:bodyPr/>
        <a:lstStyle/>
        <a:p>
          <a:endParaRPr lang="de-DE"/>
        </a:p>
      </dgm:t>
    </dgm:pt>
    <dgm:pt modelId="{05358443-E1E9-489B-8D3B-D4922FE5B8CB}" type="sibTrans" cxnId="{61D4E589-C8F4-493C-8D22-06EC6CED9073}">
      <dgm:prSet/>
      <dgm:spPr/>
      <dgm:t>
        <a:bodyPr/>
        <a:lstStyle/>
        <a:p>
          <a:endParaRPr lang="de-DE"/>
        </a:p>
      </dgm:t>
    </dgm:pt>
    <dgm:pt modelId="{674DE99D-C935-4158-90BE-2E264DC4A13F}" type="pres">
      <dgm:prSet presAssocID="{73030C81-3D5F-4450-A57F-CA412FEFEC63}" presName="Name0" presStyleCnt="0">
        <dgm:presLayoutVars>
          <dgm:dir/>
          <dgm:animLvl val="lvl"/>
          <dgm:resizeHandles val="exact"/>
        </dgm:presLayoutVars>
      </dgm:prSet>
      <dgm:spPr/>
    </dgm:pt>
    <dgm:pt modelId="{09E7439D-5F05-48CF-A064-63AD4EC901D0}" type="pres">
      <dgm:prSet presAssocID="{C066D249-5574-433E-9C61-B4628D646E1D}" presName="composite" presStyleCnt="0"/>
      <dgm:spPr/>
    </dgm:pt>
    <dgm:pt modelId="{013BCCF8-804C-4F2A-8304-2CD6C54E209B}" type="pres">
      <dgm:prSet presAssocID="{C066D249-5574-433E-9C61-B4628D646E1D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2F8E9AAC-DC66-45D3-8357-740C47908A8D}" type="pres">
      <dgm:prSet presAssocID="{C066D249-5574-433E-9C61-B4628D646E1D}" presName="desTx" presStyleLbl="alignAccFollowNode1" presStyleIdx="0" presStyleCnt="4">
        <dgm:presLayoutVars>
          <dgm:bulletEnabled val="1"/>
        </dgm:presLayoutVars>
      </dgm:prSet>
      <dgm:spPr/>
    </dgm:pt>
    <dgm:pt modelId="{42CB6FB6-F859-4C33-A09D-2BEAE41F50C9}" type="pres">
      <dgm:prSet presAssocID="{7F1DD578-0D6E-43C5-89D5-22E4343CBE0F}" presName="space" presStyleCnt="0"/>
      <dgm:spPr/>
    </dgm:pt>
    <dgm:pt modelId="{B16B9C66-046B-4AB5-AD01-228FBE9AC977}" type="pres">
      <dgm:prSet presAssocID="{19182DC3-2814-41FB-B55D-DFCA4E29CBC8}" presName="composite" presStyleCnt="0"/>
      <dgm:spPr/>
    </dgm:pt>
    <dgm:pt modelId="{68990BDE-359B-40F7-B93F-E026061A70B2}" type="pres">
      <dgm:prSet presAssocID="{19182DC3-2814-41FB-B55D-DFCA4E29CBC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AC9AF49D-17DC-444C-B439-341C16F2CF0B}" type="pres">
      <dgm:prSet presAssocID="{19182DC3-2814-41FB-B55D-DFCA4E29CBC8}" presName="desTx" presStyleLbl="alignAccFollowNode1" presStyleIdx="1" presStyleCnt="4">
        <dgm:presLayoutVars>
          <dgm:bulletEnabled val="1"/>
        </dgm:presLayoutVars>
      </dgm:prSet>
      <dgm:spPr/>
    </dgm:pt>
    <dgm:pt modelId="{450D6C09-097E-4718-816A-BA40172820CF}" type="pres">
      <dgm:prSet presAssocID="{404AA64D-78F9-4AF7-A86F-EF875CC7C338}" presName="space" presStyleCnt="0"/>
      <dgm:spPr/>
    </dgm:pt>
    <dgm:pt modelId="{4D04E760-3F46-46F9-85DF-CF09CD51C2D3}" type="pres">
      <dgm:prSet presAssocID="{7A95E04D-94BA-47DB-ACAF-F617EF9B0D82}" presName="composite" presStyleCnt="0"/>
      <dgm:spPr/>
    </dgm:pt>
    <dgm:pt modelId="{DA8AAA71-69C2-4380-89AD-2E1BEBA9B409}" type="pres">
      <dgm:prSet presAssocID="{7A95E04D-94BA-47DB-ACAF-F617EF9B0D82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0C09C3CC-42AC-46F5-B44E-D321FA825216}" type="pres">
      <dgm:prSet presAssocID="{7A95E04D-94BA-47DB-ACAF-F617EF9B0D82}" presName="desTx" presStyleLbl="alignAccFollowNode1" presStyleIdx="2" presStyleCnt="4">
        <dgm:presLayoutVars>
          <dgm:bulletEnabled val="1"/>
        </dgm:presLayoutVars>
      </dgm:prSet>
      <dgm:spPr/>
    </dgm:pt>
    <dgm:pt modelId="{B815DB6F-D78B-4685-B3BB-1F125230E6CF}" type="pres">
      <dgm:prSet presAssocID="{2D0DD9BF-01C2-4363-8EA0-E9E0177D3188}" presName="space" presStyleCnt="0"/>
      <dgm:spPr/>
    </dgm:pt>
    <dgm:pt modelId="{442EF64B-ACF3-4C28-98EA-1CD66264AC2E}" type="pres">
      <dgm:prSet presAssocID="{3038D52A-C754-45A2-B92E-C94C5677ADE6}" presName="composite" presStyleCnt="0"/>
      <dgm:spPr/>
    </dgm:pt>
    <dgm:pt modelId="{D71676C6-0DC8-457C-916F-E51A566679BC}" type="pres">
      <dgm:prSet presAssocID="{3038D52A-C754-45A2-B92E-C94C5677ADE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BABC3FF6-101C-4F3D-B7BA-4E9DAFB376B2}" type="pres">
      <dgm:prSet presAssocID="{3038D52A-C754-45A2-B92E-C94C5677ADE6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56BEB603-BE51-4EBC-9073-D9F1B4846C44}" type="presOf" srcId="{97479C3B-5DFC-4A63-8436-7B0CFB836032}" destId="{BABC3FF6-101C-4F3D-B7BA-4E9DAFB376B2}" srcOrd="0" destOrd="1" presId="urn:microsoft.com/office/officeart/2005/8/layout/hList1"/>
    <dgm:cxn modelId="{6FCA4C13-F433-4D47-ABB5-5C906038A4EF}" type="presOf" srcId="{52850333-6869-4B8A-ABA0-84DD77675689}" destId="{2F8E9AAC-DC66-45D3-8357-740C47908A8D}" srcOrd="0" destOrd="2" presId="urn:microsoft.com/office/officeart/2005/8/layout/hList1"/>
    <dgm:cxn modelId="{E760B115-15A0-4AF3-A024-A7D3659E3C57}" type="presOf" srcId="{3EF0B15C-C632-48B4-B2AD-32C36AB36D22}" destId="{BABC3FF6-101C-4F3D-B7BA-4E9DAFB376B2}" srcOrd="0" destOrd="0" presId="urn:microsoft.com/office/officeart/2005/8/layout/hList1"/>
    <dgm:cxn modelId="{24C4F717-B7C3-4235-A769-F52DC4FA7507}" type="presOf" srcId="{D6B621DA-25A8-4E38-9479-FE14418D0A29}" destId="{0C09C3CC-42AC-46F5-B44E-D321FA825216}" srcOrd="0" destOrd="1" presId="urn:microsoft.com/office/officeart/2005/8/layout/hList1"/>
    <dgm:cxn modelId="{5481E620-1A59-4176-AC28-066BDDBC4BF2}" srcId="{C066D249-5574-433E-9C61-B4628D646E1D}" destId="{67CED913-0849-4E6D-A4B0-6AE0C5F0EDED}" srcOrd="0" destOrd="0" parTransId="{04876F5F-A37C-4C3F-926A-901AC5886420}" sibTransId="{466E5C64-E40D-4E69-A2AC-D9B8432D52FC}"/>
    <dgm:cxn modelId="{95326425-06F7-43AD-9B7C-82E0D13EC8FE}" type="presOf" srcId="{2DBDB10B-C817-4C47-9E9A-7E1525B97EB7}" destId="{0C09C3CC-42AC-46F5-B44E-D321FA825216}" srcOrd="0" destOrd="3" presId="urn:microsoft.com/office/officeart/2005/8/layout/hList1"/>
    <dgm:cxn modelId="{E04A8425-D22B-47A5-B820-97EDA5E9D21C}" srcId="{19182DC3-2814-41FB-B55D-DFCA4E29CBC8}" destId="{E45B2604-084A-4AB0-A0CF-AD111A3E33DA}" srcOrd="2" destOrd="0" parTransId="{CBEFC42B-86C4-4D32-AEBC-F89A7A95F285}" sibTransId="{4853BF63-22D6-496D-8C83-B2867848420E}"/>
    <dgm:cxn modelId="{E1CDAF2B-0428-46B3-A51A-674B7DEE861F}" srcId="{73030C81-3D5F-4450-A57F-CA412FEFEC63}" destId="{19182DC3-2814-41FB-B55D-DFCA4E29CBC8}" srcOrd="1" destOrd="0" parTransId="{958804FF-4E4D-4A36-AA1C-1CFCFE62C3EF}" sibTransId="{404AA64D-78F9-4AF7-A86F-EF875CC7C338}"/>
    <dgm:cxn modelId="{85CDB62B-0139-4073-B711-2E38594EB56E}" type="presOf" srcId="{01ACA95F-9012-4E0A-9CD2-821953D88D1A}" destId="{AC9AF49D-17DC-444C-B439-341C16F2CF0B}" srcOrd="0" destOrd="1" presId="urn:microsoft.com/office/officeart/2005/8/layout/hList1"/>
    <dgm:cxn modelId="{0AFBB72B-74ED-498C-8BCD-B62DE784E349}" type="presOf" srcId="{9D6747E7-F88A-44B3-8CF8-BBDF7ECA5029}" destId="{BABC3FF6-101C-4F3D-B7BA-4E9DAFB376B2}" srcOrd="0" destOrd="2" presId="urn:microsoft.com/office/officeart/2005/8/layout/hList1"/>
    <dgm:cxn modelId="{AE62B734-1C76-489D-95CF-F76CFF823FE8}" type="presOf" srcId="{C8048341-67D8-465A-BCB1-FDCD2E00FBEA}" destId="{2F8E9AAC-DC66-45D3-8357-740C47908A8D}" srcOrd="0" destOrd="3" presId="urn:microsoft.com/office/officeart/2005/8/layout/hList1"/>
    <dgm:cxn modelId="{22F25D5F-DF0A-4236-9B58-B0311F08BE54}" srcId="{3038D52A-C754-45A2-B92E-C94C5677ADE6}" destId="{3EF0B15C-C632-48B4-B2AD-32C36AB36D22}" srcOrd="0" destOrd="0" parTransId="{B8EE1F6F-095D-494E-8192-1AE11ADF14B0}" sibTransId="{30E6F2D8-36FF-4CD0-A3CF-81A720D8D408}"/>
    <dgm:cxn modelId="{0E63C14B-6621-4E23-BD1B-D5DBDB73E94C}" srcId="{3038D52A-C754-45A2-B92E-C94C5677ADE6}" destId="{97479C3B-5DFC-4A63-8436-7B0CFB836032}" srcOrd="1" destOrd="0" parTransId="{95D931F0-E010-4F99-9281-0ADFA6E10CFC}" sibTransId="{28ED7935-EE3C-40FA-BFB0-68B72B3777A8}"/>
    <dgm:cxn modelId="{AACE4371-2A01-4C0D-9494-430F56D3B95D}" type="presOf" srcId="{C066D249-5574-433E-9C61-B4628D646E1D}" destId="{013BCCF8-804C-4F2A-8304-2CD6C54E209B}" srcOrd="0" destOrd="0" presId="urn:microsoft.com/office/officeart/2005/8/layout/hList1"/>
    <dgm:cxn modelId="{E03DD075-947A-417D-B96A-DA31121EDB85}" type="presOf" srcId="{C2E43790-341E-4BB3-96A8-DFD7CD638063}" destId="{0C09C3CC-42AC-46F5-B44E-D321FA825216}" srcOrd="0" destOrd="2" presId="urn:microsoft.com/office/officeart/2005/8/layout/hList1"/>
    <dgm:cxn modelId="{92775A7E-038C-49BB-A9A7-A14A7B2678F1}" srcId="{7A95E04D-94BA-47DB-ACAF-F617EF9B0D82}" destId="{2DBDB10B-C817-4C47-9E9A-7E1525B97EB7}" srcOrd="3" destOrd="0" parTransId="{D5FD5DEF-4488-4BDD-8900-80A9029F1E1B}" sibTransId="{EDFCFF8F-8275-4BD7-8214-31E17CE705BF}"/>
    <dgm:cxn modelId="{86913386-FED9-4764-B567-21AA2B9A71DB}" srcId="{19182DC3-2814-41FB-B55D-DFCA4E29CBC8}" destId="{7CD65997-3FCD-49A8-A999-A0000A74E09F}" srcOrd="0" destOrd="0" parTransId="{9C8C711A-9082-4F2A-9604-D04BF0FD52E5}" sibTransId="{67626852-029B-4B98-B5EA-AC3B3D778905}"/>
    <dgm:cxn modelId="{EFB21487-EECA-4353-AB00-271F431C1C88}" srcId="{7A95E04D-94BA-47DB-ACAF-F617EF9B0D82}" destId="{D6B621DA-25A8-4E38-9479-FE14418D0A29}" srcOrd="1" destOrd="0" parTransId="{F17BCF09-94E4-470E-9EEE-6ECEA11E4896}" sibTransId="{405090DF-2E24-40FD-976E-A8A81AE96626}"/>
    <dgm:cxn modelId="{61D4E589-C8F4-493C-8D22-06EC6CED9073}" srcId="{3038D52A-C754-45A2-B92E-C94C5677ADE6}" destId="{9D6747E7-F88A-44B3-8CF8-BBDF7ECA5029}" srcOrd="2" destOrd="0" parTransId="{344466CF-C7FB-4DEE-9BB6-C373D4A70B86}" sibTransId="{05358443-E1E9-489B-8D3B-D4922FE5B8CB}"/>
    <dgm:cxn modelId="{E3CFF28B-704B-458F-9473-3631CF8CFCF8}" srcId="{73030C81-3D5F-4450-A57F-CA412FEFEC63}" destId="{3038D52A-C754-45A2-B92E-C94C5677ADE6}" srcOrd="3" destOrd="0" parTransId="{DAF7262E-D1DC-440C-A5AF-16CA3043612B}" sibTransId="{D92A2423-87F4-418C-BB86-CCE8E0208EB3}"/>
    <dgm:cxn modelId="{4C697993-235B-46CE-8716-514E21788812}" srcId="{19182DC3-2814-41FB-B55D-DFCA4E29CBC8}" destId="{01ACA95F-9012-4E0A-9CD2-821953D88D1A}" srcOrd="1" destOrd="0" parTransId="{A2EC83C0-EF0F-47C1-8177-07EDB1624BB6}" sibTransId="{93FBF560-B4E8-4CE2-B019-F6AC4F60E846}"/>
    <dgm:cxn modelId="{ECAB8095-F876-44C8-88E4-63C8F8A67B78}" type="presOf" srcId="{04EC6D0D-1853-4D44-9648-6023277029A8}" destId="{BABC3FF6-101C-4F3D-B7BA-4E9DAFB376B2}" srcOrd="0" destOrd="3" presId="urn:microsoft.com/office/officeart/2005/8/layout/hList1"/>
    <dgm:cxn modelId="{18CE3F99-17E6-4107-99DE-461469B3EC8F}" type="presOf" srcId="{7CD65997-3FCD-49A8-A999-A0000A74E09F}" destId="{AC9AF49D-17DC-444C-B439-341C16F2CF0B}" srcOrd="0" destOrd="0" presId="urn:microsoft.com/office/officeart/2005/8/layout/hList1"/>
    <dgm:cxn modelId="{73A5889C-8C59-4B62-8789-A864E7AD1B0A}" type="presOf" srcId="{73030C81-3D5F-4450-A57F-CA412FEFEC63}" destId="{674DE99D-C935-4158-90BE-2E264DC4A13F}" srcOrd="0" destOrd="0" presId="urn:microsoft.com/office/officeart/2005/8/layout/hList1"/>
    <dgm:cxn modelId="{0C56679D-8929-454B-8F45-F10DA333C785}" srcId="{19182DC3-2814-41FB-B55D-DFCA4E29CBC8}" destId="{D05AEBA2-CE10-4606-8D0F-324C10E013DD}" srcOrd="3" destOrd="0" parTransId="{DC2AE9E4-FE8E-4053-B3BE-A88E600DAB61}" sibTransId="{1D51E375-13B4-475D-ADF7-1E899C9F7430}"/>
    <dgm:cxn modelId="{0C15529D-E290-478B-93E7-30C43B7943A4}" srcId="{73030C81-3D5F-4450-A57F-CA412FEFEC63}" destId="{C066D249-5574-433E-9C61-B4628D646E1D}" srcOrd="0" destOrd="0" parTransId="{B1EFB6D3-7245-49C9-8DF5-411F1D6C5594}" sibTransId="{7F1DD578-0D6E-43C5-89D5-22E4343CBE0F}"/>
    <dgm:cxn modelId="{87B6C8A5-753D-46BD-BE9C-0E5AC15AE89D}" type="presOf" srcId="{E45B2604-084A-4AB0-A0CF-AD111A3E33DA}" destId="{AC9AF49D-17DC-444C-B439-341C16F2CF0B}" srcOrd="0" destOrd="2" presId="urn:microsoft.com/office/officeart/2005/8/layout/hList1"/>
    <dgm:cxn modelId="{F7411CA6-5464-43F0-9C5E-528CFDC4AAA7}" srcId="{C066D249-5574-433E-9C61-B4628D646E1D}" destId="{52850333-6869-4B8A-ABA0-84DD77675689}" srcOrd="2" destOrd="0" parTransId="{CB011EC2-BD80-4B00-B479-DDF677672154}" sibTransId="{2CB9D20F-D4C5-4D86-8127-DC4A70CB7393}"/>
    <dgm:cxn modelId="{8EA974AC-C8DA-4B85-9E7B-29BADD0627E3}" srcId="{3038D52A-C754-45A2-B92E-C94C5677ADE6}" destId="{04EC6D0D-1853-4D44-9648-6023277029A8}" srcOrd="3" destOrd="0" parTransId="{13A13E0B-1BAF-4F29-9612-AFB28191A899}" sibTransId="{231FE3DD-43A1-40A2-A3E5-C28F5B2DEC47}"/>
    <dgm:cxn modelId="{F64803BB-78EC-4F9D-934D-795B5EA2E296}" type="presOf" srcId="{7A95E04D-94BA-47DB-ACAF-F617EF9B0D82}" destId="{DA8AAA71-69C2-4380-89AD-2E1BEBA9B409}" srcOrd="0" destOrd="0" presId="urn:microsoft.com/office/officeart/2005/8/layout/hList1"/>
    <dgm:cxn modelId="{29C526C0-637E-43F6-B7E8-A5B9DE385435}" type="presOf" srcId="{7BC138B2-4FE2-44DC-A8DC-37B10A5A00FB}" destId="{2F8E9AAC-DC66-45D3-8357-740C47908A8D}" srcOrd="0" destOrd="1" presId="urn:microsoft.com/office/officeart/2005/8/layout/hList1"/>
    <dgm:cxn modelId="{50C0EBC6-124F-47D6-8BD5-747181389C61}" srcId="{7A95E04D-94BA-47DB-ACAF-F617EF9B0D82}" destId="{C2E43790-341E-4BB3-96A8-DFD7CD638063}" srcOrd="2" destOrd="0" parTransId="{25987439-BDA1-4D39-8943-4C0757F247A5}" sibTransId="{3FDCFDE4-6055-4B5F-8411-A22DB8F554C9}"/>
    <dgm:cxn modelId="{6F6CBBCF-7038-470F-9E5B-97B37A5F46BF}" srcId="{C066D249-5574-433E-9C61-B4628D646E1D}" destId="{C8048341-67D8-465A-BCB1-FDCD2E00FBEA}" srcOrd="3" destOrd="0" parTransId="{6BA75E27-68FF-4A9D-8305-71515276B550}" sibTransId="{67D5DA73-1376-4102-858F-882E8D4BB5FC}"/>
    <dgm:cxn modelId="{232729DA-3DD1-46E5-904E-B758783A7FA3}" srcId="{C066D249-5574-433E-9C61-B4628D646E1D}" destId="{7BC138B2-4FE2-44DC-A8DC-37B10A5A00FB}" srcOrd="1" destOrd="0" parTransId="{9A24811A-6B55-43EE-96EE-3DC9945FA9F4}" sibTransId="{0B61552B-D201-4239-91DE-41011A9D8747}"/>
    <dgm:cxn modelId="{091BFEDE-FC97-43BF-BC61-C7FA6B6A4828}" type="presOf" srcId="{19182DC3-2814-41FB-B55D-DFCA4E29CBC8}" destId="{68990BDE-359B-40F7-B93F-E026061A70B2}" srcOrd="0" destOrd="0" presId="urn:microsoft.com/office/officeart/2005/8/layout/hList1"/>
    <dgm:cxn modelId="{622E77E8-1D16-4ECB-B26E-95A3AF50E261}" type="presOf" srcId="{FF0ADE8E-A058-471E-851B-349E69F8C554}" destId="{0C09C3CC-42AC-46F5-B44E-D321FA825216}" srcOrd="0" destOrd="0" presId="urn:microsoft.com/office/officeart/2005/8/layout/hList1"/>
    <dgm:cxn modelId="{D10F73EA-35EB-4366-AA03-B1ACDA146736}" type="presOf" srcId="{D05AEBA2-CE10-4606-8D0F-324C10E013DD}" destId="{AC9AF49D-17DC-444C-B439-341C16F2CF0B}" srcOrd="0" destOrd="3" presId="urn:microsoft.com/office/officeart/2005/8/layout/hList1"/>
    <dgm:cxn modelId="{C0D1CBEA-76C6-4D6D-81EB-9903D3043A9B}" srcId="{7A95E04D-94BA-47DB-ACAF-F617EF9B0D82}" destId="{FF0ADE8E-A058-471E-851B-349E69F8C554}" srcOrd="0" destOrd="0" parTransId="{74DA75BD-E58D-4012-9070-E8F14FA1FE55}" sibTransId="{DB159239-C2BB-4C07-AD78-FD94C3426596}"/>
    <dgm:cxn modelId="{556B42F3-BC31-4BB1-9810-2C900134B6D4}" type="presOf" srcId="{67CED913-0849-4E6D-A4B0-6AE0C5F0EDED}" destId="{2F8E9AAC-DC66-45D3-8357-740C47908A8D}" srcOrd="0" destOrd="0" presId="urn:microsoft.com/office/officeart/2005/8/layout/hList1"/>
    <dgm:cxn modelId="{C0410DF4-B10F-449B-B550-32067E78CAED}" srcId="{73030C81-3D5F-4450-A57F-CA412FEFEC63}" destId="{7A95E04D-94BA-47DB-ACAF-F617EF9B0D82}" srcOrd="2" destOrd="0" parTransId="{3F857491-6A54-4765-8D00-8B417A2F8061}" sibTransId="{2D0DD9BF-01C2-4363-8EA0-E9E0177D3188}"/>
    <dgm:cxn modelId="{DA4E0EFB-CEBF-4A9A-8737-7601AEF11DF0}" type="presOf" srcId="{3038D52A-C754-45A2-B92E-C94C5677ADE6}" destId="{D71676C6-0DC8-457C-916F-E51A566679BC}" srcOrd="0" destOrd="0" presId="urn:microsoft.com/office/officeart/2005/8/layout/hList1"/>
    <dgm:cxn modelId="{E0ECDA54-13C5-47E0-AF63-01ECEEEDA723}" type="presParOf" srcId="{674DE99D-C935-4158-90BE-2E264DC4A13F}" destId="{09E7439D-5F05-48CF-A064-63AD4EC901D0}" srcOrd="0" destOrd="0" presId="urn:microsoft.com/office/officeart/2005/8/layout/hList1"/>
    <dgm:cxn modelId="{D2266ED7-0EFB-425A-8006-4F4E299CC91D}" type="presParOf" srcId="{09E7439D-5F05-48CF-A064-63AD4EC901D0}" destId="{013BCCF8-804C-4F2A-8304-2CD6C54E209B}" srcOrd="0" destOrd="0" presId="urn:microsoft.com/office/officeart/2005/8/layout/hList1"/>
    <dgm:cxn modelId="{4D5E6451-AE15-4336-944B-F7C7815C8737}" type="presParOf" srcId="{09E7439D-5F05-48CF-A064-63AD4EC901D0}" destId="{2F8E9AAC-DC66-45D3-8357-740C47908A8D}" srcOrd="1" destOrd="0" presId="urn:microsoft.com/office/officeart/2005/8/layout/hList1"/>
    <dgm:cxn modelId="{F99A1AB3-3B9A-4629-96B7-DD0F29D89CF9}" type="presParOf" srcId="{674DE99D-C935-4158-90BE-2E264DC4A13F}" destId="{42CB6FB6-F859-4C33-A09D-2BEAE41F50C9}" srcOrd="1" destOrd="0" presId="urn:microsoft.com/office/officeart/2005/8/layout/hList1"/>
    <dgm:cxn modelId="{C21B61BB-76B7-4E32-8021-37C029379F91}" type="presParOf" srcId="{674DE99D-C935-4158-90BE-2E264DC4A13F}" destId="{B16B9C66-046B-4AB5-AD01-228FBE9AC977}" srcOrd="2" destOrd="0" presId="urn:microsoft.com/office/officeart/2005/8/layout/hList1"/>
    <dgm:cxn modelId="{DD108BAD-F0B7-45FD-9235-AA3952D28CB6}" type="presParOf" srcId="{B16B9C66-046B-4AB5-AD01-228FBE9AC977}" destId="{68990BDE-359B-40F7-B93F-E026061A70B2}" srcOrd="0" destOrd="0" presId="urn:microsoft.com/office/officeart/2005/8/layout/hList1"/>
    <dgm:cxn modelId="{57EB85E8-2D9C-4E7F-88B2-9D61E1A60F86}" type="presParOf" srcId="{B16B9C66-046B-4AB5-AD01-228FBE9AC977}" destId="{AC9AF49D-17DC-444C-B439-341C16F2CF0B}" srcOrd="1" destOrd="0" presId="urn:microsoft.com/office/officeart/2005/8/layout/hList1"/>
    <dgm:cxn modelId="{6A9F8787-3F43-459F-84B0-7D2E9232F09D}" type="presParOf" srcId="{674DE99D-C935-4158-90BE-2E264DC4A13F}" destId="{450D6C09-097E-4718-816A-BA40172820CF}" srcOrd="3" destOrd="0" presId="urn:microsoft.com/office/officeart/2005/8/layout/hList1"/>
    <dgm:cxn modelId="{2D3EE1AB-3A4F-486A-983B-CA87B52DEEAA}" type="presParOf" srcId="{674DE99D-C935-4158-90BE-2E264DC4A13F}" destId="{4D04E760-3F46-46F9-85DF-CF09CD51C2D3}" srcOrd="4" destOrd="0" presId="urn:microsoft.com/office/officeart/2005/8/layout/hList1"/>
    <dgm:cxn modelId="{3078CBF0-A4AA-4E17-9943-91722F5BC8D5}" type="presParOf" srcId="{4D04E760-3F46-46F9-85DF-CF09CD51C2D3}" destId="{DA8AAA71-69C2-4380-89AD-2E1BEBA9B409}" srcOrd="0" destOrd="0" presId="urn:microsoft.com/office/officeart/2005/8/layout/hList1"/>
    <dgm:cxn modelId="{597CF3D8-28EF-40A7-8D1F-F0D5260332B9}" type="presParOf" srcId="{4D04E760-3F46-46F9-85DF-CF09CD51C2D3}" destId="{0C09C3CC-42AC-46F5-B44E-D321FA825216}" srcOrd="1" destOrd="0" presId="urn:microsoft.com/office/officeart/2005/8/layout/hList1"/>
    <dgm:cxn modelId="{D5A30FFC-E981-443B-8D63-ADE95BC4246A}" type="presParOf" srcId="{674DE99D-C935-4158-90BE-2E264DC4A13F}" destId="{B815DB6F-D78B-4685-B3BB-1F125230E6CF}" srcOrd="5" destOrd="0" presId="urn:microsoft.com/office/officeart/2005/8/layout/hList1"/>
    <dgm:cxn modelId="{B6BE2E93-85A9-42D0-A80D-141F90650A85}" type="presParOf" srcId="{674DE99D-C935-4158-90BE-2E264DC4A13F}" destId="{442EF64B-ACF3-4C28-98EA-1CD66264AC2E}" srcOrd="6" destOrd="0" presId="urn:microsoft.com/office/officeart/2005/8/layout/hList1"/>
    <dgm:cxn modelId="{A21188FB-0FEC-499D-A866-3CDF2D130026}" type="presParOf" srcId="{442EF64B-ACF3-4C28-98EA-1CD66264AC2E}" destId="{D71676C6-0DC8-457C-916F-E51A566679BC}" srcOrd="0" destOrd="0" presId="urn:microsoft.com/office/officeart/2005/8/layout/hList1"/>
    <dgm:cxn modelId="{9B7DF7EA-BA87-4002-A723-00225CD0C4D1}" type="presParOf" srcId="{442EF64B-ACF3-4C28-98EA-1CD66264AC2E}" destId="{BABC3FF6-101C-4F3D-B7BA-4E9DAFB376B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72E393-D1C9-40FA-B160-541224233763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5DABE19A-E401-4FE9-B778-498102CBFDE2}">
      <dgm:prSet phldrT="[Text]"/>
      <dgm:spPr/>
      <dgm:t>
        <a:bodyPr/>
        <a:lstStyle/>
        <a:p>
          <a:r>
            <a:rPr lang="de-DE" dirty="0"/>
            <a:t>r/Coronavirus</a:t>
          </a:r>
        </a:p>
      </dgm:t>
    </dgm:pt>
    <dgm:pt modelId="{DDAA9334-84F5-4CAF-8141-88C58FE2DEDF}" type="parTrans" cxnId="{2ED9BE3C-3C50-460F-81F9-23F2AB688BEB}">
      <dgm:prSet/>
      <dgm:spPr/>
      <dgm:t>
        <a:bodyPr/>
        <a:lstStyle/>
        <a:p>
          <a:endParaRPr lang="de-DE"/>
        </a:p>
      </dgm:t>
    </dgm:pt>
    <dgm:pt modelId="{A10740DF-96F6-4640-A3CB-DBABE971DB37}" type="sibTrans" cxnId="{2ED9BE3C-3C50-460F-81F9-23F2AB688BEB}">
      <dgm:prSet/>
      <dgm:spPr/>
      <dgm:t>
        <a:bodyPr/>
        <a:lstStyle/>
        <a:p>
          <a:endParaRPr lang="de-DE"/>
        </a:p>
      </dgm:t>
    </dgm:pt>
    <dgm:pt modelId="{3FFB9608-BCDC-4E5E-A803-4718A94F1B89}">
      <dgm:prSet phldrT="[Text]"/>
      <dgm:spPr/>
      <dgm:t>
        <a:bodyPr/>
        <a:lstStyle/>
        <a:p>
          <a:r>
            <a:rPr lang="de-DE" dirty="0"/>
            <a:t>273927 (87%) </a:t>
          </a:r>
          <a:r>
            <a:rPr lang="de-DE" dirty="0" err="1"/>
            <a:t>flaired</a:t>
          </a:r>
          <a:endParaRPr lang="de-DE" dirty="0"/>
        </a:p>
      </dgm:t>
    </dgm:pt>
    <dgm:pt modelId="{A3E40BB0-D994-4BB8-8C43-39A0A0A52E83}" type="parTrans" cxnId="{F7A0777E-768C-42DE-9F75-D26E0DAEF465}">
      <dgm:prSet/>
      <dgm:spPr/>
      <dgm:t>
        <a:bodyPr/>
        <a:lstStyle/>
        <a:p>
          <a:endParaRPr lang="de-DE"/>
        </a:p>
      </dgm:t>
    </dgm:pt>
    <dgm:pt modelId="{7B38B96C-143A-412E-A82F-8B6207E75B25}" type="sibTrans" cxnId="{F7A0777E-768C-42DE-9F75-D26E0DAEF465}">
      <dgm:prSet/>
      <dgm:spPr/>
      <dgm:t>
        <a:bodyPr/>
        <a:lstStyle/>
        <a:p>
          <a:endParaRPr lang="de-DE"/>
        </a:p>
      </dgm:t>
    </dgm:pt>
    <dgm:pt modelId="{25367B95-A791-4D33-9DAF-D10B8BB3FB44}">
      <dgm:prSet phldrT="[Text]"/>
      <dgm:spPr/>
      <dgm:t>
        <a:bodyPr/>
        <a:lstStyle/>
        <a:p>
          <a:endParaRPr lang="de-DE" dirty="0"/>
        </a:p>
      </dgm:t>
    </dgm:pt>
    <dgm:pt modelId="{294CB67D-EB04-4B7C-B1DE-2336E364BC19}" type="parTrans" cxnId="{824123E8-B988-4C8C-AF02-B7C7A3C0DF96}">
      <dgm:prSet/>
      <dgm:spPr/>
      <dgm:t>
        <a:bodyPr/>
        <a:lstStyle/>
        <a:p>
          <a:endParaRPr lang="de-DE"/>
        </a:p>
      </dgm:t>
    </dgm:pt>
    <dgm:pt modelId="{A46E957F-F3F9-4EFB-AB38-3E5FDC2096E6}" type="sibTrans" cxnId="{824123E8-B988-4C8C-AF02-B7C7A3C0DF96}">
      <dgm:prSet/>
      <dgm:spPr/>
      <dgm:t>
        <a:bodyPr/>
        <a:lstStyle/>
        <a:p>
          <a:endParaRPr lang="de-DE"/>
        </a:p>
      </dgm:t>
    </dgm:pt>
    <dgm:pt modelId="{2C30BDCF-181F-4DD9-A0A3-355E9334F5F2}">
      <dgm:prSet phldrT="[Text]"/>
      <dgm:spPr/>
      <dgm:t>
        <a:bodyPr/>
        <a:lstStyle/>
        <a:p>
          <a:r>
            <a:rPr lang="de-DE" dirty="0"/>
            <a:t>r/</a:t>
          </a:r>
          <a:r>
            <a:rPr lang="de-DE" dirty="0" err="1"/>
            <a:t>China_Flu</a:t>
          </a:r>
          <a:endParaRPr lang="de-DE" dirty="0"/>
        </a:p>
      </dgm:t>
    </dgm:pt>
    <dgm:pt modelId="{A2E859E3-BE53-4025-8EE8-C2416DF46848}" type="parTrans" cxnId="{DD5F3F03-4B39-467D-AAF8-12852F0A7C61}">
      <dgm:prSet/>
      <dgm:spPr/>
      <dgm:t>
        <a:bodyPr/>
        <a:lstStyle/>
        <a:p>
          <a:endParaRPr lang="de-DE"/>
        </a:p>
      </dgm:t>
    </dgm:pt>
    <dgm:pt modelId="{D628240A-0757-4918-BA57-390049CF6986}" type="sibTrans" cxnId="{DD5F3F03-4B39-467D-AAF8-12852F0A7C61}">
      <dgm:prSet/>
      <dgm:spPr/>
      <dgm:t>
        <a:bodyPr/>
        <a:lstStyle/>
        <a:p>
          <a:endParaRPr lang="de-DE"/>
        </a:p>
      </dgm:t>
    </dgm:pt>
    <dgm:pt modelId="{3D31CA31-C937-4EF6-BD3B-FA8779046970}">
      <dgm:prSet phldrT="[Text]"/>
      <dgm:spPr/>
      <dgm:t>
        <a:bodyPr/>
        <a:lstStyle/>
        <a:p>
          <a:r>
            <a:rPr lang="de-DE" dirty="0"/>
            <a:t>55313 (84%) </a:t>
          </a:r>
          <a:r>
            <a:rPr lang="de-DE" dirty="0" err="1"/>
            <a:t>flaired</a:t>
          </a:r>
          <a:endParaRPr lang="de-DE" dirty="0"/>
        </a:p>
      </dgm:t>
    </dgm:pt>
    <dgm:pt modelId="{7502AFAB-852E-40CA-A9F9-DCDC0308BEDD}" type="parTrans" cxnId="{05987319-C7D2-4D33-BB10-E8076033C757}">
      <dgm:prSet/>
      <dgm:spPr/>
      <dgm:t>
        <a:bodyPr/>
        <a:lstStyle/>
        <a:p>
          <a:endParaRPr lang="de-DE"/>
        </a:p>
      </dgm:t>
    </dgm:pt>
    <dgm:pt modelId="{988409CB-DC41-4BFE-B33A-7084AE59AA58}" type="sibTrans" cxnId="{05987319-C7D2-4D33-BB10-E8076033C757}">
      <dgm:prSet/>
      <dgm:spPr/>
      <dgm:t>
        <a:bodyPr/>
        <a:lstStyle/>
        <a:p>
          <a:endParaRPr lang="de-DE"/>
        </a:p>
      </dgm:t>
    </dgm:pt>
    <dgm:pt modelId="{CC115F6D-C16B-4595-8C35-FF474B87B623}">
      <dgm:prSet phldrT="[Text]"/>
      <dgm:spPr/>
      <dgm:t>
        <a:bodyPr/>
        <a:lstStyle/>
        <a:p>
          <a:r>
            <a:rPr lang="de-DE" dirty="0"/>
            <a:t>r/COVID19</a:t>
          </a:r>
        </a:p>
      </dgm:t>
    </dgm:pt>
    <dgm:pt modelId="{4D5A7A94-8004-4F60-9FEF-724D3554B519}" type="parTrans" cxnId="{28EDCAD9-21C8-4770-9CA1-8CB9E84EEA54}">
      <dgm:prSet/>
      <dgm:spPr/>
      <dgm:t>
        <a:bodyPr/>
        <a:lstStyle/>
        <a:p>
          <a:endParaRPr lang="de-DE"/>
        </a:p>
      </dgm:t>
    </dgm:pt>
    <dgm:pt modelId="{A2EDFE52-52D6-400E-A4D2-EED683EC0268}" type="sibTrans" cxnId="{28EDCAD9-21C8-4770-9CA1-8CB9E84EEA54}">
      <dgm:prSet/>
      <dgm:spPr/>
      <dgm:t>
        <a:bodyPr/>
        <a:lstStyle/>
        <a:p>
          <a:endParaRPr lang="de-DE"/>
        </a:p>
      </dgm:t>
    </dgm:pt>
    <dgm:pt modelId="{88024FC2-FE5E-4A9F-940E-A882832F8F78}">
      <dgm:prSet phldrT="[Text]"/>
      <dgm:spPr/>
      <dgm:t>
        <a:bodyPr/>
        <a:lstStyle/>
        <a:p>
          <a:r>
            <a:rPr lang="de-DE" dirty="0"/>
            <a:t>30912 (94%) </a:t>
          </a:r>
          <a:r>
            <a:rPr lang="de-DE" dirty="0" err="1"/>
            <a:t>flaired</a:t>
          </a:r>
          <a:endParaRPr lang="de-DE" dirty="0"/>
        </a:p>
      </dgm:t>
    </dgm:pt>
    <dgm:pt modelId="{51396109-0DB6-45D7-882D-117E14F40DBB}" type="parTrans" cxnId="{1FCDB8E3-A169-453E-A6F1-5933B88CF715}">
      <dgm:prSet/>
      <dgm:spPr/>
      <dgm:t>
        <a:bodyPr/>
        <a:lstStyle/>
        <a:p>
          <a:endParaRPr lang="de-DE"/>
        </a:p>
      </dgm:t>
    </dgm:pt>
    <dgm:pt modelId="{FB913636-D5B8-4917-B8C8-4429BC2C2480}" type="sibTrans" cxnId="{1FCDB8E3-A169-453E-A6F1-5933B88CF715}">
      <dgm:prSet/>
      <dgm:spPr/>
      <dgm:t>
        <a:bodyPr/>
        <a:lstStyle/>
        <a:p>
          <a:endParaRPr lang="de-DE"/>
        </a:p>
      </dgm:t>
    </dgm:pt>
    <dgm:pt modelId="{96DFF0BC-D45F-44AC-AAB2-FC1A25AA0D38}">
      <dgm:prSet phldrT="[Text]"/>
      <dgm:spPr/>
      <dgm:t>
        <a:bodyPr/>
        <a:lstStyle/>
        <a:p>
          <a:r>
            <a:rPr lang="de-DE" dirty="0"/>
            <a:t>60 </a:t>
          </a:r>
          <a:r>
            <a:rPr lang="de-DE" dirty="0" err="1"/>
            <a:t>unique</a:t>
          </a:r>
          <a:r>
            <a:rPr lang="de-DE" dirty="0"/>
            <a:t> </a:t>
          </a:r>
          <a:r>
            <a:rPr lang="de-DE" dirty="0" err="1"/>
            <a:t>flairs</a:t>
          </a:r>
          <a:endParaRPr lang="de-DE" dirty="0"/>
        </a:p>
      </dgm:t>
    </dgm:pt>
    <dgm:pt modelId="{5A3FAC4B-8935-498E-A92A-8FE791730C03}" type="parTrans" cxnId="{B4BF84B5-C76C-4D12-A8FF-93329104FC78}">
      <dgm:prSet/>
      <dgm:spPr/>
      <dgm:t>
        <a:bodyPr/>
        <a:lstStyle/>
        <a:p>
          <a:endParaRPr lang="de-DE"/>
        </a:p>
      </dgm:t>
    </dgm:pt>
    <dgm:pt modelId="{FBCDBA3F-051E-4AEF-AEAF-642C50CBAAFB}" type="sibTrans" cxnId="{B4BF84B5-C76C-4D12-A8FF-93329104FC78}">
      <dgm:prSet/>
      <dgm:spPr/>
      <dgm:t>
        <a:bodyPr/>
        <a:lstStyle/>
        <a:p>
          <a:endParaRPr lang="de-DE"/>
        </a:p>
      </dgm:t>
    </dgm:pt>
    <dgm:pt modelId="{1B99C92C-CEB2-4758-B12F-2BB5741C2756}">
      <dgm:prSet phldrT="[Text]"/>
      <dgm:spPr/>
      <dgm:t>
        <a:bodyPr/>
        <a:lstStyle/>
        <a:p>
          <a:r>
            <a:rPr lang="de-DE" dirty="0"/>
            <a:t>r/</a:t>
          </a:r>
          <a:r>
            <a:rPr lang="de-DE" dirty="0" err="1"/>
            <a:t>nCoV</a:t>
          </a:r>
          <a:endParaRPr lang="de-DE" dirty="0"/>
        </a:p>
      </dgm:t>
    </dgm:pt>
    <dgm:pt modelId="{A197F8B1-E62A-4837-AA28-81768A49D414}" type="parTrans" cxnId="{2DBB1EA7-2B75-4EFF-82C3-49E501C7DC00}">
      <dgm:prSet/>
      <dgm:spPr/>
      <dgm:t>
        <a:bodyPr/>
        <a:lstStyle/>
        <a:p>
          <a:endParaRPr lang="de-DE"/>
        </a:p>
      </dgm:t>
    </dgm:pt>
    <dgm:pt modelId="{E971012A-D5BC-4F18-9C26-426B529C7B85}" type="sibTrans" cxnId="{2DBB1EA7-2B75-4EFF-82C3-49E501C7DC00}">
      <dgm:prSet/>
      <dgm:spPr/>
      <dgm:t>
        <a:bodyPr/>
        <a:lstStyle/>
        <a:p>
          <a:endParaRPr lang="de-DE"/>
        </a:p>
      </dgm:t>
    </dgm:pt>
    <dgm:pt modelId="{72F33189-588E-4CD5-8391-C540AD612A9B}">
      <dgm:prSet phldrT="[Text]"/>
      <dgm:spPr/>
      <dgm:t>
        <a:bodyPr/>
        <a:lstStyle/>
        <a:p>
          <a:r>
            <a:rPr lang="de-DE" dirty="0"/>
            <a:t>5742 (73%) </a:t>
          </a:r>
          <a:r>
            <a:rPr lang="de-DE" dirty="0" err="1"/>
            <a:t>flaired</a:t>
          </a:r>
          <a:endParaRPr lang="de-DE" dirty="0"/>
        </a:p>
      </dgm:t>
    </dgm:pt>
    <dgm:pt modelId="{435DD37E-E036-4BE0-A15C-153D95F4EC40}" type="parTrans" cxnId="{84D9198B-6EFD-430C-9552-D009379FC892}">
      <dgm:prSet/>
      <dgm:spPr/>
      <dgm:t>
        <a:bodyPr/>
        <a:lstStyle/>
        <a:p>
          <a:endParaRPr lang="de-DE"/>
        </a:p>
      </dgm:t>
    </dgm:pt>
    <dgm:pt modelId="{37D1A00E-2820-41C4-AFCC-A31608C79038}" type="sibTrans" cxnId="{84D9198B-6EFD-430C-9552-D009379FC892}">
      <dgm:prSet/>
      <dgm:spPr/>
      <dgm:t>
        <a:bodyPr/>
        <a:lstStyle/>
        <a:p>
          <a:endParaRPr lang="de-DE"/>
        </a:p>
      </dgm:t>
    </dgm:pt>
    <dgm:pt modelId="{E9E5813B-807C-4EBC-98EC-1F1D72E6106A}">
      <dgm:prSet phldrT="[Text]"/>
      <dgm:spPr/>
      <dgm:t>
        <a:bodyPr/>
        <a:lstStyle/>
        <a:p>
          <a:r>
            <a:rPr lang="de-DE" dirty="0"/>
            <a:t>Topics, countries, time </a:t>
          </a:r>
          <a:r>
            <a:rPr lang="de-DE" dirty="0" err="1"/>
            <a:t>stamps</a:t>
          </a:r>
          <a:endParaRPr lang="de-DE" dirty="0"/>
        </a:p>
      </dgm:t>
    </dgm:pt>
    <dgm:pt modelId="{9349EB15-6D7B-4946-8F2A-31125929D5A7}" type="parTrans" cxnId="{8F098338-68A7-42CE-807A-FDEAF42E761E}">
      <dgm:prSet/>
      <dgm:spPr/>
      <dgm:t>
        <a:bodyPr/>
        <a:lstStyle/>
        <a:p>
          <a:endParaRPr lang="de-DE"/>
        </a:p>
      </dgm:t>
    </dgm:pt>
    <dgm:pt modelId="{8C5B8C1B-E0CA-4B78-BFB6-F0AB7F0D1EEB}" type="sibTrans" cxnId="{8F098338-68A7-42CE-807A-FDEAF42E761E}">
      <dgm:prSet/>
      <dgm:spPr/>
      <dgm:t>
        <a:bodyPr/>
        <a:lstStyle/>
        <a:p>
          <a:endParaRPr lang="de-DE"/>
        </a:p>
      </dgm:t>
    </dgm:pt>
    <dgm:pt modelId="{7AF809D2-909E-44F6-8CEE-556602356030}">
      <dgm:prSet phldrT="[Text]"/>
      <dgm:spPr/>
      <dgm:t>
        <a:bodyPr/>
        <a:lstStyle/>
        <a:p>
          <a:r>
            <a:rPr lang="de-DE" dirty="0"/>
            <a:t>e.g. „General“, „Preprint“, „Academic Report“, „Press Release“; also </a:t>
          </a:r>
          <a:r>
            <a:rPr lang="de-DE" dirty="0" err="1"/>
            <a:t>removal</a:t>
          </a:r>
          <a:r>
            <a:rPr lang="de-DE" dirty="0"/>
            <a:t> </a:t>
          </a:r>
          <a:r>
            <a:rPr lang="de-DE" dirty="0" err="1"/>
            <a:t>reasons</a:t>
          </a:r>
          <a:endParaRPr lang="de-DE" dirty="0"/>
        </a:p>
      </dgm:t>
    </dgm:pt>
    <dgm:pt modelId="{7144EFA8-EFA1-44B3-9D7B-948361D66A68}" type="parTrans" cxnId="{3048FA4D-0B26-413E-B6C7-1EAE0CE08763}">
      <dgm:prSet/>
      <dgm:spPr/>
    </dgm:pt>
    <dgm:pt modelId="{EBEE8B2D-D907-40AB-AC56-6152E4476AC0}" type="sibTrans" cxnId="{3048FA4D-0B26-413E-B6C7-1EAE0CE08763}">
      <dgm:prSet/>
      <dgm:spPr/>
    </dgm:pt>
    <dgm:pt modelId="{2BF92AB5-A2AC-4C73-880A-3D811F19AC3B}">
      <dgm:prSet phldrT="[Text]"/>
      <dgm:spPr/>
      <dgm:t>
        <a:bodyPr/>
        <a:lstStyle/>
        <a:p>
          <a:r>
            <a:rPr lang="de-DE" dirty="0"/>
            <a:t>1038 </a:t>
          </a:r>
          <a:r>
            <a:rPr lang="de-DE" dirty="0" err="1"/>
            <a:t>unique</a:t>
          </a:r>
          <a:r>
            <a:rPr lang="de-DE" dirty="0"/>
            <a:t> </a:t>
          </a:r>
          <a:r>
            <a:rPr lang="de-DE" dirty="0" err="1"/>
            <a:t>flairs</a:t>
          </a:r>
          <a:endParaRPr lang="de-DE" dirty="0"/>
        </a:p>
      </dgm:t>
    </dgm:pt>
    <dgm:pt modelId="{F8EF9EAB-5D5B-486D-B76F-7F9E5C6C30AC}" type="parTrans" cxnId="{4F022D6C-76D8-4D06-8012-BCB8E230B4BE}">
      <dgm:prSet/>
      <dgm:spPr/>
    </dgm:pt>
    <dgm:pt modelId="{48CC2D63-49E3-4794-9164-244BC25C8D79}" type="sibTrans" cxnId="{4F022D6C-76D8-4D06-8012-BCB8E230B4BE}">
      <dgm:prSet/>
      <dgm:spPr/>
    </dgm:pt>
    <dgm:pt modelId="{24310B3D-6ACF-42C8-821D-A793D9CB54BA}">
      <dgm:prSet/>
      <dgm:spPr/>
      <dgm:t>
        <a:bodyPr/>
        <a:lstStyle/>
        <a:p>
          <a:r>
            <a:rPr lang="de-DE" dirty="0"/>
            <a:t>224 </a:t>
          </a:r>
          <a:r>
            <a:rPr lang="de-DE" dirty="0" err="1"/>
            <a:t>unique</a:t>
          </a:r>
          <a:r>
            <a:rPr lang="de-DE" dirty="0"/>
            <a:t> </a:t>
          </a:r>
          <a:r>
            <a:rPr lang="de-DE" dirty="0" err="1"/>
            <a:t>flairs</a:t>
          </a:r>
          <a:endParaRPr lang="de-DE" dirty="0"/>
        </a:p>
      </dgm:t>
    </dgm:pt>
    <dgm:pt modelId="{8B9B3CC8-8285-47CD-AFBE-D555CD2B6171}" type="parTrans" cxnId="{F1E1C390-ECA7-421C-9FC9-8730E816FBA1}">
      <dgm:prSet/>
      <dgm:spPr/>
      <dgm:t>
        <a:bodyPr/>
        <a:lstStyle/>
        <a:p>
          <a:endParaRPr lang="de-DE"/>
        </a:p>
      </dgm:t>
    </dgm:pt>
    <dgm:pt modelId="{182A2E19-4FDD-44FD-AA0F-687E2692F7FA}" type="sibTrans" cxnId="{F1E1C390-ECA7-421C-9FC9-8730E816FBA1}">
      <dgm:prSet/>
      <dgm:spPr/>
      <dgm:t>
        <a:bodyPr/>
        <a:lstStyle/>
        <a:p>
          <a:endParaRPr lang="de-DE"/>
        </a:p>
      </dgm:t>
    </dgm:pt>
    <dgm:pt modelId="{1C3B0BB8-7E93-4B3C-AF37-6B7B216F9B68}">
      <dgm:prSet/>
      <dgm:spPr/>
      <dgm:t>
        <a:bodyPr/>
        <a:lstStyle/>
        <a:p>
          <a:r>
            <a:rPr lang="de-DE" dirty="0"/>
            <a:t>e.g. „General“, „</a:t>
          </a:r>
          <a:r>
            <a:rPr lang="de-DE" dirty="0" err="1"/>
            <a:t>Discussion</a:t>
          </a:r>
          <a:r>
            <a:rPr lang="de-DE" dirty="0"/>
            <a:t>“, „Question“, countries, </a:t>
          </a:r>
          <a:r>
            <a:rPr lang="de-DE" dirty="0" err="1"/>
            <a:t>evaluation</a:t>
          </a:r>
          <a:r>
            <a:rPr lang="de-DE" dirty="0"/>
            <a:t> („</a:t>
          </a:r>
          <a:r>
            <a:rPr lang="de-DE" dirty="0" err="1"/>
            <a:t>grain</a:t>
          </a:r>
          <a:r>
            <a:rPr lang="de-DE" dirty="0"/>
            <a:t> </a:t>
          </a:r>
          <a:r>
            <a:rPr lang="de-DE" dirty="0" err="1"/>
            <a:t>of</a:t>
          </a:r>
          <a:r>
            <a:rPr lang="de-DE" dirty="0"/>
            <a:t> </a:t>
          </a:r>
          <a:r>
            <a:rPr lang="de-DE" dirty="0" err="1"/>
            <a:t>salt</a:t>
          </a:r>
          <a:r>
            <a:rPr lang="de-DE" dirty="0"/>
            <a:t>“, „</a:t>
          </a:r>
          <a:r>
            <a:rPr lang="de-DE" dirty="0" err="1"/>
            <a:t>rumors</a:t>
          </a:r>
          <a:r>
            <a:rPr lang="de-DE" dirty="0"/>
            <a:t> – </a:t>
          </a:r>
          <a:r>
            <a:rPr lang="de-DE" dirty="0" err="1"/>
            <a:t>unconfirmed</a:t>
          </a:r>
          <a:r>
            <a:rPr lang="de-DE" dirty="0"/>
            <a:t> source“)</a:t>
          </a:r>
        </a:p>
      </dgm:t>
    </dgm:pt>
    <dgm:pt modelId="{A2F43EA6-ED26-4E3D-BF66-9E0A08F59C64}" type="parTrans" cxnId="{8B20DA03-66F0-4938-B666-6BA52704B5FA}">
      <dgm:prSet/>
      <dgm:spPr/>
    </dgm:pt>
    <dgm:pt modelId="{A0B48DCF-DDE7-4ED4-BDCF-4F55E5B31437}" type="sibTrans" cxnId="{8B20DA03-66F0-4938-B666-6BA52704B5FA}">
      <dgm:prSet/>
      <dgm:spPr/>
    </dgm:pt>
    <dgm:pt modelId="{B9D38624-BDA1-480E-8767-E27C63839F16}">
      <dgm:prSet phldrT="[Text]"/>
      <dgm:spPr/>
      <dgm:t>
        <a:bodyPr/>
        <a:lstStyle/>
        <a:p>
          <a:r>
            <a:rPr lang="de-DE" dirty="0"/>
            <a:t>139 </a:t>
          </a:r>
          <a:r>
            <a:rPr lang="de-DE" dirty="0" err="1"/>
            <a:t>unique</a:t>
          </a:r>
          <a:r>
            <a:rPr lang="de-DE" dirty="0"/>
            <a:t> </a:t>
          </a:r>
          <a:r>
            <a:rPr lang="de-DE" dirty="0" err="1"/>
            <a:t>flairs</a:t>
          </a:r>
          <a:endParaRPr lang="de-DE" dirty="0"/>
        </a:p>
      </dgm:t>
    </dgm:pt>
    <dgm:pt modelId="{1D497AA9-81E5-4919-AD5E-231866B48656}" type="parTrans" cxnId="{DFB4558D-4716-4920-8F52-84850D16DF43}">
      <dgm:prSet/>
      <dgm:spPr/>
    </dgm:pt>
    <dgm:pt modelId="{512CD1A0-C5BF-4642-9EE0-36C1A4052373}" type="sibTrans" cxnId="{DFB4558D-4716-4920-8F52-84850D16DF43}">
      <dgm:prSet/>
      <dgm:spPr/>
    </dgm:pt>
    <dgm:pt modelId="{62E100A9-CE66-4361-B0A6-66E92FDCB700}">
      <dgm:prSet phldrT="[Text]"/>
      <dgm:spPr/>
      <dgm:t>
        <a:bodyPr/>
        <a:lstStyle/>
        <a:p>
          <a:r>
            <a:rPr lang="de-DE" dirty="0"/>
            <a:t>e.g. </a:t>
          </a:r>
          <a:r>
            <a:rPr lang="de-DE" dirty="0" err="1"/>
            <a:t>location</a:t>
          </a:r>
          <a:r>
            <a:rPr lang="de-DE" dirty="0"/>
            <a:t>, „</a:t>
          </a:r>
          <a:r>
            <a:rPr lang="de-DE" dirty="0" err="1"/>
            <a:t>good</a:t>
          </a:r>
          <a:r>
            <a:rPr lang="de-DE" dirty="0"/>
            <a:t> </a:t>
          </a:r>
          <a:r>
            <a:rPr lang="de-DE" dirty="0" err="1"/>
            <a:t>news</a:t>
          </a:r>
          <a:r>
            <a:rPr lang="de-DE" dirty="0"/>
            <a:t>“, „</a:t>
          </a:r>
          <a:r>
            <a:rPr lang="de-DE" dirty="0" err="1"/>
            <a:t>academic</a:t>
          </a:r>
          <a:r>
            <a:rPr lang="de-DE" dirty="0"/>
            <a:t> </a:t>
          </a:r>
          <a:r>
            <a:rPr lang="de-DE" dirty="0" err="1"/>
            <a:t>report</a:t>
          </a:r>
          <a:r>
            <a:rPr lang="de-DE" dirty="0"/>
            <a:t>“, </a:t>
          </a:r>
          <a:r>
            <a:rPr lang="de-DE" dirty="0" err="1"/>
            <a:t>removal</a:t>
          </a:r>
          <a:r>
            <a:rPr lang="de-DE" dirty="0"/>
            <a:t> </a:t>
          </a:r>
          <a:r>
            <a:rPr lang="de-DE" dirty="0" err="1"/>
            <a:t>reasons</a:t>
          </a:r>
          <a:endParaRPr lang="de-DE" dirty="0"/>
        </a:p>
      </dgm:t>
    </dgm:pt>
    <dgm:pt modelId="{6EBE7092-E2EF-44BC-8461-A3554516E668}" type="parTrans" cxnId="{A3D290A3-46AF-4869-8C52-A92DA9E3ECD5}">
      <dgm:prSet/>
      <dgm:spPr/>
    </dgm:pt>
    <dgm:pt modelId="{C9659116-9A4C-4AB0-9E31-B74AD9B5C3BE}" type="sibTrans" cxnId="{A3D290A3-46AF-4869-8C52-A92DA9E3ECD5}">
      <dgm:prSet/>
      <dgm:spPr/>
    </dgm:pt>
    <dgm:pt modelId="{892C6770-BA06-4F1C-86C9-853484356FD7}" type="pres">
      <dgm:prSet presAssocID="{5D72E393-D1C9-40FA-B160-541224233763}" presName="linear" presStyleCnt="0">
        <dgm:presLayoutVars>
          <dgm:dir/>
          <dgm:animLvl val="lvl"/>
          <dgm:resizeHandles val="exact"/>
        </dgm:presLayoutVars>
      </dgm:prSet>
      <dgm:spPr/>
    </dgm:pt>
    <dgm:pt modelId="{D65BB566-4014-4F4D-90E9-ABAC305BA63A}" type="pres">
      <dgm:prSet presAssocID="{5DABE19A-E401-4FE9-B778-498102CBFDE2}" presName="parentLin" presStyleCnt="0"/>
      <dgm:spPr/>
    </dgm:pt>
    <dgm:pt modelId="{E3CAB7B1-12FD-4986-AE03-B012A23D398E}" type="pres">
      <dgm:prSet presAssocID="{5DABE19A-E401-4FE9-B778-498102CBFDE2}" presName="parentLeftMargin" presStyleLbl="node1" presStyleIdx="0" presStyleCnt="4"/>
      <dgm:spPr/>
    </dgm:pt>
    <dgm:pt modelId="{C0835FFB-7099-442A-811F-0D9B83FE66C0}" type="pres">
      <dgm:prSet presAssocID="{5DABE19A-E401-4FE9-B778-498102CBFDE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EC2EE1C-FACD-4FEA-A198-59C528107B27}" type="pres">
      <dgm:prSet presAssocID="{5DABE19A-E401-4FE9-B778-498102CBFDE2}" presName="negativeSpace" presStyleCnt="0"/>
      <dgm:spPr/>
    </dgm:pt>
    <dgm:pt modelId="{1F83CAE3-4AEA-4DC4-8604-E1B976181982}" type="pres">
      <dgm:prSet presAssocID="{5DABE19A-E401-4FE9-B778-498102CBFDE2}" presName="childText" presStyleLbl="conFgAcc1" presStyleIdx="0" presStyleCnt="4">
        <dgm:presLayoutVars>
          <dgm:bulletEnabled val="1"/>
        </dgm:presLayoutVars>
      </dgm:prSet>
      <dgm:spPr/>
    </dgm:pt>
    <dgm:pt modelId="{356A4379-28EF-4933-9CBA-EFACD1502159}" type="pres">
      <dgm:prSet presAssocID="{A10740DF-96F6-4640-A3CB-DBABE971DB37}" presName="spaceBetweenRectangles" presStyleCnt="0"/>
      <dgm:spPr/>
    </dgm:pt>
    <dgm:pt modelId="{C0BB4A18-FF99-4E83-B4FB-1009D2CDDAB1}" type="pres">
      <dgm:prSet presAssocID="{2C30BDCF-181F-4DD9-A0A3-355E9334F5F2}" presName="parentLin" presStyleCnt="0"/>
      <dgm:spPr/>
    </dgm:pt>
    <dgm:pt modelId="{8E52B4D2-A572-47F8-ADE0-794F4EE6BCD3}" type="pres">
      <dgm:prSet presAssocID="{2C30BDCF-181F-4DD9-A0A3-355E9334F5F2}" presName="parentLeftMargin" presStyleLbl="node1" presStyleIdx="0" presStyleCnt="4"/>
      <dgm:spPr/>
    </dgm:pt>
    <dgm:pt modelId="{188C1FA5-2A13-4AC7-9C9A-D978AE6B95C8}" type="pres">
      <dgm:prSet presAssocID="{2C30BDCF-181F-4DD9-A0A3-355E9334F5F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015D534-7885-4C2F-A2EE-B2FF0BC3A366}" type="pres">
      <dgm:prSet presAssocID="{2C30BDCF-181F-4DD9-A0A3-355E9334F5F2}" presName="negativeSpace" presStyleCnt="0"/>
      <dgm:spPr/>
    </dgm:pt>
    <dgm:pt modelId="{D3B96175-4551-4986-B7FC-29B5CD077428}" type="pres">
      <dgm:prSet presAssocID="{2C30BDCF-181F-4DD9-A0A3-355E9334F5F2}" presName="childText" presStyleLbl="conFgAcc1" presStyleIdx="1" presStyleCnt="4">
        <dgm:presLayoutVars>
          <dgm:bulletEnabled val="1"/>
        </dgm:presLayoutVars>
      </dgm:prSet>
      <dgm:spPr/>
    </dgm:pt>
    <dgm:pt modelId="{F82F3971-DB76-4AC5-B7BD-B4B4CE5D78FE}" type="pres">
      <dgm:prSet presAssocID="{D628240A-0757-4918-BA57-390049CF6986}" presName="spaceBetweenRectangles" presStyleCnt="0"/>
      <dgm:spPr/>
    </dgm:pt>
    <dgm:pt modelId="{1927D493-63E3-491C-8AE8-95EE5E82A55F}" type="pres">
      <dgm:prSet presAssocID="{CC115F6D-C16B-4595-8C35-FF474B87B623}" presName="parentLin" presStyleCnt="0"/>
      <dgm:spPr/>
    </dgm:pt>
    <dgm:pt modelId="{1EC00F97-2754-468A-82AC-89B7253C1728}" type="pres">
      <dgm:prSet presAssocID="{CC115F6D-C16B-4595-8C35-FF474B87B623}" presName="parentLeftMargin" presStyleLbl="node1" presStyleIdx="1" presStyleCnt="4"/>
      <dgm:spPr/>
    </dgm:pt>
    <dgm:pt modelId="{0C89C68C-37F0-4DE0-B4DF-B5FDC38D0D74}" type="pres">
      <dgm:prSet presAssocID="{CC115F6D-C16B-4595-8C35-FF474B87B62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A066DED-49B9-4305-90B9-DF6D827C63C8}" type="pres">
      <dgm:prSet presAssocID="{CC115F6D-C16B-4595-8C35-FF474B87B623}" presName="negativeSpace" presStyleCnt="0"/>
      <dgm:spPr/>
    </dgm:pt>
    <dgm:pt modelId="{3F46F51A-7146-40AA-8DE1-77ADE6ADD551}" type="pres">
      <dgm:prSet presAssocID="{CC115F6D-C16B-4595-8C35-FF474B87B623}" presName="childText" presStyleLbl="conFgAcc1" presStyleIdx="2" presStyleCnt="4">
        <dgm:presLayoutVars>
          <dgm:bulletEnabled val="1"/>
        </dgm:presLayoutVars>
      </dgm:prSet>
      <dgm:spPr/>
    </dgm:pt>
    <dgm:pt modelId="{D7740DF7-E422-44F9-A90F-A494972140B0}" type="pres">
      <dgm:prSet presAssocID="{A2EDFE52-52D6-400E-A4D2-EED683EC0268}" presName="spaceBetweenRectangles" presStyleCnt="0"/>
      <dgm:spPr/>
    </dgm:pt>
    <dgm:pt modelId="{C63E51E6-C7EF-467C-BF6F-D0444CD521E1}" type="pres">
      <dgm:prSet presAssocID="{1B99C92C-CEB2-4758-B12F-2BB5741C2756}" presName="parentLin" presStyleCnt="0"/>
      <dgm:spPr/>
    </dgm:pt>
    <dgm:pt modelId="{8DF20266-0C16-4B63-B5AF-9A05603B3AAB}" type="pres">
      <dgm:prSet presAssocID="{1B99C92C-CEB2-4758-B12F-2BB5741C2756}" presName="parentLeftMargin" presStyleLbl="node1" presStyleIdx="2" presStyleCnt="4"/>
      <dgm:spPr/>
    </dgm:pt>
    <dgm:pt modelId="{A9BA4DDA-AD74-4BF2-9B66-9266D6DDA54D}" type="pres">
      <dgm:prSet presAssocID="{1B99C92C-CEB2-4758-B12F-2BB5741C275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0DBF981-6FD0-40FA-8B3A-AD5F590FF35B}" type="pres">
      <dgm:prSet presAssocID="{1B99C92C-CEB2-4758-B12F-2BB5741C2756}" presName="negativeSpace" presStyleCnt="0"/>
      <dgm:spPr/>
    </dgm:pt>
    <dgm:pt modelId="{F1A247A6-F65F-4A6E-ACD1-24E7FBC4F9A0}" type="pres">
      <dgm:prSet presAssocID="{1B99C92C-CEB2-4758-B12F-2BB5741C275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0722401-DB85-4272-A471-D038DED61058}" type="presOf" srcId="{CC115F6D-C16B-4595-8C35-FF474B87B623}" destId="{0C89C68C-37F0-4DE0-B4DF-B5FDC38D0D74}" srcOrd="1" destOrd="0" presId="urn:microsoft.com/office/officeart/2005/8/layout/list1"/>
    <dgm:cxn modelId="{DD5F3F03-4B39-467D-AAF8-12852F0A7C61}" srcId="{5D72E393-D1C9-40FA-B160-541224233763}" destId="{2C30BDCF-181F-4DD9-A0A3-355E9334F5F2}" srcOrd="1" destOrd="0" parTransId="{A2E859E3-BE53-4025-8EE8-C2416DF46848}" sibTransId="{D628240A-0757-4918-BA57-390049CF6986}"/>
    <dgm:cxn modelId="{8B20DA03-66F0-4938-B666-6BA52704B5FA}" srcId="{2C30BDCF-181F-4DD9-A0A3-355E9334F5F2}" destId="{1C3B0BB8-7E93-4B3C-AF37-6B7B216F9B68}" srcOrd="2" destOrd="0" parTransId="{A2F43EA6-ED26-4E3D-BF66-9E0A08F59C64}" sibTransId="{A0B48DCF-DDE7-4ED4-BDCF-4F55E5B31437}"/>
    <dgm:cxn modelId="{2C395518-D315-4483-B27E-A68CBD7DF575}" type="presOf" srcId="{5D72E393-D1C9-40FA-B160-541224233763}" destId="{892C6770-BA06-4F1C-86C9-853484356FD7}" srcOrd="0" destOrd="0" presId="urn:microsoft.com/office/officeart/2005/8/layout/list1"/>
    <dgm:cxn modelId="{00856A19-8E23-46EE-9DDC-D93774A76CFE}" type="presOf" srcId="{B9D38624-BDA1-480E-8767-E27C63839F16}" destId="{1F83CAE3-4AEA-4DC4-8604-E1B976181982}" srcOrd="0" destOrd="1" presId="urn:microsoft.com/office/officeart/2005/8/layout/list1"/>
    <dgm:cxn modelId="{05987319-C7D2-4D33-BB10-E8076033C757}" srcId="{2C30BDCF-181F-4DD9-A0A3-355E9334F5F2}" destId="{3D31CA31-C937-4EF6-BD3B-FA8779046970}" srcOrd="0" destOrd="0" parTransId="{7502AFAB-852E-40CA-A9F9-DCDC0308BEDD}" sibTransId="{988409CB-DC41-4BFE-B33A-7084AE59AA58}"/>
    <dgm:cxn modelId="{51FC6421-43F5-4E9F-961B-1127E53CBD4E}" type="presOf" srcId="{88024FC2-FE5E-4A9F-940E-A882832F8F78}" destId="{3F46F51A-7146-40AA-8DE1-77ADE6ADD551}" srcOrd="0" destOrd="0" presId="urn:microsoft.com/office/officeart/2005/8/layout/list1"/>
    <dgm:cxn modelId="{F96D9D25-E0CE-43B3-8257-493BBF54E955}" type="presOf" srcId="{2BF92AB5-A2AC-4C73-880A-3D811F19AC3B}" destId="{F1A247A6-F65F-4A6E-ACD1-24E7FBC4F9A0}" srcOrd="0" destOrd="1" presId="urn:microsoft.com/office/officeart/2005/8/layout/list1"/>
    <dgm:cxn modelId="{8F098338-68A7-42CE-807A-FDEAF42E761E}" srcId="{1B99C92C-CEB2-4758-B12F-2BB5741C2756}" destId="{E9E5813B-807C-4EBC-98EC-1F1D72E6106A}" srcOrd="2" destOrd="0" parTransId="{9349EB15-6D7B-4946-8F2A-31125929D5A7}" sibTransId="{8C5B8C1B-E0CA-4B78-BFB6-F0AB7F0D1EEB}"/>
    <dgm:cxn modelId="{2ED9BE3C-3C50-460F-81F9-23F2AB688BEB}" srcId="{5D72E393-D1C9-40FA-B160-541224233763}" destId="{5DABE19A-E401-4FE9-B778-498102CBFDE2}" srcOrd="0" destOrd="0" parTransId="{DDAA9334-84F5-4CAF-8141-88C58FE2DEDF}" sibTransId="{A10740DF-96F6-4640-A3CB-DBABE971DB37}"/>
    <dgm:cxn modelId="{57A4073F-4394-4985-A0CD-6C706A38D3C9}" type="presOf" srcId="{5DABE19A-E401-4FE9-B778-498102CBFDE2}" destId="{E3CAB7B1-12FD-4986-AE03-B012A23D398E}" srcOrd="0" destOrd="0" presId="urn:microsoft.com/office/officeart/2005/8/layout/list1"/>
    <dgm:cxn modelId="{4868C345-7ED5-4096-B0E0-5675E4082C35}" type="presOf" srcId="{96DFF0BC-D45F-44AC-AAB2-FC1A25AA0D38}" destId="{3F46F51A-7146-40AA-8DE1-77ADE6ADD551}" srcOrd="0" destOrd="1" presId="urn:microsoft.com/office/officeart/2005/8/layout/list1"/>
    <dgm:cxn modelId="{42671367-3B85-4CF1-842A-1BCD1A7EB64B}" type="presOf" srcId="{1B99C92C-CEB2-4758-B12F-2BB5741C2756}" destId="{8DF20266-0C16-4B63-B5AF-9A05603B3AAB}" srcOrd="0" destOrd="0" presId="urn:microsoft.com/office/officeart/2005/8/layout/list1"/>
    <dgm:cxn modelId="{1A0CC168-70FA-4A0D-9838-52E2C1412591}" type="presOf" srcId="{62E100A9-CE66-4361-B0A6-66E92FDCB700}" destId="{1F83CAE3-4AEA-4DC4-8604-E1B976181982}" srcOrd="0" destOrd="2" presId="urn:microsoft.com/office/officeart/2005/8/layout/list1"/>
    <dgm:cxn modelId="{4F022D6C-76D8-4D06-8012-BCB8E230B4BE}" srcId="{1B99C92C-CEB2-4758-B12F-2BB5741C2756}" destId="{2BF92AB5-A2AC-4C73-880A-3D811F19AC3B}" srcOrd="1" destOrd="0" parTransId="{F8EF9EAB-5D5B-486D-B76F-7F9E5C6C30AC}" sibTransId="{48CC2D63-49E3-4794-9164-244BC25C8D79}"/>
    <dgm:cxn modelId="{3048FA4D-0B26-413E-B6C7-1EAE0CE08763}" srcId="{CC115F6D-C16B-4595-8C35-FF474B87B623}" destId="{7AF809D2-909E-44F6-8CEE-556602356030}" srcOrd="2" destOrd="0" parTransId="{7144EFA8-EFA1-44B3-9D7B-948361D66A68}" sibTransId="{EBEE8B2D-D907-40AB-AC56-6152E4476AC0}"/>
    <dgm:cxn modelId="{8F6D2977-B03F-4A24-8A90-9B265E05414D}" type="presOf" srcId="{1C3B0BB8-7E93-4B3C-AF37-6B7B216F9B68}" destId="{D3B96175-4551-4986-B7FC-29B5CD077428}" srcOrd="0" destOrd="2" presId="urn:microsoft.com/office/officeart/2005/8/layout/list1"/>
    <dgm:cxn modelId="{F7A0777E-768C-42DE-9F75-D26E0DAEF465}" srcId="{5DABE19A-E401-4FE9-B778-498102CBFDE2}" destId="{3FFB9608-BCDC-4E5E-A803-4718A94F1B89}" srcOrd="0" destOrd="0" parTransId="{A3E40BB0-D994-4BB8-8C43-39A0A0A52E83}" sibTransId="{7B38B96C-143A-412E-A82F-8B6207E75B25}"/>
    <dgm:cxn modelId="{3868B67E-A979-404C-AD8C-EFDEC891478D}" type="presOf" srcId="{24310B3D-6ACF-42C8-821D-A793D9CB54BA}" destId="{D3B96175-4551-4986-B7FC-29B5CD077428}" srcOrd="0" destOrd="1" presId="urn:microsoft.com/office/officeart/2005/8/layout/list1"/>
    <dgm:cxn modelId="{ACC3D583-0E0C-4D8B-96B8-44411C10AFF8}" type="presOf" srcId="{2C30BDCF-181F-4DD9-A0A3-355E9334F5F2}" destId="{188C1FA5-2A13-4AC7-9C9A-D978AE6B95C8}" srcOrd="1" destOrd="0" presId="urn:microsoft.com/office/officeart/2005/8/layout/list1"/>
    <dgm:cxn modelId="{1559F284-E76D-44B4-BAC7-AA7B5383BE4F}" type="presOf" srcId="{1B99C92C-CEB2-4758-B12F-2BB5741C2756}" destId="{A9BA4DDA-AD74-4BF2-9B66-9266D6DDA54D}" srcOrd="1" destOrd="0" presId="urn:microsoft.com/office/officeart/2005/8/layout/list1"/>
    <dgm:cxn modelId="{84D9198B-6EFD-430C-9552-D009379FC892}" srcId="{1B99C92C-CEB2-4758-B12F-2BB5741C2756}" destId="{72F33189-588E-4CD5-8391-C540AD612A9B}" srcOrd="0" destOrd="0" parTransId="{435DD37E-E036-4BE0-A15C-153D95F4EC40}" sibTransId="{37D1A00E-2820-41C4-AFCC-A31608C79038}"/>
    <dgm:cxn modelId="{DFB4558D-4716-4920-8F52-84850D16DF43}" srcId="{5DABE19A-E401-4FE9-B778-498102CBFDE2}" destId="{B9D38624-BDA1-480E-8767-E27C63839F16}" srcOrd="1" destOrd="0" parTransId="{1D497AA9-81E5-4919-AD5E-231866B48656}" sibTransId="{512CD1A0-C5BF-4642-9EE0-36C1A4052373}"/>
    <dgm:cxn modelId="{7CB9BA8E-47E7-4203-9CC4-A7B8097C4BE5}" type="presOf" srcId="{72F33189-588E-4CD5-8391-C540AD612A9B}" destId="{F1A247A6-F65F-4A6E-ACD1-24E7FBC4F9A0}" srcOrd="0" destOrd="0" presId="urn:microsoft.com/office/officeart/2005/8/layout/list1"/>
    <dgm:cxn modelId="{F1E1C390-ECA7-421C-9FC9-8730E816FBA1}" srcId="{2C30BDCF-181F-4DD9-A0A3-355E9334F5F2}" destId="{24310B3D-6ACF-42C8-821D-A793D9CB54BA}" srcOrd="1" destOrd="0" parTransId="{8B9B3CC8-8285-47CD-AFBE-D555CD2B6171}" sibTransId="{182A2E19-4FDD-44FD-AA0F-687E2692F7FA}"/>
    <dgm:cxn modelId="{A3D290A3-46AF-4869-8C52-A92DA9E3ECD5}" srcId="{5DABE19A-E401-4FE9-B778-498102CBFDE2}" destId="{62E100A9-CE66-4361-B0A6-66E92FDCB700}" srcOrd="2" destOrd="0" parTransId="{6EBE7092-E2EF-44BC-8461-A3554516E668}" sibTransId="{C9659116-9A4C-4AB0-9E31-B74AD9B5C3BE}"/>
    <dgm:cxn modelId="{2DBB1EA7-2B75-4EFF-82C3-49E501C7DC00}" srcId="{5D72E393-D1C9-40FA-B160-541224233763}" destId="{1B99C92C-CEB2-4758-B12F-2BB5741C2756}" srcOrd="3" destOrd="0" parTransId="{A197F8B1-E62A-4837-AA28-81768A49D414}" sibTransId="{E971012A-D5BC-4F18-9C26-426B529C7B85}"/>
    <dgm:cxn modelId="{ED0E3CAC-7655-4A06-B9F3-D0E68912F37E}" type="presOf" srcId="{5DABE19A-E401-4FE9-B778-498102CBFDE2}" destId="{C0835FFB-7099-442A-811F-0D9B83FE66C0}" srcOrd="1" destOrd="0" presId="urn:microsoft.com/office/officeart/2005/8/layout/list1"/>
    <dgm:cxn modelId="{CE4F37AD-E230-4CBD-9A0E-D1FEE4F1E7BC}" type="presOf" srcId="{3FFB9608-BCDC-4E5E-A803-4718A94F1B89}" destId="{1F83CAE3-4AEA-4DC4-8604-E1B976181982}" srcOrd="0" destOrd="0" presId="urn:microsoft.com/office/officeart/2005/8/layout/list1"/>
    <dgm:cxn modelId="{4E134FB0-B652-4182-A0DD-4A0FDF096299}" type="presOf" srcId="{25367B95-A791-4D33-9DAF-D10B8BB3FB44}" destId="{1F83CAE3-4AEA-4DC4-8604-E1B976181982}" srcOrd="0" destOrd="3" presId="urn:microsoft.com/office/officeart/2005/8/layout/list1"/>
    <dgm:cxn modelId="{B4BF84B5-C76C-4D12-A8FF-93329104FC78}" srcId="{CC115F6D-C16B-4595-8C35-FF474B87B623}" destId="{96DFF0BC-D45F-44AC-AAB2-FC1A25AA0D38}" srcOrd="1" destOrd="0" parTransId="{5A3FAC4B-8935-498E-A92A-8FE791730C03}" sibTransId="{FBCDBA3F-051E-4AEF-AEAF-642C50CBAAFB}"/>
    <dgm:cxn modelId="{CF2321BC-AC43-4E89-A05A-5DCA09F9A887}" type="presOf" srcId="{CC115F6D-C16B-4595-8C35-FF474B87B623}" destId="{1EC00F97-2754-468A-82AC-89B7253C1728}" srcOrd="0" destOrd="0" presId="urn:microsoft.com/office/officeart/2005/8/layout/list1"/>
    <dgm:cxn modelId="{E4ECB5C1-39E8-4D6E-A1DF-23FFBBFD720D}" type="presOf" srcId="{3D31CA31-C937-4EF6-BD3B-FA8779046970}" destId="{D3B96175-4551-4986-B7FC-29B5CD077428}" srcOrd="0" destOrd="0" presId="urn:microsoft.com/office/officeart/2005/8/layout/list1"/>
    <dgm:cxn modelId="{C82656D6-3AA7-43AD-845B-4A585DA8BC7B}" type="presOf" srcId="{2C30BDCF-181F-4DD9-A0A3-355E9334F5F2}" destId="{8E52B4D2-A572-47F8-ADE0-794F4EE6BCD3}" srcOrd="0" destOrd="0" presId="urn:microsoft.com/office/officeart/2005/8/layout/list1"/>
    <dgm:cxn modelId="{28EDCAD9-21C8-4770-9CA1-8CB9E84EEA54}" srcId="{5D72E393-D1C9-40FA-B160-541224233763}" destId="{CC115F6D-C16B-4595-8C35-FF474B87B623}" srcOrd="2" destOrd="0" parTransId="{4D5A7A94-8004-4F60-9FEF-724D3554B519}" sibTransId="{A2EDFE52-52D6-400E-A4D2-EED683EC0268}"/>
    <dgm:cxn modelId="{1FCDB8E3-A169-453E-A6F1-5933B88CF715}" srcId="{CC115F6D-C16B-4595-8C35-FF474B87B623}" destId="{88024FC2-FE5E-4A9F-940E-A882832F8F78}" srcOrd="0" destOrd="0" parTransId="{51396109-0DB6-45D7-882D-117E14F40DBB}" sibTransId="{FB913636-D5B8-4917-B8C8-4429BC2C2480}"/>
    <dgm:cxn modelId="{824123E8-B988-4C8C-AF02-B7C7A3C0DF96}" srcId="{5DABE19A-E401-4FE9-B778-498102CBFDE2}" destId="{25367B95-A791-4D33-9DAF-D10B8BB3FB44}" srcOrd="3" destOrd="0" parTransId="{294CB67D-EB04-4B7C-B1DE-2336E364BC19}" sibTransId="{A46E957F-F3F9-4EFB-AB38-3E5FDC2096E6}"/>
    <dgm:cxn modelId="{D99208EC-E8FF-48A1-A08C-917323FED206}" type="presOf" srcId="{7AF809D2-909E-44F6-8CEE-556602356030}" destId="{3F46F51A-7146-40AA-8DE1-77ADE6ADD551}" srcOrd="0" destOrd="2" presId="urn:microsoft.com/office/officeart/2005/8/layout/list1"/>
    <dgm:cxn modelId="{11BC21ED-1564-4AED-AB53-49D466C801A8}" type="presOf" srcId="{E9E5813B-807C-4EBC-98EC-1F1D72E6106A}" destId="{F1A247A6-F65F-4A6E-ACD1-24E7FBC4F9A0}" srcOrd="0" destOrd="2" presId="urn:microsoft.com/office/officeart/2005/8/layout/list1"/>
    <dgm:cxn modelId="{F62AC5C1-8378-40EB-8DB7-A22DC751055F}" type="presParOf" srcId="{892C6770-BA06-4F1C-86C9-853484356FD7}" destId="{D65BB566-4014-4F4D-90E9-ABAC305BA63A}" srcOrd="0" destOrd="0" presId="urn:microsoft.com/office/officeart/2005/8/layout/list1"/>
    <dgm:cxn modelId="{176ABB6B-0EA9-46B5-963D-0F2279F8622D}" type="presParOf" srcId="{D65BB566-4014-4F4D-90E9-ABAC305BA63A}" destId="{E3CAB7B1-12FD-4986-AE03-B012A23D398E}" srcOrd="0" destOrd="0" presId="urn:microsoft.com/office/officeart/2005/8/layout/list1"/>
    <dgm:cxn modelId="{46798553-ADBE-4C38-AE2B-7D554EBFB179}" type="presParOf" srcId="{D65BB566-4014-4F4D-90E9-ABAC305BA63A}" destId="{C0835FFB-7099-442A-811F-0D9B83FE66C0}" srcOrd="1" destOrd="0" presId="urn:microsoft.com/office/officeart/2005/8/layout/list1"/>
    <dgm:cxn modelId="{242804F0-01C9-42EA-9EB8-86E4D2AF0CF4}" type="presParOf" srcId="{892C6770-BA06-4F1C-86C9-853484356FD7}" destId="{FEC2EE1C-FACD-4FEA-A198-59C528107B27}" srcOrd="1" destOrd="0" presId="urn:microsoft.com/office/officeart/2005/8/layout/list1"/>
    <dgm:cxn modelId="{2D4FBB2C-CF3E-47F9-B76C-6AC5B14512E9}" type="presParOf" srcId="{892C6770-BA06-4F1C-86C9-853484356FD7}" destId="{1F83CAE3-4AEA-4DC4-8604-E1B976181982}" srcOrd="2" destOrd="0" presId="urn:microsoft.com/office/officeart/2005/8/layout/list1"/>
    <dgm:cxn modelId="{EA983E3A-799C-4A95-B40D-625595769539}" type="presParOf" srcId="{892C6770-BA06-4F1C-86C9-853484356FD7}" destId="{356A4379-28EF-4933-9CBA-EFACD1502159}" srcOrd="3" destOrd="0" presId="urn:microsoft.com/office/officeart/2005/8/layout/list1"/>
    <dgm:cxn modelId="{A0BF031B-1732-47F9-9ED1-E352066C4F16}" type="presParOf" srcId="{892C6770-BA06-4F1C-86C9-853484356FD7}" destId="{C0BB4A18-FF99-4E83-B4FB-1009D2CDDAB1}" srcOrd="4" destOrd="0" presId="urn:microsoft.com/office/officeart/2005/8/layout/list1"/>
    <dgm:cxn modelId="{8DC5E8AA-0B0C-4D93-A639-F0C7EE724479}" type="presParOf" srcId="{C0BB4A18-FF99-4E83-B4FB-1009D2CDDAB1}" destId="{8E52B4D2-A572-47F8-ADE0-794F4EE6BCD3}" srcOrd="0" destOrd="0" presId="urn:microsoft.com/office/officeart/2005/8/layout/list1"/>
    <dgm:cxn modelId="{0251A2BE-99DA-4069-8888-CD38BF4D15C3}" type="presParOf" srcId="{C0BB4A18-FF99-4E83-B4FB-1009D2CDDAB1}" destId="{188C1FA5-2A13-4AC7-9C9A-D978AE6B95C8}" srcOrd="1" destOrd="0" presId="urn:microsoft.com/office/officeart/2005/8/layout/list1"/>
    <dgm:cxn modelId="{1733306F-05D1-4D2B-A23B-3570BA79FE90}" type="presParOf" srcId="{892C6770-BA06-4F1C-86C9-853484356FD7}" destId="{5015D534-7885-4C2F-A2EE-B2FF0BC3A366}" srcOrd="5" destOrd="0" presId="urn:microsoft.com/office/officeart/2005/8/layout/list1"/>
    <dgm:cxn modelId="{A24412BE-1803-4611-8E38-EB467A392417}" type="presParOf" srcId="{892C6770-BA06-4F1C-86C9-853484356FD7}" destId="{D3B96175-4551-4986-B7FC-29B5CD077428}" srcOrd="6" destOrd="0" presId="urn:microsoft.com/office/officeart/2005/8/layout/list1"/>
    <dgm:cxn modelId="{872E30EF-DC16-4F63-B580-46F5E458A0EF}" type="presParOf" srcId="{892C6770-BA06-4F1C-86C9-853484356FD7}" destId="{F82F3971-DB76-4AC5-B7BD-B4B4CE5D78FE}" srcOrd="7" destOrd="0" presId="urn:microsoft.com/office/officeart/2005/8/layout/list1"/>
    <dgm:cxn modelId="{577A1A9A-3921-45F8-A46B-B420781DFF65}" type="presParOf" srcId="{892C6770-BA06-4F1C-86C9-853484356FD7}" destId="{1927D493-63E3-491C-8AE8-95EE5E82A55F}" srcOrd="8" destOrd="0" presId="urn:microsoft.com/office/officeart/2005/8/layout/list1"/>
    <dgm:cxn modelId="{B53288B4-9473-4848-AD1A-F703B6272EF2}" type="presParOf" srcId="{1927D493-63E3-491C-8AE8-95EE5E82A55F}" destId="{1EC00F97-2754-468A-82AC-89B7253C1728}" srcOrd="0" destOrd="0" presId="urn:microsoft.com/office/officeart/2005/8/layout/list1"/>
    <dgm:cxn modelId="{04586A6F-9E9E-456A-A454-EB510D20A84C}" type="presParOf" srcId="{1927D493-63E3-491C-8AE8-95EE5E82A55F}" destId="{0C89C68C-37F0-4DE0-B4DF-B5FDC38D0D74}" srcOrd="1" destOrd="0" presId="urn:microsoft.com/office/officeart/2005/8/layout/list1"/>
    <dgm:cxn modelId="{2656C321-DACB-4DB3-99EA-7CA051394605}" type="presParOf" srcId="{892C6770-BA06-4F1C-86C9-853484356FD7}" destId="{6A066DED-49B9-4305-90B9-DF6D827C63C8}" srcOrd="9" destOrd="0" presId="urn:microsoft.com/office/officeart/2005/8/layout/list1"/>
    <dgm:cxn modelId="{6175097F-86BD-4E86-BDB5-B70BFF35F913}" type="presParOf" srcId="{892C6770-BA06-4F1C-86C9-853484356FD7}" destId="{3F46F51A-7146-40AA-8DE1-77ADE6ADD551}" srcOrd="10" destOrd="0" presId="urn:microsoft.com/office/officeart/2005/8/layout/list1"/>
    <dgm:cxn modelId="{3DB1DB55-5CBF-4DB8-890A-4BF98EAC48A6}" type="presParOf" srcId="{892C6770-BA06-4F1C-86C9-853484356FD7}" destId="{D7740DF7-E422-44F9-A90F-A494972140B0}" srcOrd="11" destOrd="0" presId="urn:microsoft.com/office/officeart/2005/8/layout/list1"/>
    <dgm:cxn modelId="{2F4EDD3C-99E3-45D0-BEB9-6CC56F103E1E}" type="presParOf" srcId="{892C6770-BA06-4F1C-86C9-853484356FD7}" destId="{C63E51E6-C7EF-467C-BF6F-D0444CD521E1}" srcOrd="12" destOrd="0" presId="urn:microsoft.com/office/officeart/2005/8/layout/list1"/>
    <dgm:cxn modelId="{FB360AAA-8F20-4848-B186-BC1D3D0B73A5}" type="presParOf" srcId="{C63E51E6-C7EF-467C-BF6F-D0444CD521E1}" destId="{8DF20266-0C16-4B63-B5AF-9A05603B3AAB}" srcOrd="0" destOrd="0" presId="urn:microsoft.com/office/officeart/2005/8/layout/list1"/>
    <dgm:cxn modelId="{17570B99-41F6-4490-84D0-4D8103D31791}" type="presParOf" srcId="{C63E51E6-C7EF-467C-BF6F-D0444CD521E1}" destId="{A9BA4DDA-AD74-4BF2-9B66-9266D6DDA54D}" srcOrd="1" destOrd="0" presId="urn:microsoft.com/office/officeart/2005/8/layout/list1"/>
    <dgm:cxn modelId="{B1A2A54B-F3B8-4B29-AF5D-1A6040A5E02E}" type="presParOf" srcId="{892C6770-BA06-4F1C-86C9-853484356FD7}" destId="{C0DBF981-6FD0-40FA-8B3A-AD5F590FF35B}" srcOrd="13" destOrd="0" presId="urn:microsoft.com/office/officeart/2005/8/layout/list1"/>
    <dgm:cxn modelId="{10635506-E7E2-444E-8596-C29205A9EB77}" type="presParOf" srcId="{892C6770-BA06-4F1C-86C9-853484356FD7}" destId="{F1A247A6-F65F-4A6E-ACD1-24E7FBC4F9A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72E393-D1C9-40FA-B160-541224233763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5DABE19A-E401-4FE9-B778-498102CBFDE2}">
      <dgm:prSet phldrT="[Text]"/>
      <dgm:spPr/>
      <dgm:t>
        <a:bodyPr/>
        <a:lstStyle/>
        <a:p>
          <a:r>
            <a:rPr lang="de-DE" dirty="0"/>
            <a:t>r/Coronavirus</a:t>
          </a:r>
        </a:p>
      </dgm:t>
    </dgm:pt>
    <dgm:pt modelId="{DDAA9334-84F5-4CAF-8141-88C58FE2DEDF}" type="parTrans" cxnId="{2ED9BE3C-3C50-460F-81F9-23F2AB688BEB}">
      <dgm:prSet/>
      <dgm:spPr/>
      <dgm:t>
        <a:bodyPr/>
        <a:lstStyle/>
        <a:p>
          <a:endParaRPr lang="de-DE"/>
        </a:p>
      </dgm:t>
    </dgm:pt>
    <dgm:pt modelId="{A10740DF-96F6-4640-A3CB-DBABE971DB37}" type="sibTrans" cxnId="{2ED9BE3C-3C50-460F-81F9-23F2AB688BEB}">
      <dgm:prSet/>
      <dgm:spPr/>
      <dgm:t>
        <a:bodyPr/>
        <a:lstStyle/>
        <a:p>
          <a:endParaRPr lang="de-DE"/>
        </a:p>
      </dgm:t>
    </dgm:pt>
    <dgm:pt modelId="{3FFB9608-BCDC-4E5E-A803-4718A94F1B89}">
      <dgm:prSet phldrT="[Text]"/>
      <dgm:spPr/>
      <dgm:t>
        <a:bodyPr/>
        <a:lstStyle/>
        <a:p>
          <a:r>
            <a:rPr lang="de-DE" dirty="0"/>
            <a:t>8137 (3%) </a:t>
          </a:r>
          <a:r>
            <a:rPr lang="de-DE" dirty="0" err="1"/>
            <a:t>flaired</a:t>
          </a:r>
          <a:endParaRPr lang="de-DE" dirty="0"/>
        </a:p>
      </dgm:t>
    </dgm:pt>
    <dgm:pt modelId="{A3E40BB0-D994-4BB8-8C43-39A0A0A52E83}" type="parTrans" cxnId="{F7A0777E-768C-42DE-9F75-D26E0DAEF465}">
      <dgm:prSet/>
      <dgm:spPr/>
      <dgm:t>
        <a:bodyPr/>
        <a:lstStyle/>
        <a:p>
          <a:endParaRPr lang="de-DE"/>
        </a:p>
      </dgm:t>
    </dgm:pt>
    <dgm:pt modelId="{7B38B96C-143A-412E-A82F-8B6207E75B25}" type="sibTrans" cxnId="{F7A0777E-768C-42DE-9F75-D26E0DAEF465}">
      <dgm:prSet/>
      <dgm:spPr/>
      <dgm:t>
        <a:bodyPr/>
        <a:lstStyle/>
        <a:p>
          <a:endParaRPr lang="de-DE"/>
        </a:p>
      </dgm:t>
    </dgm:pt>
    <dgm:pt modelId="{25367B95-A791-4D33-9DAF-D10B8BB3FB44}">
      <dgm:prSet phldrT="[Text]"/>
      <dgm:spPr/>
      <dgm:t>
        <a:bodyPr/>
        <a:lstStyle/>
        <a:p>
          <a:endParaRPr lang="de-DE" dirty="0"/>
        </a:p>
      </dgm:t>
    </dgm:pt>
    <dgm:pt modelId="{294CB67D-EB04-4B7C-B1DE-2336E364BC19}" type="parTrans" cxnId="{824123E8-B988-4C8C-AF02-B7C7A3C0DF96}">
      <dgm:prSet/>
      <dgm:spPr/>
      <dgm:t>
        <a:bodyPr/>
        <a:lstStyle/>
        <a:p>
          <a:endParaRPr lang="de-DE"/>
        </a:p>
      </dgm:t>
    </dgm:pt>
    <dgm:pt modelId="{A46E957F-F3F9-4EFB-AB38-3E5FDC2096E6}" type="sibTrans" cxnId="{824123E8-B988-4C8C-AF02-B7C7A3C0DF96}">
      <dgm:prSet/>
      <dgm:spPr/>
      <dgm:t>
        <a:bodyPr/>
        <a:lstStyle/>
        <a:p>
          <a:endParaRPr lang="de-DE"/>
        </a:p>
      </dgm:t>
    </dgm:pt>
    <dgm:pt modelId="{2C30BDCF-181F-4DD9-A0A3-355E9334F5F2}">
      <dgm:prSet phldrT="[Text]"/>
      <dgm:spPr/>
      <dgm:t>
        <a:bodyPr/>
        <a:lstStyle/>
        <a:p>
          <a:r>
            <a:rPr lang="de-DE" dirty="0"/>
            <a:t>r/</a:t>
          </a:r>
          <a:r>
            <a:rPr lang="de-DE" dirty="0" err="1"/>
            <a:t>China_Flu</a:t>
          </a:r>
          <a:endParaRPr lang="de-DE" dirty="0"/>
        </a:p>
      </dgm:t>
    </dgm:pt>
    <dgm:pt modelId="{A2E859E3-BE53-4025-8EE8-C2416DF46848}" type="parTrans" cxnId="{DD5F3F03-4B39-467D-AAF8-12852F0A7C61}">
      <dgm:prSet/>
      <dgm:spPr/>
      <dgm:t>
        <a:bodyPr/>
        <a:lstStyle/>
        <a:p>
          <a:endParaRPr lang="de-DE"/>
        </a:p>
      </dgm:t>
    </dgm:pt>
    <dgm:pt modelId="{D628240A-0757-4918-BA57-390049CF6986}" type="sibTrans" cxnId="{DD5F3F03-4B39-467D-AAF8-12852F0A7C61}">
      <dgm:prSet/>
      <dgm:spPr/>
      <dgm:t>
        <a:bodyPr/>
        <a:lstStyle/>
        <a:p>
          <a:endParaRPr lang="de-DE"/>
        </a:p>
      </dgm:t>
    </dgm:pt>
    <dgm:pt modelId="{CC115F6D-C16B-4595-8C35-FF474B87B623}">
      <dgm:prSet phldrT="[Text]"/>
      <dgm:spPr/>
      <dgm:t>
        <a:bodyPr/>
        <a:lstStyle/>
        <a:p>
          <a:r>
            <a:rPr lang="de-DE" dirty="0"/>
            <a:t>r/COVID19</a:t>
          </a:r>
        </a:p>
      </dgm:t>
    </dgm:pt>
    <dgm:pt modelId="{4D5A7A94-8004-4F60-9FEF-724D3554B519}" type="parTrans" cxnId="{28EDCAD9-21C8-4770-9CA1-8CB9E84EEA54}">
      <dgm:prSet/>
      <dgm:spPr/>
      <dgm:t>
        <a:bodyPr/>
        <a:lstStyle/>
        <a:p>
          <a:endParaRPr lang="de-DE"/>
        </a:p>
      </dgm:t>
    </dgm:pt>
    <dgm:pt modelId="{A2EDFE52-52D6-400E-A4D2-EED683EC0268}" type="sibTrans" cxnId="{28EDCAD9-21C8-4770-9CA1-8CB9E84EEA54}">
      <dgm:prSet/>
      <dgm:spPr/>
      <dgm:t>
        <a:bodyPr/>
        <a:lstStyle/>
        <a:p>
          <a:endParaRPr lang="de-DE"/>
        </a:p>
      </dgm:t>
    </dgm:pt>
    <dgm:pt modelId="{88024FC2-FE5E-4A9F-940E-A882832F8F78}">
      <dgm:prSet phldrT="[Text]"/>
      <dgm:spPr/>
      <dgm:t>
        <a:bodyPr/>
        <a:lstStyle/>
        <a:p>
          <a:r>
            <a:rPr lang="de-DE" dirty="0"/>
            <a:t>221 (1%) </a:t>
          </a:r>
          <a:r>
            <a:rPr lang="de-DE" dirty="0" err="1"/>
            <a:t>flaired</a:t>
          </a:r>
          <a:endParaRPr lang="de-DE" dirty="0"/>
        </a:p>
      </dgm:t>
    </dgm:pt>
    <dgm:pt modelId="{51396109-0DB6-45D7-882D-117E14F40DBB}" type="parTrans" cxnId="{1FCDB8E3-A169-453E-A6F1-5933B88CF715}">
      <dgm:prSet/>
      <dgm:spPr/>
      <dgm:t>
        <a:bodyPr/>
        <a:lstStyle/>
        <a:p>
          <a:endParaRPr lang="de-DE"/>
        </a:p>
      </dgm:t>
    </dgm:pt>
    <dgm:pt modelId="{FB913636-D5B8-4917-B8C8-4429BC2C2480}" type="sibTrans" cxnId="{1FCDB8E3-A169-453E-A6F1-5933B88CF715}">
      <dgm:prSet/>
      <dgm:spPr/>
      <dgm:t>
        <a:bodyPr/>
        <a:lstStyle/>
        <a:p>
          <a:endParaRPr lang="de-DE"/>
        </a:p>
      </dgm:t>
    </dgm:pt>
    <dgm:pt modelId="{96DFF0BC-D45F-44AC-AAB2-FC1A25AA0D38}">
      <dgm:prSet phldrT="[Text]"/>
      <dgm:spPr/>
      <dgm:t>
        <a:bodyPr/>
        <a:lstStyle/>
        <a:p>
          <a:r>
            <a:rPr lang="de-DE" dirty="0"/>
            <a:t>19 </a:t>
          </a:r>
          <a:r>
            <a:rPr lang="de-DE" dirty="0" err="1"/>
            <a:t>unique</a:t>
          </a:r>
          <a:r>
            <a:rPr lang="de-DE" dirty="0"/>
            <a:t> </a:t>
          </a:r>
          <a:r>
            <a:rPr lang="de-DE" dirty="0" err="1"/>
            <a:t>flairs</a:t>
          </a:r>
          <a:endParaRPr lang="de-DE" dirty="0"/>
        </a:p>
      </dgm:t>
    </dgm:pt>
    <dgm:pt modelId="{5A3FAC4B-8935-498E-A92A-8FE791730C03}" type="parTrans" cxnId="{B4BF84B5-C76C-4D12-A8FF-93329104FC78}">
      <dgm:prSet/>
      <dgm:spPr/>
      <dgm:t>
        <a:bodyPr/>
        <a:lstStyle/>
        <a:p>
          <a:endParaRPr lang="de-DE"/>
        </a:p>
      </dgm:t>
    </dgm:pt>
    <dgm:pt modelId="{FBCDBA3F-051E-4AEF-AEAF-642C50CBAAFB}" type="sibTrans" cxnId="{B4BF84B5-C76C-4D12-A8FF-93329104FC78}">
      <dgm:prSet/>
      <dgm:spPr/>
      <dgm:t>
        <a:bodyPr/>
        <a:lstStyle/>
        <a:p>
          <a:endParaRPr lang="de-DE"/>
        </a:p>
      </dgm:t>
    </dgm:pt>
    <dgm:pt modelId="{1B99C92C-CEB2-4758-B12F-2BB5741C2756}">
      <dgm:prSet phldrT="[Text]"/>
      <dgm:spPr/>
      <dgm:t>
        <a:bodyPr/>
        <a:lstStyle/>
        <a:p>
          <a:r>
            <a:rPr lang="de-DE" dirty="0"/>
            <a:t>r/</a:t>
          </a:r>
          <a:r>
            <a:rPr lang="de-DE" dirty="0" err="1"/>
            <a:t>nCoV</a:t>
          </a:r>
          <a:endParaRPr lang="de-DE" dirty="0"/>
        </a:p>
      </dgm:t>
    </dgm:pt>
    <dgm:pt modelId="{A197F8B1-E62A-4837-AA28-81768A49D414}" type="parTrans" cxnId="{2DBB1EA7-2B75-4EFF-82C3-49E501C7DC00}">
      <dgm:prSet/>
      <dgm:spPr/>
      <dgm:t>
        <a:bodyPr/>
        <a:lstStyle/>
        <a:p>
          <a:endParaRPr lang="de-DE"/>
        </a:p>
      </dgm:t>
    </dgm:pt>
    <dgm:pt modelId="{E971012A-D5BC-4F18-9C26-426B529C7B85}" type="sibTrans" cxnId="{2DBB1EA7-2B75-4EFF-82C3-49E501C7DC00}">
      <dgm:prSet/>
      <dgm:spPr/>
      <dgm:t>
        <a:bodyPr/>
        <a:lstStyle/>
        <a:p>
          <a:endParaRPr lang="de-DE"/>
        </a:p>
      </dgm:t>
    </dgm:pt>
    <dgm:pt modelId="{72F33189-588E-4CD5-8391-C540AD612A9B}">
      <dgm:prSet phldrT="[Text]"/>
      <dgm:spPr/>
      <dgm:t>
        <a:bodyPr/>
        <a:lstStyle/>
        <a:p>
          <a:r>
            <a:rPr lang="de-DE" dirty="0"/>
            <a:t>NA</a:t>
          </a:r>
        </a:p>
      </dgm:t>
    </dgm:pt>
    <dgm:pt modelId="{435DD37E-E036-4BE0-A15C-153D95F4EC40}" type="parTrans" cxnId="{84D9198B-6EFD-430C-9552-D009379FC892}">
      <dgm:prSet/>
      <dgm:spPr/>
      <dgm:t>
        <a:bodyPr/>
        <a:lstStyle/>
        <a:p>
          <a:endParaRPr lang="de-DE"/>
        </a:p>
      </dgm:t>
    </dgm:pt>
    <dgm:pt modelId="{37D1A00E-2820-41C4-AFCC-A31608C79038}" type="sibTrans" cxnId="{84D9198B-6EFD-430C-9552-D009379FC892}">
      <dgm:prSet/>
      <dgm:spPr/>
      <dgm:t>
        <a:bodyPr/>
        <a:lstStyle/>
        <a:p>
          <a:endParaRPr lang="de-DE"/>
        </a:p>
      </dgm:t>
    </dgm:pt>
    <dgm:pt modelId="{B5D1E1AF-040B-42CC-9F2A-0B22BD168275}">
      <dgm:prSet phldrT="[Text]"/>
      <dgm:spPr/>
      <dgm:t>
        <a:bodyPr/>
        <a:lstStyle/>
        <a:p>
          <a:r>
            <a:rPr lang="de-DE" dirty="0"/>
            <a:t>e.g. „PhD – </a:t>
          </a:r>
          <a:r>
            <a:rPr lang="de-DE" dirty="0" err="1"/>
            <a:t>Geography</a:t>
          </a:r>
          <a:r>
            <a:rPr lang="de-DE" dirty="0"/>
            <a:t>“, „</a:t>
          </a:r>
          <a:r>
            <a:rPr lang="de-DE" dirty="0" err="1"/>
            <a:t>Virologist</a:t>
          </a:r>
          <a:r>
            <a:rPr lang="de-DE" dirty="0"/>
            <a:t>“, „Scientist“</a:t>
          </a:r>
        </a:p>
      </dgm:t>
    </dgm:pt>
    <dgm:pt modelId="{68EE9D60-C342-4B72-9FDE-A1B0AF1C61AA}" type="parTrans" cxnId="{31E88352-7CB2-4674-BFDD-DCEF5DBBBA21}">
      <dgm:prSet/>
      <dgm:spPr/>
      <dgm:t>
        <a:bodyPr/>
        <a:lstStyle/>
        <a:p>
          <a:endParaRPr lang="de-DE"/>
        </a:p>
      </dgm:t>
    </dgm:pt>
    <dgm:pt modelId="{1635E00A-D6E8-4D53-A4F3-D89CC4F35201}" type="sibTrans" cxnId="{31E88352-7CB2-4674-BFDD-DCEF5DBBBA21}">
      <dgm:prSet/>
      <dgm:spPr/>
      <dgm:t>
        <a:bodyPr/>
        <a:lstStyle/>
        <a:p>
          <a:endParaRPr lang="de-DE"/>
        </a:p>
      </dgm:t>
    </dgm:pt>
    <dgm:pt modelId="{460E71AE-EFFD-4A6F-8C78-8126ED6265E7}">
      <dgm:prSet phldrT="[Text]"/>
      <dgm:spPr/>
      <dgm:t>
        <a:bodyPr/>
        <a:lstStyle/>
        <a:p>
          <a:r>
            <a:rPr lang="de-DE" dirty="0"/>
            <a:t>286 (2%) </a:t>
          </a:r>
          <a:r>
            <a:rPr lang="de-DE" dirty="0" err="1"/>
            <a:t>flaired</a:t>
          </a:r>
          <a:endParaRPr lang="de-DE" dirty="0"/>
        </a:p>
      </dgm:t>
    </dgm:pt>
    <dgm:pt modelId="{BD4348D1-FF08-4CED-9E38-5CAD1568701B}" type="parTrans" cxnId="{1B18D4E4-7F06-4195-BF7E-797711CE7D77}">
      <dgm:prSet/>
      <dgm:spPr/>
      <dgm:t>
        <a:bodyPr/>
        <a:lstStyle/>
        <a:p>
          <a:endParaRPr lang="de-DE"/>
        </a:p>
      </dgm:t>
    </dgm:pt>
    <dgm:pt modelId="{D79283DC-00A0-4133-9CED-3F9549E0CDA7}" type="sibTrans" cxnId="{1B18D4E4-7F06-4195-BF7E-797711CE7D77}">
      <dgm:prSet/>
      <dgm:spPr/>
      <dgm:t>
        <a:bodyPr/>
        <a:lstStyle/>
        <a:p>
          <a:endParaRPr lang="de-DE"/>
        </a:p>
      </dgm:t>
    </dgm:pt>
    <dgm:pt modelId="{15C8C98E-DD4C-4797-B404-697F391EB4B2}">
      <dgm:prSet phldrT="[Text]"/>
      <dgm:spPr/>
      <dgm:t>
        <a:bodyPr/>
        <a:lstStyle/>
        <a:p>
          <a:endParaRPr lang="de-DE" dirty="0"/>
        </a:p>
      </dgm:t>
    </dgm:pt>
    <dgm:pt modelId="{F5297092-20DF-465A-AA0E-9D4E87ECD038}" type="parTrans" cxnId="{E4BD6EDA-F86D-42EE-98D9-4161C7D4CCD5}">
      <dgm:prSet/>
      <dgm:spPr/>
      <dgm:t>
        <a:bodyPr/>
        <a:lstStyle/>
        <a:p>
          <a:endParaRPr lang="de-DE"/>
        </a:p>
      </dgm:t>
    </dgm:pt>
    <dgm:pt modelId="{26F97D66-BBE5-4886-ACB6-BBB895BCD941}" type="sibTrans" cxnId="{E4BD6EDA-F86D-42EE-98D9-4161C7D4CCD5}">
      <dgm:prSet/>
      <dgm:spPr/>
      <dgm:t>
        <a:bodyPr/>
        <a:lstStyle/>
        <a:p>
          <a:endParaRPr lang="de-DE"/>
        </a:p>
      </dgm:t>
    </dgm:pt>
    <dgm:pt modelId="{1EC0C6AF-E1AB-4B73-9F2F-30FCFED29387}">
      <dgm:prSet phldrT="[Text]"/>
      <dgm:spPr/>
      <dgm:t>
        <a:bodyPr/>
        <a:lstStyle/>
        <a:p>
          <a:r>
            <a:rPr lang="de-DE" dirty="0"/>
            <a:t>11 </a:t>
          </a:r>
          <a:r>
            <a:rPr lang="de-DE" dirty="0" err="1"/>
            <a:t>unique</a:t>
          </a:r>
          <a:r>
            <a:rPr lang="de-DE" dirty="0"/>
            <a:t> </a:t>
          </a:r>
          <a:r>
            <a:rPr lang="de-DE" dirty="0" err="1"/>
            <a:t>flairs</a:t>
          </a:r>
          <a:endParaRPr lang="de-DE" dirty="0"/>
        </a:p>
      </dgm:t>
    </dgm:pt>
    <dgm:pt modelId="{1D0B3944-CAA2-4041-83EE-750DB1C0B0BB}" type="parTrans" cxnId="{DB43F6F4-7811-4EBD-9A38-814A9EE94A87}">
      <dgm:prSet/>
      <dgm:spPr/>
      <dgm:t>
        <a:bodyPr/>
        <a:lstStyle/>
        <a:p>
          <a:endParaRPr lang="de-DE"/>
        </a:p>
      </dgm:t>
    </dgm:pt>
    <dgm:pt modelId="{31D4ECC0-F824-47B6-B1EA-1866F5A8DCEA}" type="sibTrans" cxnId="{DB43F6F4-7811-4EBD-9A38-814A9EE94A87}">
      <dgm:prSet/>
      <dgm:spPr/>
      <dgm:t>
        <a:bodyPr/>
        <a:lstStyle/>
        <a:p>
          <a:endParaRPr lang="de-DE"/>
        </a:p>
      </dgm:t>
    </dgm:pt>
    <dgm:pt modelId="{6E589DDE-03FC-43FD-A20B-46B672110665}">
      <dgm:prSet phldrT="[Text]"/>
      <dgm:spPr/>
      <dgm:t>
        <a:bodyPr/>
        <a:lstStyle/>
        <a:p>
          <a:r>
            <a:rPr lang="de-DE" dirty="0"/>
            <a:t>e.g. „Frequent </a:t>
          </a:r>
          <a:r>
            <a:rPr lang="de-DE" dirty="0" err="1"/>
            <a:t>Contributor</a:t>
          </a:r>
          <a:r>
            <a:rPr lang="de-DE" dirty="0"/>
            <a:t>“, „not a bot“</a:t>
          </a:r>
        </a:p>
      </dgm:t>
    </dgm:pt>
    <dgm:pt modelId="{794C99C4-28A0-4E3E-AA9F-9FCC9D887003}" type="parTrans" cxnId="{F03A77EB-B2FB-4A2C-A7FD-B31DB91ACCA5}">
      <dgm:prSet/>
      <dgm:spPr/>
      <dgm:t>
        <a:bodyPr/>
        <a:lstStyle/>
        <a:p>
          <a:endParaRPr lang="de-DE"/>
        </a:p>
      </dgm:t>
    </dgm:pt>
    <dgm:pt modelId="{EB83A6B8-E015-439A-A0C1-BAA2CDFFA599}" type="sibTrans" cxnId="{F03A77EB-B2FB-4A2C-A7FD-B31DB91ACCA5}">
      <dgm:prSet/>
      <dgm:spPr/>
      <dgm:t>
        <a:bodyPr/>
        <a:lstStyle/>
        <a:p>
          <a:endParaRPr lang="de-DE"/>
        </a:p>
      </dgm:t>
    </dgm:pt>
    <dgm:pt modelId="{7761CF70-4188-43BC-9D31-FEC1029B6696}">
      <dgm:prSet phldrT="[Text]"/>
      <dgm:spPr/>
      <dgm:t>
        <a:bodyPr/>
        <a:lstStyle/>
        <a:p>
          <a:r>
            <a:rPr lang="de-DE" dirty="0"/>
            <a:t>82 </a:t>
          </a:r>
          <a:r>
            <a:rPr lang="de-DE" dirty="0" err="1"/>
            <a:t>unique</a:t>
          </a:r>
          <a:r>
            <a:rPr lang="de-DE" dirty="0"/>
            <a:t> </a:t>
          </a:r>
          <a:r>
            <a:rPr lang="de-DE" dirty="0" err="1"/>
            <a:t>flairs</a:t>
          </a:r>
          <a:endParaRPr lang="de-DE" dirty="0"/>
        </a:p>
      </dgm:t>
    </dgm:pt>
    <dgm:pt modelId="{28FA8116-9575-40EB-AD42-36DFF100AE3A}" type="parTrans" cxnId="{9B1E74E0-3E7B-4259-98DA-26B5E694AECF}">
      <dgm:prSet/>
      <dgm:spPr/>
      <dgm:t>
        <a:bodyPr/>
        <a:lstStyle/>
        <a:p>
          <a:endParaRPr lang="de-DE"/>
        </a:p>
      </dgm:t>
    </dgm:pt>
    <dgm:pt modelId="{EE2BBEF5-B851-49AD-BA50-16217A734280}" type="sibTrans" cxnId="{9B1E74E0-3E7B-4259-98DA-26B5E694AECF}">
      <dgm:prSet/>
      <dgm:spPr/>
      <dgm:t>
        <a:bodyPr/>
        <a:lstStyle/>
        <a:p>
          <a:endParaRPr lang="de-DE"/>
        </a:p>
      </dgm:t>
    </dgm:pt>
    <dgm:pt modelId="{BD145FEE-6B6C-4363-A48A-1C18EBA6AA94}">
      <dgm:prSet phldrT="[Text]"/>
      <dgm:spPr/>
      <dgm:t>
        <a:bodyPr/>
        <a:lstStyle/>
        <a:p>
          <a:r>
            <a:rPr lang="de-DE" dirty="0"/>
            <a:t>Vaccine </a:t>
          </a:r>
          <a:r>
            <a:rPr lang="de-DE" dirty="0" err="1"/>
            <a:t>status</a:t>
          </a:r>
          <a:r>
            <a:rPr lang="de-DE" dirty="0"/>
            <a:t>, </a:t>
          </a:r>
          <a:r>
            <a:rPr lang="de-DE" dirty="0" err="1"/>
            <a:t>contributor</a:t>
          </a:r>
          <a:r>
            <a:rPr lang="de-DE" dirty="0"/>
            <a:t> </a:t>
          </a:r>
          <a:r>
            <a:rPr lang="de-DE" dirty="0" err="1"/>
            <a:t>status</a:t>
          </a:r>
          <a:r>
            <a:rPr lang="de-DE" dirty="0"/>
            <a:t> (frequent, reliable, </a:t>
          </a:r>
          <a:r>
            <a:rPr lang="de-DE" dirty="0" err="1"/>
            <a:t>helpful</a:t>
          </a:r>
          <a:r>
            <a:rPr lang="de-DE" dirty="0"/>
            <a:t>, </a:t>
          </a:r>
          <a:r>
            <a:rPr lang="de-DE" dirty="0" err="1"/>
            <a:t>wholesome</a:t>
          </a:r>
          <a:r>
            <a:rPr lang="de-DE" dirty="0"/>
            <a:t>), </a:t>
          </a:r>
          <a:r>
            <a:rPr lang="de-DE" dirty="0" err="1"/>
            <a:t>specialist</a:t>
          </a:r>
          <a:r>
            <a:rPr lang="de-DE" dirty="0"/>
            <a:t> </a:t>
          </a:r>
          <a:r>
            <a:rPr lang="de-DE" dirty="0" err="1"/>
            <a:t>status</a:t>
          </a:r>
          <a:r>
            <a:rPr lang="de-DE" dirty="0"/>
            <a:t>, </a:t>
          </a:r>
          <a:r>
            <a:rPr lang="de-DE" dirty="0" err="1"/>
            <a:t>verified</a:t>
          </a:r>
          <a:r>
            <a:rPr lang="de-DE" dirty="0"/>
            <a:t> </a:t>
          </a:r>
          <a:r>
            <a:rPr lang="de-DE" dirty="0" err="1"/>
            <a:t>status</a:t>
          </a:r>
          <a:r>
            <a:rPr lang="de-DE" dirty="0"/>
            <a:t>, bot</a:t>
          </a:r>
        </a:p>
      </dgm:t>
    </dgm:pt>
    <dgm:pt modelId="{3B7A96BD-D4F7-4B8E-BC0D-B6296C72E182}" type="parTrans" cxnId="{BFED1AC6-47E9-465D-A54B-71039BEECA29}">
      <dgm:prSet/>
      <dgm:spPr/>
      <dgm:t>
        <a:bodyPr/>
        <a:lstStyle/>
        <a:p>
          <a:endParaRPr lang="de-DE"/>
        </a:p>
      </dgm:t>
    </dgm:pt>
    <dgm:pt modelId="{8DC4B7DE-6007-4A3D-99AA-3DE0FB22F56B}" type="sibTrans" cxnId="{BFED1AC6-47E9-465D-A54B-71039BEECA29}">
      <dgm:prSet/>
      <dgm:spPr/>
      <dgm:t>
        <a:bodyPr/>
        <a:lstStyle/>
        <a:p>
          <a:endParaRPr lang="de-DE"/>
        </a:p>
      </dgm:t>
    </dgm:pt>
    <dgm:pt modelId="{ED582997-EF6B-4252-89CD-DE23D6B517DF}" type="pres">
      <dgm:prSet presAssocID="{5D72E393-D1C9-40FA-B160-541224233763}" presName="linear" presStyleCnt="0">
        <dgm:presLayoutVars>
          <dgm:dir/>
          <dgm:animLvl val="lvl"/>
          <dgm:resizeHandles val="exact"/>
        </dgm:presLayoutVars>
      </dgm:prSet>
      <dgm:spPr/>
    </dgm:pt>
    <dgm:pt modelId="{608695CC-941C-43E7-90BE-ED91053AA5D6}" type="pres">
      <dgm:prSet presAssocID="{5DABE19A-E401-4FE9-B778-498102CBFDE2}" presName="parentLin" presStyleCnt="0"/>
      <dgm:spPr/>
    </dgm:pt>
    <dgm:pt modelId="{8B6A31BF-B2D5-4047-875A-8D048587F41E}" type="pres">
      <dgm:prSet presAssocID="{5DABE19A-E401-4FE9-B778-498102CBFDE2}" presName="parentLeftMargin" presStyleLbl="node1" presStyleIdx="0" presStyleCnt="4"/>
      <dgm:spPr/>
    </dgm:pt>
    <dgm:pt modelId="{E125B1BF-7AB8-4930-838B-76D5290011D8}" type="pres">
      <dgm:prSet presAssocID="{5DABE19A-E401-4FE9-B778-498102CBFDE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7BFC0BD-27EB-46F3-BF99-2ED7166D652E}" type="pres">
      <dgm:prSet presAssocID="{5DABE19A-E401-4FE9-B778-498102CBFDE2}" presName="negativeSpace" presStyleCnt="0"/>
      <dgm:spPr/>
    </dgm:pt>
    <dgm:pt modelId="{3E8CF7E3-26C3-4100-82E0-178E69F5A2AA}" type="pres">
      <dgm:prSet presAssocID="{5DABE19A-E401-4FE9-B778-498102CBFDE2}" presName="childText" presStyleLbl="conFgAcc1" presStyleIdx="0" presStyleCnt="4">
        <dgm:presLayoutVars>
          <dgm:bulletEnabled val="1"/>
        </dgm:presLayoutVars>
      </dgm:prSet>
      <dgm:spPr/>
    </dgm:pt>
    <dgm:pt modelId="{93175757-ED9B-49B8-8477-B26670F615C4}" type="pres">
      <dgm:prSet presAssocID="{A10740DF-96F6-4640-A3CB-DBABE971DB37}" presName="spaceBetweenRectangles" presStyleCnt="0"/>
      <dgm:spPr/>
    </dgm:pt>
    <dgm:pt modelId="{E651C779-9A03-4C08-9CA0-BBCDAB37C3BB}" type="pres">
      <dgm:prSet presAssocID="{2C30BDCF-181F-4DD9-A0A3-355E9334F5F2}" presName="parentLin" presStyleCnt="0"/>
      <dgm:spPr/>
    </dgm:pt>
    <dgm:pt modelId="{D5EF6101-95BA-4D51-A1CF-E6881017452B}" type="pres">
      <dgm:prSet presAssocID="{2C30BDCF-181F-4DD9-A0A3-355E9334F5F2}" presName="parentLeftMargin" presStyleLbl="node1" presStyleIdx="0" presStyleCnt="4"/>
      <dgm:spPr/>
    </dgm:pt>
    <dgm:pt modelId="{D417FEC6-5FB9-4E34-87F2-C620B50A3FDF}" type="pres">
      <dgm:prSet presAssocID="{2C30BDCF-181F-4DD9-A0A3-355E9334F5F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307913C-3101-464E-9278-BA376C758ED4}" type="pres">
      <dgm:prSet presAssocID="{2C30BDCF-181F-4DD9-A0A3-355E9334F5F2}" presName="negativeSpace" presStyleCnt="0"/>
      <dgm:spPr/>
    </dgm:pt>
    <dgm:pt modelId="{6FFAEA7C-C450-466C-ACF7-C0C65F61EAED}" type="pres">
      <dgm:prSet presAssocID="{2C30BDCF-181F-4DD9-A0A3-355E9334F5F2}" presName="childText" presStyleLbl="conFgAcc1" presStyleIdx="1" presStyleCnt="4">
        <dgm:presLayoutVars>
          <dgm:bulletEnabled val="1"/>
        </dgm:presLayoutVars>
      </dgm:prSet>
      <dgm:spPr/>
    </dgm:pt>
    <dgm:pt modelId="{8A5C3D29-FFD1-4CCD-A0FA-EC4A1A7C0EA7}" type="pres">
      <dgm:prSet presAssocID="{D628240A-0757-4918-BA57-390049CF6986}" presName="spaceBetweenRectangles" presStyleCnt="0"/>
      <dgm:spPr/>
    </dgm:pt>
    <dgm:pt modelId="{FC0ADE51-4F2E-4763-BD99-45C58D80CE93}" type="pres">
      <dgm:prSet presAssocID="{CC115F6D-C16B-4595-8C35-FF474B87B623}" presName="parentLin" presStyleCnt="0"/>
      <dgm:spPr/>
    </dgm:pt>
    <dgm:pt modelId="{DC913B9C-C15D-4BEF-8462-E05AA2065115}" type="pres">
      <dgm:prSet presAssocID="{CC115F6D-C16B-4595-8C35-FF474B87B623}" presName="parentLeftMargin" presStyleLbl="node1" presStyleIdx="1" presStyleCnt="4"/>
      <dgm:spPr/>
    </dgm:pt>
    <dgm:pt modelId="{77A574DC-A15A-4FE2-A5FA-3650B4C735DD}" type="pres">
      <dgm:prSet presAssocID="{CC115F6D-C16B-4595-8C35-FF474B87B62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FD6E27E-EDF3-4E9F-8FCF-6F235A62ECE1}" type="pres">
      <dgm:prSet presAssocID="{CC115F6D-C16B-4595-8C35-FF474B87B623}" presName="negativeSpace" presStyleCnt="0"/>
      <dgm:spPr/>
    </dgm:pt>
    <dgm:pt modelId="{EC5FEEA6-8284-40FB-B3B1-19B6D8B3A816}" type="pres">
      <dgm:prSet presAssocID="{CC115F6D-C16B-4595-8C35-FF474B87B623}" presName="childText" presStyleLbl="conFgAcc1" presStyleIdx="2" presStyleCnt="4">
        <dgm:presLayoutVars>
          <dgm:bulletEnabled val="1"/>
        </dgm:presLayoutVars>
      </dgm:prSet>
      <dgm:spPr/>
    </dgm:pt>
    <dgm:pt modelId="{D150CD3B-2388-45DB-B1D4-ACF648156C72}" type="pres">
      <dgm:prSet presAssocID="{A2EDFE52-52D6-400E-A4D2-EED683EC0268}" presName="spaceBetweenRectangles" presStyleCnt="0"/>
      <dgm:spPr/>
    </dgm:pt>
    <dgm:pt modelId="{A266ED74-2AA8-4F6A-ABD7-430A8ACDCE59}" type="pres">
      <dgm:prSet presAssocID="{1B99C92C-CEB2-4758-B12F-2BB5741C2756}" presName="parentLin" presStyleCnt="0"/>
      <dgm:spPr/>
    </dgm:pt>
    <dgm:pt modelId="{99ADD79D-47C2-4929-942A-EE8CF6CCA765}" type="pres">
      <dgm:prSet presAssocID="{1B99C92C-CEB2-4758-B12F-2BB5741C2756}" presName="parentLeftMargin" presStyleLbl="node1" presStyleIdx="2" presStyleCnt="4"/>
      <dgm:spPr/>
    </dgm:pt>
    <dgm:pt modelId="{B980611F-C02A-4B7D-AD23-26017862B261}" type="pres">
      <dgm:prSet presAssocID="{1B99C92C-CEB2-4758-B12F-2BB5741C275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3ACCFBE-876C-49AA-8457-D4FEC950E1E1}" type="pres">
      <dgm:prSet presAssocID="{1B99C92C-CEB2-4758-B12F-2BB5741C2756}" presName="negativeSpace" presStyleCnt="0"/>
      <dgm:spPr/>
    </dgm:pt>
    <dgm:pt modelId="{F9CF3D9E-505F-44F5-AB48-C84C0120B135}" type="pres">
      <dgm:prSet presAssocID="{1B99C92C-CEB2-4758-B12F-2BB5741C275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D5F3F03-4B39-467D-AAF8-12852F0A7C61}" srcId="{5D72E393-D1C9-40FA-B160-541224233763}" destId="{2C30BDCF-181F-4DD9-A0A3-355E9334F5F2}" srcOrd="1" destOrd="0" parTransId="{A2E859E3-BE53-4025-8EE8-C2416DF46848}" sibTransId="{D628240A-0757-4918-BA57-390049CF6986}"/>
    <dgm:cxn modelId="{2F964103-FE18-4A78-AF32-B48B03C61662}" type="presOf" srcId="{B5D1E1AF-040B-42CC-9F2A-0B22BD168275}" destId="{EC5FEEA6-8284-40FB-B3B1-19B6D8B3A816}" srcOrd="0" destOrd="2" presId="urn:microsoft.com/office/officeart/2005/8/layout/list1"/>
    <dgm:cxn modelId="{242CA017-1834-4686-BE89-393BEC4868C0}" type="presOf" srcId="{96DFF0BC-D45F-44AC-AAB2-FC1A25AA0D38}" destId="{EC5FEEA6-8284-40FB-B3B1-19B6D8B3A816}" srcOrd="0" destOrd="1" presId="urn:microsoft.com/office/officeart/2005/8/layout/list1"/>
    <dgm:cxn modelId="{187F1E1B-D238-4308-BE73-0AB55F319827}" type="presOf" srcId="{3FFB9608-BCDC-4E5E-A803-4718A94F1B89}" destId="{3E8CF7E3-26C3-4100-82E0-178E69F5A2AA}" srcOrd="0" destOrd="0" presId="urn:microsoft.com/office/officeart/2005/8/layout/list1"/>
    <dgm:cxn modelId="{DA4BC920-D0B3-470D-A069-B7645EB76D8A}" type="presOf" srcId="{88024FC2-FE5E-4A9F-940E-A882832F8F78}" destId="{EC5FEEA6-8284-40FB-B3B1-19B6D8B3A816}" srcOrd="0" destOrd="0" presId="urn:microsoft.com/office/officeart/2005/8/layout/list1"/>
    <dgm:cxn modelId="{5E597C2E-51CC-478A-B9F1-B87A2BB14159}" type="presOf" srcId="{1B99C92C-CEB2-4758-B12F-2BB5741C2756}" destId="{B980611F-C02A-4B7D-AD23-26017862B261}" srcOrd="1" destOrd="0" presId="urn:microsoft.com/office/officeart/2005/8/layout/list1"/>
    <dgm:cxn modelId="{2ED9BE3C-3C50-460F-81F9-23F2AB688BEB}" srcId="{5D72E393-D1C9-40FA-B160-541224233763}" destId="{5DABE19A-E401-4FE9-B778-498102CBFDE2}" srcOrd="0" destOrd="0" parTransId="{DDAA9334-84F5-4CAF-8141-88C58FE2DEDF}" sibTransId="{A10740DF-96F6-4640-A3CB-DBABE971DB37}"/>
    <dgm:cxn modelId="{FB009A5C-1DB2-40E8-A6A5-CD854639D607}" type="presOf" srcId="{1B99C92C-CEB2-4758-B12F-2BB5741C2756}" destId="{99ADD79D-47C2-4929-942A-EE8CF6CCA765}" srcOrd="0" destOrd="0" presId="urn:microsoft.com/office/officeart/2005/8/layout/list1"/>
    <dgm:cxn modelId="{01B25160-E5B6-41E5-A94A-7D0B5188A305}" type="presOf" srcId="{CC115F6D-C16B-4595-8C35-FF474B87B623}" destId="{77A574DC-A15A-4FE2-A5FA-3650B4C735DD}" srcOrd="1" destOrd="0" presId="urn:microsoft.com/office/officeart/2005/8/layout/list1"/>
    <dgm:cxn modelId="{A6D4C569-7D0E-41D8-9018-72264BD9F9FF}" type="presOf" srcId="{2C30BDCF-181F-4DD9-A0A3-355E9334F5F2}" destId="{D417FEC6-5FB9-4E34-87F2-C620B50A3FDF}" srcOrd="1" destOrd="0" presId="urn:microsoft.com/office/officeart/2005/8/layout/list1"/>
    <dgm:cxn modelId="{31E88352-7CB2-4674-BFDD-DCEF5DBBBA21}" srcId="{CC115F6D-C16B-4595-8C35-FF474B87B623}" destId="{B5D1E1AF-040B-42CC-9F2A-0B22BD168275}" srcOrd="2" destOrd="0" parTransId="{68EE9D60-C342-4B72-9FDE-A1B0AF1C61AA}" sibTransId="{1635E00A-D6E8-4D53-A4F3-D89CC4F35201}"/>
    <dgm:cxn modelId="{6116B376-A3ED-4B8D-BEBA-F29059AEB91F}" type="presOf" srcId="{15C8C98E-DD4C-4797-B404-697F391EB4B2}" destId="{6FFAEA7C-C450-466C-ACF7-C0C65F61EAED}" srcOrd="0" destOrd="3" presId="urn:microsoft.com/office/officeart/2005/8/layout/list1"/>
    <dgm:cxn modelId="{771A377A-E341-4E50-9668-4A165C04BFBF}" type="presOf" srcId="{CC115F6D-C16B-4595-8C35-FF474B87B623}" destId="{DC913B9C-C15D-4BEF-8462-E05AA2065115}" srcOrd="0" destOrd="0" presId="urn:microsoft.com/office/officeart/2005/8/layout/list1"/>
    <dgm:cxn modelId="{F7A0777E-768C-42DE-9F75-D26E0DAEF465}" srcId="{5DABE19A-E401-4FE9-B778-498102CBFDE2}" destId="{3FFB9608-BCDC-4E5E-A803-4718A94F1B89}" srcOrd="0" destOrd="0" parTransId="{A3E40BB0-D994-4BB8-8C43-39A0A0A52E83}" sibTransId="{7B38B96C-143A-412E-A82F-8B6207E75B25}"/>
    <dgm:cxn modelId="{74312C89-E62D-4267-83BA-845FEBD030F3}" type="presOf" srcId="{5DABE19A-E401-4FE9-B778-498102CBFDE2}" destId="{8B6A31BF-B2D5-4047-875A-8D048587F41E}" srcOrd="0" destOrd="0" presId="urn:microsoft.com/office/officeart/2005/8/layout/list1"/>
    <dgm:cxn modelId="{84D9198B-6EFD-430C-9552-D009379FC892}" srcId="{1B99C92C-CEB2-4758-B12F-2BB5741C2756}" destId="{72F33189-588E-4CD5-8391-C540AD612A9B}" srcOrd="0" destOrd="0" parTransId="{435DD37E-E036-4BE0-A15C-153D95F4EC40}" sibTransId="{37D1A00E-2820-41C4-AFCC-A31608C79038}"/>
    <dgm:cxn modelId="{485B669C-A1CB-4F83-ABCE-32A786D8EC8F}" type="presOf" srcId="{6E589DDE-03FC-43FD-A20B-46B672110665}" destId="{6FFAEA7C-C450-466C-ACF7-C0C65F61EAED}" srcOrd="0" destOrd="2" presId="urn:microsoft.com/office/officeart/2005/8/layout/list1"/>
    <dgm:cxn modelId="{49E283A1-1130-4A50-8BD1-00FBD8F90337}" type="presOf" srcId="{2C30BDCF-181F-4DD9-A0A3-355E9334F5F2}" destId="{D5EF6101-95BA-4D51-A1CF-E6881017452B}" srcOrd="0" destOrd="0" presId="urn:microsoft.com/office/officeart/2005/8/layout/list1"/>
    <dgm:cxn modelId="{2DBB1EA7-2B75-4EFF-82C3-49E501C7DC00}" srcId="{5D72E393-D1C9-40FA-B160-541224233763}" destId="{1B99C92C-CEB2-4758-B12F-2BB5741C2756}" srcOrd="3" destOrd="0" parTransId="{A197F8B1-E62A-4837-AA28-81768A49D414}" sibTransId="{E971012A-D5BC-4F18-9C26-426B529C7B85}"/>
    <dgm:cxn modelId="{105FC9AD-1998-430E-B21A-9F75F2A0B4CB}" type="presOf" srcId="{5D72E393-D1C9-40FA-B160-541224233763}" destId="{ED582997-EF6B-4252-89CD-DE23D6B517DF}" srcOrd="0" destOrd="0" presId="urn:microsoft.com/office/officeart/2005/8/layout/list1"/>
    <dgm:cxn modelId="{B4BF84B5-C76C-4D12-A8FF-93329104FC78}" srcId="{CC115F6D-C16B-4595-8C35-FF474B87B623}" destId="{96DFF0BC-D45F-44AC-AAB2-FC1A25AA0D38}" srcOrd="1" destOrd="0" parTransId="{5A3FAC4B-8935-498E-A92A-8FE791730C03}" sibTransId="{FBCDBA3F-051E-4AEF-AEAF-642C50CBAAFB}"/>
    <dgm:cxn modelId="{ECFC8AC0-93A6-42EF-BA29-88B9AAA3F1E9}" type="presOf" srcId="{1EC0C6AF-E1AB-4B73-9F2F-30FCFED29387}" destId="{6FFAEA7C-C450-466C-ACF7-C0C65F61EAED}" srcOrd="0" destOrd="1" presId="urn:microsoft.com/office/officeart/2005/8/layout/list1"/>
    <dgm:cxn modelId="{DD1065C5-ECCB-4189-A7B7-BAD608519259}" type="presOf" srcId="{25367B95-A791-4D33-9DAF-D10B8BB3FB44}" destId="{3E8CF7E3-26C3-4100-82E0-178E69F5A2AA}" srcOrd="0" destOrd="3" presId="urn:microsoft.com/office/officeart/2005/8/layout/list1"/>
    <dgm:cxn modelId="{BFED1AC6-47E9-465D-A54B-71039BEECA29}" srcId="{5DABE19A-E401-4FE9-B778-498102CBFDE2}" destId="{BD145FEE-6B6C-4363-A48A-1C18EBA6AA94}" srcOrd="2" destOrd="0" parTransId="{3B7A96BD-D4F7-4B8E-BC0D-B6296C72E182}" sibTransId="{8DC4B7DE-6007-4A3D-99AA-3DE0FB22F56B}"/>
    <dgm:cxn modelId="{8DB5ACC7-7AAB-4BA8-B614-E1EDF3C02A42}" type="presOf" srcId="{5DABE19A-E401-4FE9-B778-498102CBFDE2}" destId="{E125B1BF-7AB8-4930-838B-76D5290011D8}" srcOrd="1" destOrd="0" presId="urn:microsoft.com/office/officeart/2005/8/layout/list1"/>
    <dgm:cxn modelId="{0CFB4CCF-218C-47FC-83CF-0F360D3864A9}" type="presOf" srcId="{BD145FEE-6B6C-4363-A48A-1C18EBA6AA94}" destId="{3E8CF7E3-26C3-4100-82E0-178E69F5A2AA}" srcOrd="0" destOrd="2" presId="urn:microsoft.com/office/officeart/2005/8/layout/list1"/>
    <dgm:cxn modelId="{ABDA0DD1-7C00-4E95-9B01-AF813BD97540}" type="presOf" srcId="{7761CF70-4188-43BC-9D31-FEC1029B6696}" destId="{3E8CF7E3-26C3-4100-82E0-178E69F5A2AA}" srcOrd="0" destOrd="1" presId="urn:microsoft.com/office/officeart/2005/8/layout/list1"/>
    <dgm:cxn modelId="{9B3921D2-88B9-4A1B-A8B2-BB027A9B51C2}" type="presOf" srcId="{460E71AE-EFFD-4A6F-8C78-8126ED6265E7}" destId="{6FFAEA7C-C450-466C-ACF7-C0C65F61EAED}" srcOrd="0" destOrd="0" presId="urn:microsoft.com/office/officeart/2005/8/layout/list1"/>
    <dgm:cxn modelId="{28EDCAD9-21C8-4770-9CA1-8CB9E84EEA54}" srcId="{5D72E393-D1C9-40FA-B160-541224233763}" destId="{CC115F6D-C16B-4595-8C35-FF474B87B623}" srcOrd="2" destOrd="0" parTransId="{4D5A7A94-8004-4F60-9FEF-724D3554B519}" sibTransId="{A2EDFE52-52D6-400E-A4D2-EED683EC0268}"/>
    <dgm:cxn modelId="{E4BD6EDA-F86D-42EE-98D9-4161C7D4CCD5}" srcId="{2C30BDCF-181F-4DD9-A0A3-355E9334F5F2}" destId="{15C8C98E-DD4C-4797-B404-697F391EB4B2}" srcOrd="3" destOrd="0" parTransId="{F5297092-20DF-465A-AA0E-9D4E87ECD038}" sibTransId="{26F97D66-BBE5-4886-ACB6-BBB895BCD941}"/>
    <dgm:cxn modelId="{5E2F60E0-920C-40C6-BDED-00275D7F4A34}" type="presOf" srcId="{72F33189-588E-4CD5-8391-C540AD612A9B}" destId="{F9CF3D9E-505F-44F5-AB48-C84C0120B135}" srcOrd="0" destOrd="0" presId="urn:microsoft.com/office/officeart/2005/8/layout/list1"/>
    <dgm:cxn modelId="{9B1E74E0-3E7B-4259-98DA-26B5E694AECF}" srcId="{5DABE19A-E401-4FE9-B778-498102CBFDE2}" destId="{7761CF70-4188-43BC-9D31-FEC1029B6696}" srcOrd="1" destOrd="0" parTransId="{28FA8116-9575-40EB-AD42-36DFF100AE3A}" sibTransId="{EE2BBEF5-B851-49AD-BA50-16217A734280}"/>
    <dgm:cxn modelId="{1FCDB8E3-A169-453E-A6F1-5933B88CF715}" srcId="{CC115F6D-C16B-4595-8C35-FF474B87B623}" destId="{88024FC2-FE5E-4A9F-940E-A882832F8F78}" srcOrd="0" destOrd="0" parTransId="{51396109-0DB6-45D7-882D-117E14F40DBB}" sibTransId="{FB913636-D5B8-4917-B8C8-4429BC2C2480}"/>
    <dgm:cxn modelId="{1B18D4E4-7F06-4195-BF7E-797711CE7D77}" srcId="{2C30BDCF-181F-4DD9-A0A3-355E9334F5F2}" destId="{460E71AE-EFFD-4A6F-8C78-8126ED6265E7}" srcOrd="0" destOrd="0" parTransId="{BD4348D1-FF08-4CED-9E38-5CAD1568701B}" sibTransId="{D79283DC-00A0-4133-9CED-3F9549E0CDA7}"/>
    <dgm:cxn modelId="{824123E8-B988-4C8C-AF02-B7C7A3C0DF96}" srcId="{5DABE19A-E401-4FE9-B778-498102CBFDE2}" destId="{25367B95-A791-4D33-9DAF-D10B8BB3FB44}" srcOrd="3" destOrd="0" parTransId="{294CB67D-EB04-4B7C-B1DE-2336E364BC19}" sibTransId="{A46E957F-F3F9-4EFB-AB38-3E5FDC2096E6}"/>
    <dgm:cxn modelId="{F03A77EB-B2FB-4A2C-A7FD-B31DB91ACCA5}" srcId="{2C30BDCF-181F-4DD9-A0A3-355E9334F5F2}" destId="{6E589DDE-03FC-43FD-A20B-46B672110665}" srcOrd="2" destOrd="0" parTransId="{794C99C4-28A0-4E3E-AA9F-9FCC9D887003}" sibTransId="{EB83A6B8-E015-439A-A0C1-BAA2CDFFA599}"/>
    <dgm:cxn modelId="{DB43F6F4-7811-4EBD-9A38-814A9EE94A87}" srcId="{2C30BDCF-181F-4DD9-A0A3-355E9334F5F2}" destId="{1EC0C6AF-E1AB-4B73-9F2F-30FCFED29387}" srcOrd="1" destOrd="0" parTransId="{1D0B3944-CAA2-4041-83EE-750DB1C0B0BB}" sibTransId="{31D4ECC0-F824-47B6-B1EA-1866F5A8DCEA}"/>
    <dgm:cxn modelId="{FA63AF93-4F95-42E9-8C5D-BDAC043C6FC1}" type="presParOf" srcId="{ED582997-EF6B-4252-89CD-DE23D6B517DF}" destId="{608695CC-941C-43E7-90BE-ED91053AA5D6}" srcOrd="0" destOrd="0" presId="urn:microsoft.com/office/officeart/2005/8/layout/list1"/>
    <dgm:cxn modelId="{0A46275B-6E47-4A37-8302-77BE782100FD}" type="presParOf" srcId="{608695CC-941C-43E7-90BE-ED91053AA5D6}" destId="{8B6A31BF-B2D5-4047-875A-8D048587F41E}" srcOrd="0" destOrd="0" presId="urn:microsoft.com/office/officeart/2005/8/layout/list1"/>
    <dgm:cxn modelId="{E374C70E-9760-4C9C-A4C2-6527B0DA4E9B}" type="presParOf" srcId="{608695CC-941C-43E7-90BE-ED91053AA5D6}" destId="{E125B1BF-7AB8-4930-838B-76D5290011D8}" srcOrd="1" destOrd="0" presId="urn:microsoft.com/office/officeart/2005/8/layout/list1"/>
    <dgm:cxn modelId="{2E5F6412-C160-42DF-B519-733A544CFE5F}" type="presParOf" srcId="{ED582997-EF6B-4252-89CD-DE23D6B517DF}" destId="{17BFC0BD-27EB-46F3-BF99-2ED7166D652E}" srcOrd="1" destOrd="0" presId="urn:microsoft.com/office/officeart/2005/8/layout/list1"/>
    <dgm:cxn modelId="{C2B34B04-0F5B-4B2F-A2AB-E1306BCC0F10}" type="presParOf" srcId="{ED582997-EF6B-4252-89CD-DE23D6B517DF}" destId="{3E8CF7E3-26C3-4100-82E0-178E69F5A2AA}" srcOrd="2" destOrd="0" presId="urn:microsoft.com/office/officeart/2005/8/layout/list1"/>
    <dgm:cxn modelId="{13C693FB-5623-4A20-9E37-53116BE42C69}" type="presParOf" srcId="{ED582997-EF6B-4252-89CD-DE23D6B517DF}" destId="{93175757-ED9B-49B8-8477-B26670F615C4}" srcOrd="3" destOrd="0" presId="urn:microsoft.com/office/officeart/2005/8/layout/list1"/>
    <dgm:cxn modelId="{F866DDC9-6756-4EAC-A305-308246E28348}" type="presParOf" srcId="{ED582997-EF6B-4252-89CD-DE23D6B517DF}" destId="{E651C779-9A03-4C08-9CA0-BBCDAB37C3BB}" srcOrd="4" destOrd="0" presId="urn:microsoft.com/office/officeart/2005/8/layout/list1"/>
    <dgm:cxn modelId="{B0D28C89-FBFE-48EC-9AA6-E32A56A8ECFD}" type="presParOf" srcId="{E651C779-9A03-4C08-9CA0-BBCDAB37C3BB}" destId="{D5EF6101-95BA-4D51-A1CF-E6881017452B}" srcOrd="0" destOrd="0" presId="urn:microsoft.com/office/officeart/2005/8/layout/list1"/>
    <dgm:cxn modelId="{50ADFA49-D9C9-4553-8E28-52FE6DE44136}" type="presParOf" srcId="{E651C779-9A03-4C08-9CA0-BBCDAB37C3BB}" destId="{D417FEC6-5FB9-4E34-87F2-C620B50A3FDF}" srcOrd="1" destOrd="0" presId="urn:microsoft.com/office/officeart/2005/8/layout/list1"/>
    <dgm:cxn modelId="{BFE06DE8-2A2E-443B-B409-76FDFDEA0C82}" type="presParOf" srcId="{ED582997-EF6B-4252-89CD-DE23D6B517DF}" destId="{0307913C-3101-464E-9278-BA376C758ED4}" srcOrd="5" destOrd="0" presId="urn:microsoft.com/office/officeart/2005/8/layout/list1"/>
    <dgm:cxn modelId="{609DAB8D-38F6-472D-9DDE-2E56FEDC54B5}" type="presParOf" srcId="{ED582997-EF6B-4252-89CD-DE23D6B517DF}" destId="{6FFAEA7C-C450-466C-ACF7-C0C65F61EAED}" srcOrd="6" destOrd="0" presId="urn:microsoft.com/office/officeart/2005/8/layout/list1"/>
    <dgm:cxn modelId="{986757B4-3945-48CA-993D-EC7AA3EC2EEF}" type="presParOf" srcId="{ED582997-EF6B-4252-89CD-DE23D6B517DF}" destId="{8A5C3D29-FFD1-4CCD-A0FA-EC4A1A7C0EA7}" srcOrd="7" destOrd="0" presId="urn:microsoft.com/office/officeart/2005/8/layout/list1"/>
    <dgm:cxn modelId="{5C23B458-53DF-4421-B10F-37495B5F7CCF}" type="presParOf" srcId="{ED582997-EF6B-4252-89CD-DE23D6B517DF}" destId="{FC0ADE51-4F2E-4763-BD99-45C58D80CE93}" srcOrd="8" destOrd="0" presId="urn:microsoft.com/office/officeart/2005/8/layout/list1"/>
    <dgm:cxn modelId="{D6C57167-C8A8-4F7F-8314-930BDEB16C97}" type="presParOf" srcId="{FC0ADE51-4F2E-4763-BD99-45C58D80CE93}" destId="{DC913B9C-C15D-4BEF-8462-E05AA2065115}" srcOrd="0" destOrd="0" presId="urn:microsoft.com/office/officeart/2005/8/layout/list1"/>
    <dgm:cxn modelId="{95BA18F3-9317-4750-869B-25D3F02B82DD}" type="presParOf" srcId="{FC0ADE51-4F2E-4763-BD99-45C58D80CE93}" destId="{77A574DC-A15A-4FE2-A5FA-3650B4C735DD}" srcOrd="1" destOrd="0" presId="urn:microsoft.com/office/officeart/2005/8/layout/list1"/>
    <dgm:cxn modelId="{087B07D0-F5F7-4E24-B2F2-3BEE66EFEF2F}" type="presParOf" srcId="{ED582997-EF6B-4252-89CD-DE23D6B517DF}" destId="{EFD6E27E-EDF3-4E9F-8FCF-6F235A62ECE1}" srcOrd="9" destOrd="0" presId="urn:microsoft.com/office/officeart/2005/8/layout/list1"/>
    <dgm:cxn modelId="{48D50347-A27C-4F59-825D-5D27689C2F26}" type="presParOf" srcId="{ED582997-EF6B-4252-89CD-DE23D6B517DF}" destId="{EC5FEEA6-8284-40FB-B3B1-19B6D8B3A816}" srcOrd="10" destOrd="0" presId="urn:microsoft.com/office/officeart/2005/8/layout/list1"/>
    <dgm:cxn modelId="{0E5771DC-53D2-445C-863F-6FCF234CE962}" type="presParOf" srcId="{ED582997-EF6B-4252-89CD-DE23D6B517DF}" destId="{D150CD3B-2388-45DB-B1D4-ACF648156C72}" srcOrd="11" destOrd="0" presId="urn:microsoft.com/office/officeart/2005/8/layout/list1"/>
    <dgm:cxn modelId="{F7C5EF85-B573-4E23-B96F-2B0DC37F927D}" type="presParOf" srcId="{ED582997-EF6B-4252-89CD-DE23D6B517DF}" destId="{A266ED74-2AA8-4F6A-ABD7-430A8ACDCE59}" srcOrd="12" destOrd="0" presId="urn:microsoft.com/office/officeart/2005/8/layout/list1"/>
    <dgm:cxn modelId="{A333B1AE-425F-4F4F-B34C-A07EAEE7E3C8}" type="presParOf" srcId="{A266ED74-2AA8-4F6A-ABD7-430A8ACDCE59}" destId="{99ADD79D-47C2-4929-942A-EE8CF6CCA765}" srcOrd="0" destOrd="0" presId="urn:microsoft.com/office/officeart/2005/8/layout/list1"/>
    <dgm:cxn modelId="{1D48D684-97A3-4052-B76A-4AF2E7C84D17}" type="presParOf" srcId="{A266ED74-2AA8-4F6A-ABD7-430A8ACDCE59}" destId="{B980611F-C02A-4B7D-AD23-26017862B261}" srcOrd="1" destOrd="0" presId="urn:microsoft.com/office/officeart/2005/8/layout/list1"/>
    <dgm:cxn modelId="{EBBB1B30-F18D-444B-95AB-E6DB9AF6F10A}" type="presParOf" srcId="{ED582997-EF6B-4252-89CD-DE23D6B517DF}" destId="{63ACCFBE-876C-49AA-8457-D4FEC950E1E1}" srcOrd="13" destOrd="0" presId="urn:microsoft.com/office/officeart/2005/8/layout/list1"/>
    <dgm:cxn modelId="{81848822-B271-4376-9909-02BED23A4D15}" type="presParOf" srcId="{ED582997-EF6B-4252-89CD-DE23D6B517DF}" destId="{F9CF3D9E-505F-44F5-AB48-C84C0120B13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BCCF8-804C-4F2A-8304-2CD6C54E209B}">
      <dsp:nvSpPr>
        <dsp:cNvPr id="0" name=""/>
        <dsp:cNvSpPr/>
      </dsp:nvSpPr>
      <dsp:spPr>
        <a:xfrm>
          <a:off x="4108" y="293304"/>
          <a:ext cx="2470500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r/Coronavirus</a:t>
          </a:r>
          <a:endParaRPr lang="nb-NO" sz="1900" kern="1200" dirty="0"/>
        </a:p>
      </dsp:txBody>
      <dsp:txXfrm>
        <a:off x="4108" y="293304"/>
        <a:ext cx="2470500" cy="547200"/>
      </dsp:txXfrm>
    </dsp:sp>
    <dsp:sp modelId="{2F8E9AAC-DC66-45D3-8357-740C47908A8D}">
      <dsp:nvSpPr>
        <dsp:cNvPr id="0" name=""/>
        <dsp:cNvSpPr/>
      </dsp:nvSpPr>
      <dsp:spPr>
        <a:xfrm>
          <a:off x="4108" y="840505"/>
          <a:ext cx="2470500" cy="255559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2.4m </a:t>
          </a:r>
          <a:r>
            <a:rPr lang="de-DE" sz="1900" kern="1200" dirty="0" err="1"/>
            <a:t>subscribers</a:t>
          </a:r>
          <a:endParaRPr lang="nb-NO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 err="1"/>
            <a:t>created</a:t>
          </a:r>
          <a:r>
            <a:rPr lang="de-DE" sz="1900" kern="1200" dirty="0"/>
            <a:t> May 2013 (</a:t>
          </a:r>
          <a:r>
            <a:rPr lang="de-DE" sz="1900" kern="1200" dirty="0" err="1"/>
            <a:t>official</a:t>
          </a:r>
          <a:r>
            <a:rPr lang="de-DE" sz="1900" kern="1200" dirty="0"/>
            <a:t> March 2020)</a:t>
          </a:r>
          <a:endParaRPr lang="nb-NO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29% </a:t>
          </a:r>
          <a:r>
            <a:rPr lang="de-DE" sz="1900" kern="1200" dirty="0" err="1"/>
            <a:t>of</a:t>
          </a:r>
          <a:r>
            <a:rPr lang="de-DE" sz="1900" kern="1200" dirty="0"/>
            <a:t> </a:t>
          </a:r>
          <a:r>
            <a:rPr lang="de-DE" sz="1900" kern="1200" dirty="0" err="1"/>
            <a:t>collected</a:t>
          </a:r>
          <a:r>
            <a:rPr lang="de-DE" sz="1900" kern="1200" dirty="0"/>
            <a:t> </a:t>
          </a:r>
          <a:r>
            <a:rPr lang="de-DE" sz="1900" kern="1200" dirty="0" err="1"/>
            <a:t>posts</a:t>
          </a:r>
          <a:r>
            <a:rPr lang="de-DE" sz="1900" kern="1200" dirty="0"/>
            <a:t> in March 2020</a:t>
          </a:r>
          <a:endParaRPr lang="nb-NO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315023 </a:t>
          </a:r>
          <a:r>
            <a:rPr lang="de-DE" sz="1900" kern="1200" dirty="0" err="1"/>
            <a:t>submissions</a:t>
          </a:r>
          <a:r>
            <a:rPr lang="de-DE" sz="1900" kern="1200" dirty="0"/>
            <a:t> </a:t>
          </a:r>
          <a:r>
            <a:rPr lang="de-DE" sz="1900" kern="1200" dirty="0" err="1"/>
            <a:t>by</a:t>
          </a:r>
          <a:r>
            <a:rPr lang="de-DE" sz="1900" kern="1200" dirty="0"/>
            <a:t> 90655 </a:t>
          </a:r>
          <a:r>
            <a:rPr lang="de-DE" sz="1900" kern="1200" dirty="0" err="1"/>
            <a:t>authors</a:t>
          </a:r>
          <a:r>
            <a:rPr lang="de-DE" sz="1900" kern="1200" dirty="0"/>
            <a:t> (</a:t>
          </a:r>
          <a:r>
            <a:rPr lang="de-DE" sz="1900" kern="1200" dirty="0" err="1"/>
            <a:t>avg</a:t>
          </a:r>
          <a:r>
            <a:rPr lang="de-DE" sz="1900" kern="1200" dirty="0"/>
            <a:t> 3.5, median 1)</a:t>
          </a:r>
          <a:endParaRPr lang="nb-NO" sz="1900" kern="1200" dirty="0"/>
        </a:p>
      </dsp:txBody>
      <dsp:txXfrm>
        <a:off x="4108" y="840505"/>
        <a:ext cx="2470500" cy="2555595"/>
      </dsp:txXfrm>
    </dsp:sp>
    <dsp:sp modelId="{68990BDE-359B-40F7-B93F-E026061A70B2}">
      <dsp:nvSpPr>
        <dsp:cNvPr id="0" name=""/>
        <dsp:cNvSpPr/>
      </dsp:nvSpPr>
      <dsp:spPr>
        <a:xfrm>
          <a:off x="2820479" y="293304"/>
          <a:ext cx="2470500" cy="547200"/>
        </a:xfrm>
        <a:prstGeom prst="rect">
          <a:avLst/>
        </a:prstGeom>
        <a:solidFill>
          <a:schemeClr val="accent2">
            <a:hueOff val="-477861"/>
            <a:satOff val="-11515"/>
            <a:lumOff val="-6928"/>
            <a:alphaOff val="0"/>
          </a:schemeClr>
        </a:solidFill>
        <a:ln w="12700" cap="flat" cmpd="sng" algn="ctr">
          <a:solidFill>
            <a:schemeClr val="accent2">
              <a:hueOff val="-477861"/>
              <a:satOff val="-11515"/>
              <a:lumOff val="-6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r/COVID19</a:t>
          </a:r>
          <a:endParaRPr lang="nb-NO" sz="1900" kern="1200" dirty="0"/>
        </a:p>
      </dsp:txBody>
      <dsp:txXfrm>
        <a:off x="2820479" y="293304"/>
        <a:ext cx="2470500" cy="547200"/>
      </dsp:txXfrm>
    </dsp:sp>
    <dsp:sp modelId="{AC9AF49D-17DC-444C-B439-341C16F2CF0B}">
      <dsp:nvSpPr>
        <dsp:cNvPr id="0" name=""/>
        <dsp:cNvSpPr/>
      </dsp:nvSpPr>
      <dsp:spPr>
        <a:xfrm>
          <a:off x="2820479" y="840505"/>
          <a:ext cx="2470500" cy="2555595"/>
        </a:xfrm>
        <a:prstGeom prst="rect">
          <a:avLst/>
        </a:prstGeom>
        <a:solidFill>
          <a:schemeClr val="accent2">
            <a:tint val="40000"/>
            <a:alpha val="90000"/>
            <a:hueOff val="-476490"/>
            <a:satOff val="-22417"/>
            <a:lumOff val="-183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76490"/>
              <a:satOff val="-22417"/>
              <a:lumOff val="-18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349k </a:t>
          </a:r>
          <a:r>
            <a:rPr lang="de-DE" sz="1900" kern="1200" dirty="0" err="1"/>
            <a:t>subscribers</a:t>
          </a:r>
          <a:endParaRPr lang="nb-NO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 err="1"/>
            <a:t>created</a:t>
          </a:r>
          <a:r>
            <a:rPr lang="de-DE" sz="1900" kern="1200" dirty="0"/>
            <a:t> Feb 2020</a:t>
          </a:r>
          <a:endParaRPr lang="nb-NO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 17% </a:t>
          </a:r>
          <a:r>
            <a:rPr lang="de-DE" sz="1900" kern="1200" dirty="0" err="1"/>
            <a:t>of</a:t>
          </a:r>
          <a:r>
            <a:rPr lang="de-DE" sz="1900" kern="1200" dirty="0"/>
            <a:t> </a:t>
          </a:r>
          <a:r>
            <a:rPr lang="de-DE" sz="1900" kern="1200" dirty="0" err="1"/>
            <a:t>posts</a:t>
          </a:r>
          <a:r>
            <a:rPr lang="de-DE" sz="1900" kern="1200" dirty="0"/>
            <a:t> in March 2020</a:t>
          </a:r>
          <a:endParaRPr lang="nb-NO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33021 </a:t>
          </a:r>
          <a:r>
            <a:rPr lang="de-DE" sz="1900" kern="1200" dirty="0" err="1"/>
            <a:t>submissions</a:t>
          </a:r>
          <a:r>
            <a:rPr lang="de-DE" sz="1900" kern="1200" dirty="0"/>
            <a:t> </a:t>
          </a:r>
          <a:r>
            <a:rPr lang="de-DE" sz="1900" kern="1200" dirty="0" err="1"/>
            <a:t>by</a:t>
          </a:r>
          <a:r>
            <a:rPr lang="de-DE" sz="1900" kern="1200" dirty="0"/>
            <a:t> 15732 </a:t>
          </a:r>
          <a:r>
            <a:rPr lang="de-DE" sz="1900" kern="1200" dirty="0" err="1"/>
            <a:t>authors</a:t>
          </a:r>
          <a:r>
            <a:rPr lang="de-DE" sz="1900" kern="1200" dirty="0"/>
            <a:t> (</a:t>
          </a:r>
          <a:r>
            <a:rPr lang="de-DE" sz="1900" kern="1200" dirty="0" err="1"/>
            <a:t>avg</a:t>
          </a:r>
          <a:r>
            <a:rPr lang="de-DE" sz="1900" kern="1200" dirty="0"/>
            <a:t> 2.1, median 1)</a:t>
          </a:r>
          <a:endParaRPr lang="nb-NO" sz="1900" kern="1200" dirty="0"/>
        </a:p>
      </dsp:txBody>
      <dsp:txXfrm>
        <a:off x="2820479" y="840505"/>
        <a:ext cx="2470500" cy="2555595"/>
      </dsp:txXfrm>
    </dsp:sp>
    <dsp:sp modelId="{DA8AAA71-69C2-4380-89AD-2E1BEBA9B409}">
      <dsp:nvSpPr>
        <dsp:cNvPr id="0" name=""/>
        <dsp:cNvSpPr/>
      </dsp:nvSpPr>
      <dsp:spPr>
        <a:xfrm>
          <a:off x="5636849" y="293304"/>
          <a:ext cx="2470500" cy="547200"/>
        </a:xfrm>
        <a:prstGeom prst="rect">
          <a:avLst/>
        </a:prstGeom>
        <a:solidFill>
          <a:schemeClr val="accent2">
            <a:hueOff val="-955721"/>
            <a:satOff val="-23029"/>
            <a:lumOff val="-13857"/>
            <a:alphaOff val="0"/>
          </a:schemeClr>
        </a:solidFill>
        <a:ln w="12700" cap="flat" cmpd="sng" algn="ctr">
          <a:solidFill>
            <a:schemeClr val="accent2">
              <a:hueOff val="-955721"/>
              <a:satOff val="-23029"/>
              <a:lumOff val="-138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r/</a:t>
          </a:r>
          <a:r>
            <a:rPr lang="de-DE" sz="1900" kern="1200" dirty="0" err="1"/>
            <a:t>China_Flu</a:t>
          </a:r>
          <a:endParaRPr lang="nb-NO" sz="1900" kern="1200" dirty="0"/>
        </a:p>
      </dsp:txBody>
      <dsp:txXfrm>
        <a:off x="5636849" y="293304"/>
        <a:ext cx="2470500" cy="547200"/>
      </dsp:txXfrm>
    </dsp:sp>
    <dsp:sp modelId="{0C09C3CC-42AC-46F5-B44E-D321FA825216}">
      <dsp:nvSpPr>
        <dsp:cNvPr id="0" name=""/>
        <dsp:cNvSpPr/>
      </dsp:nvSpPr>
      <dsp:spPr>
        <a:xfrm>
          <a:off x="5636849" y="840505"/>
          <a:ext cx="2470500" cy="2555595"/>
        </a:xfrm>
        <a:prstGeom prst="rect">
          <a:avLst/>
        </a:prstGeom>
        <a:solidFill>
          <a:schemeClr val="accent2">
            <a:tint val="40000"/>
            <a:alpha val="90000"/>
            <a:hueOff val="-952981"/>
            <a:satOff val="-44835"/>
            <a:lumOff val="-367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952981"/>
              <a:satOff val="-44835"/>
              <a:lumOff val="-36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102k </a:t>
          </a:r>
          <a:r>
            <a:rPr lang="de-DE" sz="1900" kern="1200" dirty="0" err="1"/>
            <a:t>subscribers</a:t>
          </a:r>
          <a:endParaRPr lang="nb-NO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 err="1"/>
            <a:t>created</a:t>
          </a:r>
          <a:r>
            <a:rPr lang="de-DE" sz="1900" kern="1200" dirty="0"/>
            <a:t> Jan 2020 (</a:t>
          </a:r>
          <a:r>
            <a:rPr lang="de-DE" sz="1900" kern="1200" dirty="0" err="1"/>
            <a:t>currently</a:t>
          </a:r>
          <a:r>
            <a:rPr lang="de-DE" sz="1900" kern="1200" dirty="0"/>
            <a:t> </a:t>
          </a:r>
          <a:r>
            <a:rPr lang="de-DE" sz="1900" kern="1200" dirty="0" err="1"/>
            <a:t>restricted</a:t>
          </a:r>
          <a:r>
            <a:rPr lang="de-DE" sz="1900" kern="1200" dirty="0"/>
            <a:t>)</a:t>
          </a:r>
          <a:endParaRPr lang="nb-NO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32% </a:t>
          </a:r>
          <a:r>
            <a:rPr lang="de-DE" sz="1900" kern="1200" dirty="0" err="1"/>
            <a:t>of</a:t>
          </a:r>
          <a:r>
            <a:rPr lang="de-DE" sz="1900" kern="1200" dirty="0"/>
            <a:t> </a:t>
          </a:r>
          <a:r>
            <a:rPr lang="de-DE" sz="1900" kern="1200" dirty="0" err="1"/>
            <a:t>posts</a:t>
          </a:r>
          <a:r>
            <a:rPr lang="de-DE" sz="1900" kern="1200" dirty="0"/>
            <a:t> in March 2020</a:t>
          </a:r>
          <a:endParaRPr lang="nb-NO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65675 </a:t>
          </a:r>
          <a:r>
            <a:rPr lang="de-DE" sz="1900" kern="1200" dirty="0" err="1"/>
            <a:t>submissions</a:t>
          </a:r>
          <a:r>
            <a:rPr lang="de-DE" sz="1900" kern="1200" dirty="0"/>
            <a:t> </a:t>
          </a:r>
          <a:r>
            <a:rPr lang="de-DE" sz="1900" kern="1200" dirty="0" err="1"/>
            <a:t>by</a:t>
          </a:r>
          <a:r>
            <a:rPr lang="de-DE" sz="1900" kern="1200" dirty="0"/>
            <a:t> 17493 </a:t>
          </a:r>
          <a:r>
            <a:rPr lang="de-DE" sz="1900" kern="1200" dirty="0" err="1"/>
            <a:t>authors</a:t>
          </a:r>
          <a:r>
            <a:rPr lang="de-DE" sz="1900" kern="1200" dirty="0"/>
            <a:t> (</a:t>
          </a:r>
          <a:r>
            <a:rPr lang="de-DE" sz="1900" kern="1200" dirty="0" err="1"/>
            <a:t>avg</a:t>
          </a:r>
          <a:r>
            <a:rPr lang="de-DE" sz="1900" kern="1200" dirty="0"/>
            <a:t> 3.8, median 1)</a:t>
          </a:r>
          <a:endParaRPr lang="nb-NO" sz="1900" kern="1200" dirty="0"/>
        </a:p>
      </dsp:txBody>
      <dsp:txXfrm>
        <a:off x="5636849" y="840505"/>
        <a:ext cx="2470500" cy="2555595"/>
      </dsp:txXfrm>
    </dsp:sp>
    <dsp:sp modelId="{D71676C6-0DC8-457C-916F-E51A566679BC}">
      <dsp:nvSpPr>
        <dsp:cNvPr id="0" name=""/>
        <dsp:cNvSpPr/>
      </dsp:nvSpPr>
      <dsp:spPr>
        <a:xfrm>
          <a:off x="8453219" y="293304"/>
          <a:ext cx="2470500" cy="547200"/>
        </a:xfrm>
        <a:prstGeom prst="rect">
          <a:avLst/>
        </a:prstGeom>
        <a:solidFill>
          <a:schemeClr val="accent2">
            <a:hueOff val="-1433582"/>
            <a:satOff val="-34544"/>
            <a:lumOff val="-20785"/>
            <a:alphaOff val="0"/>
          </a:schemeClr>
        </a:solidFill>
        <a:ln w="12700" cap="flat" cmpd="sng" algn="ctr">
          <a:solidFill>
            <a:schemeClr val="accent2">
              <a:hueOff val="-1433582"/>
              <a:satOff val="-34544"/>
              <a:lumOff val="-207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r/</a:t>
          </a:r>
          <a:r>
            <a:rPr lang="de-DE" sz="1900" kern="1200" dirty="0" err="1"/>
            <a:t>nCoV</a:t>
          </a:r>
          <a:endParaRPr lang="nb-NO" sz="1900" kern="1200" dirty="0"/>
        </a:p>
      </dsp:txBody>
      <dsp:txXfrm>
        <a:off x="8453219" y="293304"/>
        <a:ext cx="2470500" cy="547200"/>
      </dsp:txXfrm>
    </dsp:sp>
    <dsp:sp modelId="{BABC3FF6-101C-4F3D-B7BA-4E9DAFB376B2}">
      <dsp:nvSpPr>
        <dsp:cNvPr id="0" name=""/>
        <dsp:cNvSpPr/>
      </dsp:nvSpPr>
      <dsp:spPr>
        <a:xfrm>
          <a:off x="8453219" y="840505"/>
          <a:ext cx="2470500" cy="2555595"/>
        </a:xfrm>
        <a:prstGeom prst="rect">
          <a:avLst/>
        </a:prstGeom>
        <a:solidFill>
          <a:schemeClr val="accent2">
            <a:tint val="40000"/>
            <a:alpha val="90000"/>
            <a:hueOff val="-1429471"/>
            <a:satOff val="-67252"/>
            <a:lumOff val="-551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429471"/>
              <a:satOff val="-67252"/>
              <a:lumOff val="-55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15.2k </a:t>
          </a:r>
          <a:r>
            <a:rPr lang="de-DE" sz="1900" kern="1200" dirty="0" err="1"/>
            <a:t>subscribers</a:t>
          </a:r>
          <a:endParaRPr lang="nb-NO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 err="1"/>
            <a:t>created</a:t>
          </a:r>
          <a:r>
            <a:rPr lang="de-DE" sz="1900" kern="1200" dirty="0"/>
            <a:t> Jan 2020</a:t>
          </a:r>
          <a:endParaRPr lang="nb-NO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 23% </a:t>
          </a:r>
          <a:r>
            <a:rPr lang="de-DE" sz="1900" kern="1200" dirty="0" err="1"/>
            <a:t>of</a:t>
          </a:r>
          <a:r>
            <a:rPr lang="de-DE" sz="1900" kern="1200" dirty="0"/>
            <a:t> </a:t>
          </a:r>
          <a:r>
            <a:rPr lang="de-DE" sz="1900" kern="1200" dirty="0" err="1"/>
            <a:t>posts</a:t>
          </a:r>
          <a:r>
            <a:rPr lang="de-DE" sz="1900" kern="1200" dirty="0"/>
            <a:t> in March 2020</a:t>
          </a:r>
          <a:endParaRPr lang="nb-NO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7901 </a:t>
          </a:r>
          <a:r>
            <a:rPr lang="de-DE" sz="1900" kern="1200" dirty="0" err="1"/>
            <a:t>submissions</a:t>
          </a:r>
          <a:r>
            <a:rPr lang="de-DE" sz="1900" kern="1200" dirty="0"/>
            <a:t> </a:t>
          </a:r>
          <a:r>
            <a:rPr lang="de-DE" sz="1900" kern="1200" dirty="0" err="1"/>
            <a:t>by</a:t>
          </a:r>
          <a:r>
            <a:rPr lang="de-DE" sz="1900" kern="1200" dirty="0"/>
            <a:t> 1135 </a:t>
          </a:r>
          <a:r>
            <a:rPr lang="de-DE" sz="1900" kern="1200" dirty="0" err="1"/>
            <a:t>authors</a:t>
          </a:r>
          <a:r>
            <a:rPr lang="de-DE" sz="1900" kern="1200" dirty="0"/>
            <a:t> (</a:t>
          </a:r>
          <a:r>
            <a:rPr lang="de-DE" sz="1900" kern="1200" dirty="0" err="1"/>
            <a:t>avg</a:t>
          </a:r>
          <a:r>
            <a:rPr lang="de-DE" sz="1900" kern="1200" dirty="0"/>
            <a:t> 7, median 1)</a:t>
          </a:r>
          <a:endParaRPr lang="nb-NO" sz="1900" kern="1200" dirty="0"/>
        </a:p>
      </dsp:txBody>
      <dsp:txXfrm>
        <a:off x="8453219" y="840505"/>
        <a:ext cx="2470500" cy="25555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3CAE3-4AEA-4DC4-8604-E1B976181982}">
      <dsp:nvSpPr>
        <dsp:cNvPr id="0" name=""/>
        <dsp:cNvSpPr/>
      </dsp:nvSpPr>
      <dsp:spPr>
        <a:xfrm>
          <a:off x="0" y="310777"/>
          <a:ext cx="6900512" cy="1187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270764" rIns="5355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/>
            <a:t>273927 (87%) </a:t>
          </a:r>
          <a:r>
            <a:rPr lang="de-DE" sz="1300" kern="1200" dirty="0" err="1"/>
            <a:t>flaired</a:t>
          </a:r>
          <a:endParaRPr lang="de-D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/>
            <a:t>139 </a:t>
          </a:r>
          <a:r>
            <a:rPr lang="de-DE" sz="1300" kern="1200" dirty="0" err="1"/>
            <a:t>unique</a:t>
          </a:r>
          <a:r>
            <a:rPr lang="de-DE" sz="1300" kern="1200" dirty="0"/>
            <a:t> </a:t>
          </a:r>
          <a:r>
            <a:rPr lang="de-DE" sz="1300" kern="1200" dirty="0" err="1"/>
            <a:t>flairs</a:t>
          </a:r>
          <a:endParaRPr lang="de-D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/>
            <a:t>e.g. </a:t>
          </a:r>
          <a:r>
            <a:rPr lang="de-DE" sz="1300" kern="1200" dirty="0" err="1"/>
            <a:t>location</a:t>
          </a:r>
          <a:r>
            <a:rPr lang="de-DE" sz="1300" kern="1200" dirty="0"/>
            <a:t>, „</a:t>
          </a:r>
          <a:r>
            <a:rPr lang="de-DE" sz="1300" kern="1200" dirty="0" err="1"/>
            <a:t>good</a:t>
          </a:r>
          <a:r>
            <a:rPr lang="de-DE" sz="1300" kern="1200" dirty="0"/>
            <a:t> </a:t>
          </a:r>
          <a:r>
            <a:rPr lang="de-DE" sz="1300" kern="1200" dirty="0" err="1"/>
            <a:t>news</a:t>
          </a:r>
          <a:r>
            <a:rPr lang="de-DE" sz="1300" kern="1200" dirty="0"/>
            <a:t>“, „</a:t>
          </a:r>
          <a:r>
            <a:rPr lang="de-DE" sz="1300" kern="1200" dirty="0" err="1"/>
            <a:t>academic</a:t>
          </a:r>
          <a:r>
            <a:rPr lang="de-DE" sz="1300" kern="1200" dirty="0"/>
            <a:t> </a:t>
          </a:r>
          <a:r>
            <a:rPr lang="de-DE" sz="1300" kern="1200" dirty="0" err="1"/>
            <a:t>report</a:t>
          </a:r>
          <a:r>
            <a:rPr lang="de-DE" sz="1300" kern="1200" dirty="0"/>
            <a:t>“, </a:t>
          </a:r>
          <a:r>
            <a:rPr lang="de-DE" sz="1300" kern="1200" dirty="0" err="1"/>
            <a:t>removal</a:t>
          </a:r>
          <a:r>
            <a:rPr lang="de-DE" sz="1300" kern="1200" dirty="0"/>
            <a:t> </a:t>
          </a:r>
          <a:r>
            <a:rPr lang="de-DE" sz="1300" kern="1200" dirty="0" err="1"/>
            <a:t>reasons</a:t>
          </a:r>
          <a:endParaRPr lang="de-D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1300" kern="1200" dirty="0"/>
        </a:p>
      </dsp:txBody>
      <dsp:txXfrm>
        <a:off x="0" y="310777"/>
        <a:ext cx="6900512" cy="1187550"/>
      </dsp:txXfrm>
    </dsp:sp>
    <dsp:sp modelId="{C0835FFB-7099-442A-811F-0D9B83FE66C0}">
      <dsp:nvSpPr>
        <dsp:cNvPr id="0" name=""/>
        <dsp:cNvSpPr/>
      </dsp:nvSpPr>
      <dsp:spPr>
        <a:xfrm>
          <a:off x="345025" y="118897"/>
          <a:ext cx="4830358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r/Coronavirus</a:t>
          </a:r>
        </a:p>
      </dsp:txBody>
      <dsp:txXfrm>
        <a:off x="363759" y="137631"/>
        <a:ext cx="4792890" cy="346292"/>
      </dsp:txXfrm>
    </dsp:sp>
    <dsp:sp modelId="{D3B96175-4551-4986-B7FC-29B5CD077428}">
      <dsp:nvSpPr>
        <dsp:cNvPr id="0" name=""/>
        <dsp:cNvSpPr/>
      </dsp:nvSpPr>
      <dsp:spPr>
        <a:xfrm>
          <a:off x="0" y="1760407"/>
          <a:ext cx="6900512" cy="1167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77861"/>
              <a:satOff val="-11515"/>
              <a:lumOff val="-6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270764" rIns="5355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/>
            <a:t>55313 (84%) </a:t>
          </a:r>
          <a:r>
            <a:rPr lang="de-DE" sz="1300" kern="1200" dirty="0" err="1"/>
            <a:t>flaired</a:t>
          </a:r>
          <a:endParaRPr lang="de-D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/>
            <a:t>224 </a:t>
          </a:r>
          <a:r>
            <a:rPr lang="de-DE" sz="1300" kern="1200" dirty="0" err="1"/>
            <a:t>unique</a:t>
          </a:r>
          <a:r>
            <a:rPr lang="de-DE" sz="1300" kern="1200" dirty="0"/>
            <a:t> </a:t>
          </a:r>
          <a:r>
            <a:rPr lang="de-DE" sz="1300" kern="1200" dirty="0" err="1"/>
            <a:t>flairs</a:t>
          </a:r>
          <a:endParaRPr lang="de-D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/>
            <a:t>e.g. „General“, „</a:t>
          </a:r>
          <a:r>
            <a:rPr lang="de-DE" sz="1300" kern="1200" dirty="0" err="1"/>
            <a:t>Discussion</a:t>
          </a:r>
          <a:r>
            <a:rPr lang="de-DE" sz="1300" kern="1200" dirty="0"/>
            <a:t>“, „Question“, countries, </a:t>
          </a:r>
          <a:r>
            <a:rPr lang="de-DE" sz="1300" kern="1200" dirty="0" err="1"/>
            <a:t>evaluation</a:t>
          </a:r>
          <a:r>
            <a:rPr lang="de-DE" sz="1300" kern="1200" dirty="0"/>
            <a:t> („</a:t>
          </a:r>
          <a:r>
            <a:rPr lang="de-DE" sz="1300" kern="1200" dirty="0" err="1"/>
            <a:t>grain</a:t>
          </a:r>
          <a:r>
            <a:rPr lang="de-DE" sz="1300" kern="1200" dirty="0"/>
            <a:t> </a:t>
          </a:r>
          <a:r>
            <a:rPr lang="de-DE" sz="1300" kern="1200" dirty="0" err="1"/>
            <a:t>of</a:t>
          </a:r>
          <a:r>
            <a:rPr lang="de-DE" sz="1300" kern="1200" dirty="0"/>
            <a:t> </a:t>
          </a:r>
          <a:r>
            <a:rPr lang="de-DE" sz="1300" kern="1200" dirty="0" err="1"/>
            <a:t>salt</a:t>
          </a:r>
          <a:r>
            <a:rPr lang="de-DE" sz="1300" kern="1200" dirty="0"/>
            <a:t>“, „</a:t>
          </a:r>
          <a:r>
            <a:rPr lang="de-DE" sz="1300" kern="1200" dirty="0" err="1"/>
            <a:t>rumors</a:t>
          </a:r>
          <a:r>
            <a:rPr lang="de-DE" sz="1300" kern="1200" dirty="0"/>
            <a:t> – </a:t>
          </a:r>
          <a:r>
            <a:rPr lang="de-DE" sz="1300" kern="1200" dirty="0" err="1"/>
            <a:t>unconfirmed</a:t>
          </a:r>
          <a:r>
            <a:rPr lang="de-DE" sz="1300" kern="1200" dirty="0"/>
            <a:t> source“)</a:t>
          </a:r>
        </a:p>
      </dsp:txBody>
      <dsp:txXfrm>
        <a:off x="0" y="1760407"/>
        <a:ext cx="6900512" cy="1167075"/>
      </dsp:txXfrm>
    </dsp:sp>
    <dsp:sp modelId="{188C1FA5-2A13-4AC7-9C9A-D978AE6B95C8}">
      <dsp:nvSpPr>
        <dsp:cNvPr id="0" name=""/>
        <dsp:cNvSpPr/>
      </dsp:nvSpPr>
      <dsp:spPr>
        <a:xfrm>
          <a:off x="345025" y="1568527"/>
          <a:ext cx="4830358" cy="383760"/>
        </a:xfrm>
        <a:prstGeom prst="roundRect">
          <a:avLst/>
        </a:prstGeom>
        <a:solidFill>
          <a:schemeClr val="accent2">
            <a:hueOff val="-477861"/>
            <a:satOff val="-11515"/>
            <a:lumOff val="-69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r/</a:t>
          </a:r>
          <a:r>
            <a:rPr lang="de-DE" sz="1300" kern="1200" dirty="0" err="1"/>
            <a:t>China_Flu</a:t>
          </a:r>
          <a:endParaRPr lang="de-DE" sz="1300" kern="1200" dirty="0"/>
        </a:p>
      </dsp:txBody>
      <dsp:txXfrm>
        <a:off x="363759" y="1587261"/>
        <a:ext cx="4792890" cy="346292"/>
      </dsp:txXfrm>
    </dsp:sp>
    <dsp:sp modelId="{3F46F51A-7146-40AA-8DE1-77ADE6ADD551}">
      <dsp:nvSpPr>
        <dsp:cNvPr id="0" name=""/>
        <dsp:cNvSpPr/>
      </dsp:nvSpPr>
      <dsp:spPr>
        <a:xfrm>
          <a:off x="0" y="3189562"/>
          <a:ext cx="6900512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55721"/>
              <a:satOff val="-23029"/>
              <a:lumOff val="-138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270764" rIns="5355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/>
            <a:t>30912 (94%) </a:t>
          </a:r>
          <a:r>
            <a:rPr lang="de-DE" sz="1300" kern="1200" dirty="0" err="1"/>
            <a:t>flaired</a:t>
          </a:r>
          <a:endParaRPr lang="de-D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/>
            <a:t>60 </a:t>
          </a:r>
          <a:r>
            <a:rPr lang="de-DE" sz="1300" kern="1200" dirty="0" err="1"/>
            <a:t>unique</a:t>
          </a:r>
          <a:r>
            <a:rPr lang="de-DE" sz="1300" kern="1200" dirty="0"/>
            <a:t> </a:t>
          </a:r>
          <a:r>
            <a:rPr lang="de-DE" sz="1300" kern="1200" dirty="0" err="1"/>
            <a:t>flairs</a:t>
          </a:r>
          <a:endParaRPr lang="de-D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/>
            <a:t>e.g. „General“, „Preprint“, „Academic Report“, „Press Release“; also </a:t>
          </a:r>
          <a:r>
            <a:rPr lang="de-DE" sz="1300" kern="1200" dirty="0" err="1"/>
            <a:t>removal</a:t>
          </a:r>
          <a:r>
            <a:rPr lang="de-DE" sz="1300" kern="1200" dirty="0"/>
            <a:t> </a:t>
          </a:r>
          <a:r>
            <a:rPr lang="de-DE" sz="1300" kern="1200" dirty="0" err="1"/>
            <a:t>reasons</a:t>
          </a:r>
          <a:endParaRPr lang="de-DE" sz="1300" kern="1200" dirty="0"/>
        </a:p>
      </dsp:txBody>
      <dsp:txXfrm>
        <a:off x="0" y="3189562"/>
        <a:ext cx="6900512" cy="982800"/>
      </dsp:txXfrm>
    </dsp:sp>
    <dsp:sp modelId="{0C89C68C-37F0-4DE0-B4DF-B5FDC38D0D74}">
      <dsp:nvSpPr>
        <dsp:cNvPr id="0" name=""/>
        <dsp:cNvSpPr/>
      </dsp:nvSpPr>
      <dsp:spPr>
        <a:xfrm>
          <a:off x="345025" y="2997683"/>
          <a:ext cx="4830358" cy="383760"/>
        </a:xfrm>
        <a:prstGeom prst="roundRect">
          <a:avLst/>
        </a:prstGeom>
        <a:solidFill>
          <a:schemeClr val="accent2">
            <a:hueOff val="-955721"/>
            <a:satOff val="-23029"/>
            <a:lumOff val="-138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r/COVID19</a:t>
          </a:r>
        </a:p>
      </dsp:txBody>
      <dsp:txXfrm>
        <a:off x="363759" y="3016417"/>
        <a:ext cx="4792890" cy="346292"/>
      </dsp:txXfrm>
    </dsp:sp>
    <dsp:sp modelId="{F1A247A6-F65F-4A6E-ACD1-24E7FBC4F9A0}">
      <dsp:nvSpPr>
        <dsp:cNvPr id="0" name=""/>
        <dsp:cNvSpPr/>
      </dsp:nvSpPr>
      <dsp:spPr>
        <a:xfrm>
          <a:off x="0" y="4434443"/>
          <a:ext cx="6900512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33582"/>
              <a:satOff val="-34544"/>
              <a:lumOff val="-207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270764" rIns="5355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/>
            <a:t>5742 (73%) </a:t>
          </a:r>
          <a:r>
            <a:rPr lang="de-DE" sz="1300" kern="1200" dirty="0" err="1"/>
            <a:t>flaired</a:t>
          </a:r>
          <a:endParaRPr lang="de-D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/>
            <a:t>1038 </a:t>
          </a:r>
          <a:r>
            <a:rPr lang="de-DE" sz="1300" kern="1200" dirty="0" err="1"/>
            <a:t>unique</a:t>
          </a:r>
          <a:r>
            <a:rPr lang="de-DE" sz="1300" kern="1200" dirty="0"/>
            <a:t> </a:t>
          </a:r>
          <a:r>
            <a:rPr lang="de-DE" sz="1300" kern="1200" dirty="0" err="1"/>
            <a:t>flairs</a:t>
          </a:r>
          <a:endParaRPr lang="de-D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/>
            <a:t>Topics, countries, time </a:t>
          </a:r>
          <a:r>
            <a:rPr lang="de-DE" sz="1300" kern="1200" dirty="0" err="1"/>
            <a:t>stamps</a:t>
          </a:r>
          <a:endParaRPr lang="de-DE" sz="1300" kern="1200" dirty="0"/>
        </a:p>
      </dsp:txBody>
      <dsp:txXfrm>
        <a:off x="0" y="4434443"/>
        <a:ext cx="6900512" cy="982800"/>
      </dsp:txXfrm>
    </dsp:sp>
    <dsp:sp modelId="{A9BA4DDA-AD74-4BF2-9B66-9266D6DDA54D}">
      <dsp:nvSpPr>
        <dsp:cNvPr id="0" name=""/>
        <dsp:cNvSpPr/>
      </dsp:nvSpPr>
      <dsp:spPr>
        <a:xfrm>
          <a:off x="345025" y="4242563"/>
          <a:ext cx="4830358" cy="383760"/>
        </a:xfrm>
        <a:prstGeom prst="roundRect">
          <a:avLst/>
        </a:prstGeom>
        <a:solidFill>
          <a:schemeClr val="accent2">
            <a:hueOff val="-1433582"/>
            <a:satOff val="-34544"/>
            <a:lumOff val="-207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r/</a:t>
          </a:r>
          <a:r>
            <a:rPr lang="de-DE" sz="1300" kern="1200" dirty="0" err="1"/>
            <a:t>nCoV</a:t>
          </a:r>
          <a:endParaRPr lang="de-DE" sz="1300" kern="1200" dirty="0"/>
        </a:p>
      </dsp:txBody>
      <dsp:txXfrm>
        <a:off x="363759" y="4261297"/>
        <a:ext cx="4792890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CF7E3-26C3-4100-82E0-178E69F5A2AA}">
      <dsp:nvSpPr>
        <dsp:cNvPr id="0" name=""/>
        <dsp:cNvSpPr/>
      </dsp:nvSpPr>
      <dsp:spPr>
        <a:xfrm>
          <a:off x="0" y="232005"/>
          <a:ext cx="6900512" cy="149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291592" rIns="535556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8137 (3%) </a:t>
          </a:r>
          <a:r>
            <a:rPr lang="de-DE" sz="1400" kern="1200" dirty="0" err="1"/>
            <a:t>flaired</a:t>
          </a: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82 </a:t>
          </a:r>
          <a:r>
            <a:rPr lang="de-DE" sz="1400" kern="1200" dirty="0" err="1"/>
            <a:t>unique</a:t>
          </a:r>
          <a:r>
            <a:rPr lang="de-DE" sz="1400" kern="1200" dirty="0"/>
            <a:t> </a:t>
          </a:r>
          <a:r>
            <a:rPr lang="de-DE" sz="1400" kern="1200" dirty="0" err="1"/>
            <a:t>flairs</a:t>
          </a: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Vaccine </a:t>
          </a:r>
          <a:r>
            <a:rPr lang="de-DE" sz="1400" kern="1200" dirty="0" err="1"/>
            <a:t>status</a:t>
          </a:r>
          <a:r>
            <a:rPr lang="de-DE" sz="1400" kern="1200" dirty="0"/>
            <a:t>, </a:t>
          </a:r>
          <a:r>
            <a:rPr lang="de-DE" sz="1400" kern="1200" dirty="0" err="1"/>
            <a:t>contributor</a:t>
          </a:r>
          <a:r>
            <a:rPr lang="de-DE" sz="1400" kern="1200" dirty="0"/>
            <a:t> </a:t>
          </a:r>
          <a:r>
            <a:rPr lang="de-DE" sz="1400" kern="1200" dirty="0" err="1"/>
            <a:t>status</a:t>
          </a:r>
          <a:r>
            <a:rPr lang="de-DE" sz="1400" kern="1200" dirty="0"/>
            <a:t> (frequent, reliable, </a:t>
          </a:r>
          <a:r>
            <a:rPr lang="de-DE" sz="1400" kern="1200" dirty="0" err="1"/>
            <a:t>helpful</a:t>
          </a:r>
          <a:r>
            <a:rPr lang="de-DE" sz="1400" kern="1200" dirty="0"/>
            <a:t>, </a:t>
          </a:r>
          <a:r>
            <a:rPr lang="de-DE" sz="1400" kern="1200" dirty="0" err="1"/>
            <a:t>wholesome</a:t>
          </a:r>
          <a:r>
            <a:rPr lang="de-DE" sz="1400" kern="1200" dirty="0"/>
            <a:t>), </a:t>
          </a:r>
          <a:r>
            <a:rPr lang="de-DE" sz="1400" kern="1200" dirty="0" err="1"/>
            <a:t>specialist</a:t>
          </a:r>
          <a:r>
            <a:rPr lang="de-DE" sz="1400" kern="1200" dirty="0"/>
            <a:t> </a:t>
          </a:r>
          <a:r>
            <a:rPr lang="de-DE" sz="1400" kern="1200" dirty="0" err="1"/>
            <a:t>status</a:t>
          </a:r>
          <a:r>
            <a:rPr lang="de-DE" sz="1400" kern="1200" dirty="0"/>
            <a:t>, </a:t>
          </a:r>
          <a:r>
            <a:rPr lang="de-DE" sz="1400" kern="1200" dirty="0" err="1"/>
            <a:t>verified</a:t>
          </a:r>
          <a:r>
            <a:rPr lang="de-DE" sz="1400" kern="1200" dirty="0"/>
            <a:t> </a:t>
          </a:r>
          <a:r>
            <a:rPr lang="de-DE" sz="1400" kern="1200" dirty="0" err="1"/>
            <a:t>status</a:t>
          </a:r>
          <a:r>
            <a:rPr lang="de-DE" sz="1400" kern="1200" dirty="0"/>
            <a:t>, bot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1400" kern="1200" dirty="0"/>
        </a:p>
      </dsp:txBody>
      <dsp:txXfrm>
        <a:off x="0" y="232005"/>
        <a:ext cx="6900512" cy="1499400"/>
      </dsp:txXfrm>
    </dsp:sp>
    <dsp:sp modelId="{E125B1BF-7AB8-4930-838B-76D5290011D8}">
      <dsp:nvSpPr>
        <dsp:cNvPr id="0" name=""/>
        <dsp:cNvSpPr/>
      </dsp:nvSpPr>
      <dsp:spPr>
        <a:xfrm>
          <a:off x="345025" y="25365"/>
          <a:ext cx="4830358" cy="413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r/Coronavirus</a:t>
          </a:r>
        </a:p>
      </dsp:txBody>
      <dsp:txXfrm>
        <a:off x="365200" y="45540"/>
        <a:ext cx="4790008" cy="372930"/>
      </dsp:txXfrm>
    </dsp:sp>
    <dsp:sp modelId="{6FFAEA7C-C450-466C-ACF7-C0C65F61EAED}">
      <dsp:nvSpPr>
        <dsp:cNvPr id="0" name=""/>
        <dsp:cNvSpPr/>
      </dsp:nvSpPr>
      <dsp:spPr>
        <a:xfrm>
          <a:off x="0" y="2013645"/>
          <a:ext cx="6900512" cy="1278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43840"/>
              <a:satOff val="0"/>
              <a:lumOff val="-169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291592" rIns="535556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286 (2%) </a:t>
          </a:r>
          <a:r>
            <a:rPr lang="de-DE" sz="1400" kern="1200" dirty="0" err="1"/>
            <a:t>flaired</a:t>
          </a: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11 </a:t>
          </a:r>
          <a:r>
            <a:rPr lang="de-DE" sz="1400" kern="1200" dirty="0" err="1"/>
            <a:t>unique</a:t>
          </a:r>
          <a:r>
            <a:rPr lang="de-DE" sz="1400" kern="1200" dirty="0"/>
            <a:t> </a:t>
          </a:r>
          <a:r>
            <a:rPr lang="de-DE" sz="1400" kern="1200" dirty="0" err="1"/>
            <a:t>flairs</a:t>
          </a: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e.g. „Frequent </a:t>
          </a:r>
          <a:r>
            <a:rPr lang="de-DE" sz="1400" kern="1200" dirty="0" err="1"/>
            <a:t>Contributor</a:t>
          </a:r>
          <a:r>
            <a:rPr lang="de-DE" sz="1400" kern="1200" dirty="0"/>
            <a:t>“, „not a bot“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1400" kern="1200" dirty="0"/>
        </a:p>
      </dsp:txBody>
      <dsp:txXfrm>
        <a:off x="0" y="2013645"/>
        <a:ext cx="6900512" cy="1278900"/>
      </dsp:txXfrm>
    </dsp:sp>
    <dsp:sp modelId="{D417FEC6-5FB9-4E34-87F2-C620B50A3FDF}">
      <dsp:nvSpPr>
        <dsp:cNvPr id="0" name=""/>
        <dsp:cNvSpPr/>
      </dsp:nvSpPr>
      <dsp:spPr>
        <a:xfrm>
          <a:off x="345025" y="1807005"/>
          <a:ext cx="4830358" cy="413280"/>
        </a:xfrm>
        <a:prstGeom prst="roundRect">
          <a:avLst/>
        </a:prstGeom>
        <a:solidFill>
          <a:schemeClr val="accent5">
            <a:hueOff val="-643840"/>
            <a:satOff val="0"/>
            <a:lumOff val="-16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r/</a:t>
          </a:r>
          <a:r>
            <a:rPr lang="de-DE" sz="1400" kern="1200" dirty="0" err="1"/>
            <a:t>China_Flu</a:t>
          </a:r>
          <a:endParaRPr lang="de-DE" sz="1400" kern="1200" dirty="0"/>
        </a:p>
      </dsp:txBody>
      <dsp:txXfrm>
        <a:off x="365200" y="1827180"/>
        <a:ext cx="4790008" cy="372930"/>
      </dsp:txXfrm>
    </dsp:sp>
    <dsp:sp modelId="{EC5FEEA6-8284-40FB-B3B1-19B6D8B3A816}">
      <dsp:nvSpPr>
        <dsp:cNvPr id="0" name=""/>
        <dsp:cNvSpPr/>
      </dsp:nvSpPr>
      <dsp:spPr>
        <a:xfrm>
          <a:off x="0" y="3574785"/>
          <a:ext cx="6900512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287680"/>
              <a:satOff val="0"/>
              <a:lumOff val="-339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291592" rIns="535556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221 (1%) </a:t>
          </a:r>
          <a:r>
            <a:rPr lang="de-DE" sz="1400" kern="1200" dirty="0" err="1"/>
            <a:t>flaired</a:t>
          </a: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19 </a:t>
          </a:r>
          <a:r>
            <a:rPr lang="de-DE" sz="1400" kern="1200" dirty="0" err="1"/>
            <a:t>unique</a:t>
          </a:r>
          <a:r>
            <a:rPr lang="de-DE" sz="1400" kern="1200" dirty="0"/>
            <a:t> </a:t>
          </a:r>
          <a:r>
            <a:rPr lang="de-DE" sz="1400" kern="1200" dirty="0" err="1"/>
            <a:t>flairs</a:t>
          </a: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e.g. „PhD – </a:t>
          </a:r>
          <a:r>
            <a:rPr lang="de-DE" sz="1400" kern="1200" dirty="0" err="1"/>
            <a:t>Geography</a:t>
          </a:r>
          <a:r>
            <a:rPr lang="de-DE" sz="1400" kern="1200" dirty="0"/>
            <a:t>“, „</a:t>
          </a:r>
          <a:r>
            <a:rPr lang="de-DE" sz="1400" kern="1200" dirty="0" err="1"/>
            <a:t>Virologist</a:t>
          </a:r>
          <a:r>
            <a:rPr lang="de-DE" sz="1400" kern="1200" dirty="0"/>
            <a:t>“, „Scientist“</a:t>
          </a:r>
        </a:p>
      </dsp:txBody>
      <dsp:txXfrm>
        <a:off x="0" y="3574785"/>
        <a:ext cx="6900512" cy="1058400"/>
      </dsp:txXfrm>
    </dsp:sp>
    <dsp:sp modelId="{77A574DC-A15A-4FE2-A5FA-3650B4C735DD}">
      <dsp:nvSpPr>
        <dsp:cNvPr id="0" name=""/>
        <dsp:cNvSpPr/>
      </dsp:nvSpPr>
      <dsp:spPr>
        <a:xfrm>
          <a:off x="345025" y="3368145"/>
          <a:ext cx="4830358" cy="413280"/>
        </a:xfrm>
        <a:prstGeom prst="roundRect">
          <a:avLst/>
        </a:prstGeom>
        <a:solidFill>
          <a:schemeClr val="accent5">
            <a:hueOff val="-1287680"/>
            <a:satOff val="0"/>
            <a:lumOff val="-33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r/COVID19</a:t>
          </a:r>
        </a:p>
      </dsp:txBody>
      <dsp:txXfrm>
        <a:off x="365200" y="3388320"/>
        <a:ext cx="4790008" cy="372930"/>
      </dsp:txXfrm>
    </dsp:sp>
    <dsp:sp modelId="{F9CF3D9E-505F-44F5-AB48-C84C0120B135}">
      <dsp:nvSpPr>
        <dsp:cNvPr id="0" name=""/>
        <dsp:cNvSpPr/>
      </dsp:nvSpPr>
      <dsp:spPr>
        <a:xfrm>
          <a:off x="0" y="4915425"/>
          <a:ext cx="6900512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931520"/>
              <a:satOff val="0"/>
              <a:lumOff val="-50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291592" rIns="535556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/>
            <a:t>NA</a:t>
          </a:r>
        </a:p>
      </dsp:txBody>
      <dsp:txXfrm>
        <a:off x="0" y="4915425"/>
        <a:ext cx="6900512" cy="595350"/>
      </dsp:txXfrm>
    </dsp:sp>
    <dsp:sp modelId="{B980611F-C02A-4B7D-AD23-26017862B261}">
      <dsp:nvSpPr>
        <dsp:cNvPr id="0" name=""/>
        <dsp:cNvSpPr/>
      </dsp:nvSpPr>
      <dsp:spPr>
        <a:xfrm>
          <a:off x="345025" y="4708785"/>
          <a:ext cx="4830358" cy="413280"/>
        </a:xfrm>
        <a:prstGeom prst="roundRect">
          <a:avLst/>
        </a:prstGeom>
        <a:solidFill>
          <a:schemeClr val="accent5">
            <a:hueOff val="-1931520"/>
            <a:satOff val="0"/>
            <a:lumOff val="-5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r/</a:t>
          </a:r>
          <a:r>
            <a:rPr lang="de-DE" sz="1400" kern="1200" dirty="0" err="1"/>
            <a:t>nCoV</a:t>
          </a:r>
          <a:endParaRPr lang="de-DE" sz="1400" kern="1200" dirty="0"/>
        </a:p>
      </dsp:txBody>
      <dsp:txXfrm>
        <a:off x="365200" y="4728960"/>
        <a:ext cx="4790008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0.82353</cdr:x>
      <cdr:y>0.03692</cdr:y>
    </cdr:from>
    <cdr:to>
      <cdr:x>1</cdr:x>
      <cdr:y>0.38856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7D293CF-4956-436B-B1B0-828B18F3DE1D}"/>
            </a:ext>
          </a:extLst>
        </cdr:cNvPr>
        <cdr:cNvSpPr txBox="1"/>
      </cdr:nvSpPr>
      <cdr:spPr>
        <a:xfrm xmlns:a="http://schemas.openxmlformats.org/drawingml/2006/main">
          <a:off x="4267200" y="9599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1100" dirty="0"/>
            <a:t>r/</a:t>
          </a:r>
          <a:r>
            <a:rPr lang="de-DE" sz="1100" dirty="0" err="1"/>
            <a:t>nCov</a:t>
          </a:r>
          <a:endParaRPr lang="de-DE" dirty="0"/>
        </a:p>
        <a:p xmlns:a="http://schemas.openxmlformats.org/drawingml/2006/main">
          <a:r>
            <a:rPr lang="de-DE" sz="1100" dirty="0"/>
            <a:t>(n = </a:t>
          </a:r>
          <a:r>
            <a:rPr lang="de-DE" dirty="0"/>
            <a:t>7901</a:t>
          </a:r>
          <a:r>
            <a:rPr lang="nb-NO" dirty="0"/>
            <a:t>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4562F-6E11-4CF5-BC3F-8B1A6B41C74C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5B867-BE59-4013-990C-8B2FA0CF060C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473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Work in </a:t>
            </a:r>
            <a:r>
              <a:rPr lang="de-DE" dirty="0" err="1"/>
              <a:t>progress</a:t>
            </a:r>
            <a:r>
              <a:rPr lang="de-DE" dirty="0"/>
              <a:t>, also </a:t>
            </a:r>
            <a:r>
              <a:rPr lang="de-DE" dirty="0" err="1"/>
              <a:t>methodologically</a:t>
            </a:r>
            <a:r>
              <a:rPr lang="de-DE" dirty="0"/>
              <a:t>: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computational</a:t>
            </a:r>
            <a:r>
              <a:rPr lang="de-DE" dirty="0"/>
              <a:t> </a:t>
            </a:r>
            <a:r>
              <a:rPr lang="de-DE" dirty="0" err="1"/>
              <a:t>methods</a:t>
            </a:r>
            <a:r>
              <a:rPr lang="de-DE" dirty="0"/>
              <a:t> do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me</a:t>
            </a:r>
            <a:r>
              <a:rPr lang="de-DE" dirty="0"/>
              <a:t> (and </a:t>
            </a:r>
            <a:r>
              <a:rPr lang="de-DE" dirty="0" err="1"/>
              <a:t>what</a:t>
            </a:r>
            <a:r>
              <a:rPr lang="de-DE" dirty="0"/>
              <a:t> not); will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quickly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statistics</a:t>
            </a:r>
            <a:r>
              <a:rPr lang="de-DE" dirty="0"/>
              <a:t> but happy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after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55B867-BE59-4013-990C-8B2FA0CF060C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000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Submissions</a:t>
            </a:r>
            <a:r>
              <a:rPr lang="de-DE" dirty="0"/>
              <a:t> (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comments</a:t>
            </a:r>
            <a:r>
              <a:rPr lang="de-DE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From</a:t>
            </a:r>
            <a:r>
              <a:rPr lang="de-DE" dirty="0"/>
              <a:t> 2020-01-01 </a:t>
            </a:r>
            <a:r>
              <a:rPr lang="de-DE" dirty="0" err="1"/>
              <a:t>to</a:t>
            </a:r>
            <a:r>
              <a:rPr lang="de-DE" dirty="0"/>
              <a:t> 2021-08-31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Subscriber </a:t>
            </a:r>
            <a:r>
              <a:rPr lang="de-DE" dirty="0" err="1"/>
              <a:t>numbers</a:t>
            </a:r>
            <a:r>
              <a:rPr lang="de-DE" dirty="0"/>
              <a:t> on </a:t>
            </a:r>
            <a:r>
              <a:rPr lang="de-DE" dirty="0" err="1"/>
              <a:t>Oct</a:t>
            </a:r>
            <a:r>
              <a:rPr lang="de-DE" dirty="0"/>
              <a:t> 4th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Collected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Pushshift</a:t>
            </a:r>
            <a:r>
              <a:rPr lang="de-DE" dirty="0"/>
              <a:t> API </a:t>
            </a:r>
            <a:r>
              <a:rPr lang="de-DE" dirty="0" err="1"/>
              <a:t>wrapper</a:t>
            </a:r>
            <a:r>
              <a:rPr lang="de-DE" dirty="0"/>
              <a:t> in Python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More </a:t>
            </a:r>
            <a:r>
              <a:rPr lang="de-DE" dirty="0" err="1"/>
              <a:t>submissions</a:t>
            </a:r>
            <a:r>
              <a:rPr lang="de-DE" dirty="0"/>
              <a:t> in </a:t>
            </a:r>
            <a:r>
              <a:rPr lang="de-DE" dirty="0" err="1"/>
              <a:t>china_flu</a:t>
            </a:r>
            <a:r>
              <a:rPr lang="de-DE" dirty="0"/>
              <a:t>,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subscribers</a:t>
            </a:r>
            <a:r>
              <a:rPr lang="de-DE" dirty="0"/>
              <a:t> in covid19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highly</a:t>
            </a:r>
            <a:r>
              <a:rPr lang="de-DE" dirty="0"/>
              <a:t> </a:t>
            </a:r>
            <a:r>
              <a:rPr lang="de-DE" dirty="0" err="1"/>
              <a:t>active</a:t>
            </a:r>
            <a:r>
              <a:rPr lang="de-DE" dirty="0"/>
              <a:t> </a:t>
            </a:r>
            <a:r>
              <a:rPr lang="de-DE" dirty="0" err="1"/>
              <a:t>users</a:t>
            </a:r>
            <a:r>
              <a:rPr lang="de-DE" dirty="0"/>
              <a:t> but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contribute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post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55B867-BE59-4013-990C-8B2FA0CF060C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6773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Most </a:t>
            </a:r>
            <a:r>
              <a:rPr lang="de-DE" dirty="0" err="1"/>
              <a:t>content</a:t>
            </a:r>
            <a:r>
              <a:rPr lang="de-DE" dirty="0"/>
              <a:t> in March 2020 </a:t>
            </a:r>
            <a:r>
              <a:rPr lang="de-DE" dirty="0" err="1"/>
              <a:t>for</a:t>
            </a:r>
            <a:r>
              <a:rPr lang="de-DE" dirty="0"/>
              <a:t> 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Different </a:t>
            </a:r>
            <a:r>
              <a:rPr lang="de-DE" dirty="0" err="1"/>
              <a:t>abilities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sustain</a:t>
            </a:r>
            <a:r>
              <a:rPr lang="de-DE" dirty="0"/>
              <a:t> </a:t>
            </a:r>
            <a:r>
              <a:rPr lang="de-DE" dirty="0" err="1"/>
              <a:t>interest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Different </a:t>
            </a:r>
            <a:r>
              <a:rPr lang="de-DE" dirty="0" err="1"/>
              <a:t>moderation</a:t>
            </a:r>
            <a:r>
              <a:rPr lang="de-DE" dirty="0"/>
              <a:t> (not </a:t>
            </a:r>
            <a:r>
              <a:rPr lang="de-DE" dirty="0" err="1"/>
              <a:t>entirely</a:t>
            </a:r>
            <a:r>
              <a:rPr lang="de-DE" dirty="0"/>
              <a:t> reliable, but </a:t>
            </a:r>
            <a:r>
              <a:rPr lang="de-DE" dirty="0" err="1"/>
              <a:t>indicators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removals</a:t>
            </a:r>
            <a:r>
              <a:rPr lang="de-DE" dirty="0"/>
              <a:t>): </a:t>
            </a:r>
            <a:r>
              <a:rPr lang="de-DE" dirty="0" err="1"/>
              <a:t>green</a:t>
            </a:r>
            <a:r>
              <a:rPr lang="de-DE" dirty="0"/>
              <a:t> =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indicator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removal</a:t>
            </a:r>
            <a:r>
              <a:rPr lang="de-DE" dirty="0"/>
              <a:t>, </a:t>
            </a:r>
            <a:r>
              <a:rPr lang="de-DE" dirty="0" err="1"/>
              <a:t>yellow</a:t>
            </a:r>
            <a:r>
              <a:rPr lang="de-DE" dirty="0"/>
              <a:t> = </a:t>
            </a:r>
            <a:r>
              <a:rPr lang="de-DE" dirty="0" err="1"/>
              <a:t>moderator</a:t>
            </a:r>
            <a:r>
              <a:rPr lang="de-DE" dirty="0"/>
              <a:t>, orange = </a:t>
            </a:r>
            <a:r>
              <a:rPr lang="de-DE" dirty="0" err="1"/>
              <a:t>automod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55B867-BE59-4013-990C-8B2FA0CF060C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3886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Tagging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users</a:t>
            </a:r>
            <a:r>
              <a:rPr lang="de-DE" dirty="0"/>
              <a:t> </a:t>
            </a:r>
            <a:r>
              <a:rPr lang="de-DE" dirty="0" err="1"/>
              <a:t>themselves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(</a:t>
            </a:r>
            <a:r>
              <a:rPr lang="de-DE" dirty="0" err="1"/>
              <a:t>mainly</a:t>
            </a:r>
            <a:r>
              <a:rPr lang="de-DE" dirty="0"/>
              <a:t>)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moderators</a:t>
            </a:r>
            <a:r>
              <a:rPr lang="de-DE" dirty="0"/>
              <a:t>, large </a:t>
            </a:r>
            <a:r>
              <a:rPr lang="de-DE" dirty="0" err="1"/>
              <a:t>majority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posts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flaired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/>
              <a:t>Smallest</a:t>
            </a:r>
            <a:r>
              <a:rPr lang="de-DE" dirty="0"/>
              <a:t> </a:t>
            </a:r>
            <a:r>
              <a:rPr lang="de-DE" dirty="0" err="1"/>
              <a:t>subreddit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detailed</a:t>
            </a:r>
            <a:r>
              <a:rPr lang="de-DE" dirty="0"/>
              <a:t> </a:t>
            </a:r>
            <a:r>
              <a:rPr lang="de-DE" dirty="0" err="1"/>
              <a:t>flair</a:t>
            </a:r>
            <a:r>
              <a:rPr lang="de-DE" dirty="0"/>
              <a:t> </a:t>
            </a:r>
            <a:r>
              <a:rPr lang="de-DE" dirty="0" err="1"/>
              <a:t>system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Mix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topics</a:t>
            </a:r>
            <a:r>
              <a:rPr lang="de-DE" dirty="0"/>
              <a:t>, countries, </a:t>
            </a:r>
            <a:r>
              <a:rPr lang="de-DE" dirty="0" err="1"/>
              <a:t>evaluations</a:t>
            </a:r>
            <a:r>
              <a:rPr lang="de-DE" dirty="0"/>
              <a:t>, </a:t>
            </a:r>
            <a:r>
              <a:rPr lang="de-DE" dirty="0" err="1"/>
              <a:t>removal</a:t>
            </a:r>
            <a:r>
              <a:rPr lang="de-DE" dirty="0"/>
              <a:t> </a:t>
            </a:r>
            <a:r>
              <a:rPr lang="de-DE" dirty="0" err="1"/>
              <a:t>reasons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Also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authors</a:t>
            </a:r>
            <a:r>
              <a:rPr lang="de-DE" dirty="0"/>
              <a:t> but </a:t>
            </a:r>
            <a:r>
              <a:rPr lang="de-DE" dirty="0" err="1"/>
              <a:t>much</a:t>
            </a:r>
            <a:r>
              <a:rPr lang="de-DE" dirty="0"/>
              <a:t>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(</a:t>
            </a:r>
            <a:r>
              <a:rPr lang="de-DE" dirty="0" err="1"/>
              <a:t>verification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expertise</a:t>
            </a:r>
            <a:r>
              <a:rPr lang="de-DE" dirty="0"/>
              <a:t>), </a:t>
            </a:r>
            <a:r>
              <a:rPr lang="de-DE" dirty="0" err="1"/>
              <a:t>skipping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55B867-BE59-4013-990C-8B2FA0CF060C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4692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This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submissions</a:t>
            </a:r>
            <a:r>
              <a:rPr lang="de-DE" dirty="0"/>
              <a:t>, </a:t>
            </a:r>
            <a:r>
              <a:rPr lang="de-DE" dirty="0" err="1"/>
              <a:t>changes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removal</a:t>
            </a:r>
            <a:r>
              <a:rPr lang="de-DE" dirty="0"/>
              <a:t> </a:t>
            </a:r>
            <a:r>
              <a:rPr lang="de-DE" dirty="0" err="1"/>
              <a:t>indicators</a:t>
            </a:r>
            <a:r>
              <a:rPr lang="de-DE" dirty="0"/>
              <a:t> but not reliable, BUT: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submissions</a:t>
            </a:r>
            <a:r>
              <a:rPr lang="de-DE" dirty="0"/>
              <a:t> </a:t>
            </a:r>
            <a:r>
              <a:rPr lang="de-DE" dirty="0" err="1"/>
              <a:t>differ</a:t>
            </a:r>
            <a:r>
              <a:rPr lang="de-DE" dirty="0"/>
              <a:t>!!!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All </a:t>
            </a:r>
            <a:r>
              <a:rPr lang="de-DE" dirty="0" err="1"/>
              <a:t>have</a:t>
            </a:r>
            <a:r>
              <a:rPr lang="de-DE" dirty="0"/>
              <a:t> social </a:t>
            </a:r>
            <a:r>
              <a:rPr lang="de-DE" dirty="0" err="1"/>
              <a:t>media</a:t>
            </a:r>
            <a:r>
              <a:rPr lang="de-DE" dirty="0"/>
              <a:t>, </a:t>
            </a:r>
            <a:r>
              <a:rPr lang="de-DE" dirty="0" err="1"/>
              <a:t>self-referencing</a:t>
            </a:r>
            <a:r>
              <a:rPr lang="de-DE" dirty="0"/>
              <a:t> (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own and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subreddits</a:t>
            </a:r>
            <a:r>
              <a:rPr lang="de-DE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/>
              <a:t>Huge</a:t>
            </a:r>
            <a:r>
              <a:rPr lang="de-DE" dirty="0"/>
              <a:t> </a:t>
            </a:r>
            <a:r>
              <a:rPr lang="de-DE" dirty="0" err="1"/>
              <a:t>difference</a:t>
            </a:r>
            <a:r>
              <a:rPr lang="de-DE" dirty="0"/>
              <a:t> in r/covid19 </a:t>
            </a:r>
            <a:r>
              <a:rPr lang="de-DE" dirty="0" err="1"/>
              <a:t>having</a:t>
            </a:r>
            <a:r>
              <a:rPr lang="de-DE" dirty="0"/>
              <a:t> </a:t>
            </a:r>
            <a:r>
              <a:rPr lang="de-DE" dirty="0" err="1"/>
              <a:t>submissions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academic</a:t>
            </a:r>
            <a:r>
              <a:rPr lang="de-DE" dirty="0"/>
              <a:t> </a:t>
            </a:r>
            <a:r>
              <a:rPr lang="de-DE" dirty="0" err="1"/>
              <a:t>outlets</a:t>
            </a:r>
            <a:r>
              <a:rPr lang="de-DE" dirty="0"/>
              <a:t> </a:t>
            </a:r>
            <a:r>
              <a:rPr lang="de-DE" dirty="0" err="1"/>
              <a:t>directly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Very </a:t>
            </a:r>
            <a:r>
              <a:rPr lang="de-DE" dirty="0" err="1"/>
              <a:t>long</a:t>
            </a:r>
            <a:r>
              <a:rPr lang="de-DE" dirty="0"/>
              <a:t> </a:t>
            </a:r>
            <a:r>
              <a:rPr lang="de-DE" dirty="0" err="1"/>
              <a:t>tails</a:t>
            </a:r>
            <a:r>
              <a:rPr lang="de-DE" dirty="0"/>
              <a:t>, </a:t>
            </a:r>
            <a:r>
              <a:rPr lang="de-DE" dirty="0" err="1"/>
              <a:t>none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self</a:t>
            </a:r>
            <a:r>
              <a:rPr lang="de-DE" dirty="0"/>
              <a:t> </a:t>
            </a:r>
            <a:r>
              <a:rPr lang="de-DE" dirty="0" err="1"/>
              <a:t>ref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&gt;10%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submissions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/>
              <a:t>China_flu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least diverse </a:t>
            </a:r>
            <a:r>
              <a:rPr lang="de-DE" dirty="0" err="1"/>
              <a:t>distribution</a:t>
            </a:r>
            <a:r>
              <a:rPr lang="de-DE" dirty="0"/>
              <a:t>, </a:t>
            </a:r>
            <a:r>
              <a:rPr lang="de-DE" dirty="0" err="1"/>
              <a:t>coronavirus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(but also </a:t>
            </a:r>
            <a:r>
              <a:rPr lang="de-DE" dirty="0" err="1"/>
              <a:t>size</a:t>
            </a:r>
            <a:r>
              <a:rPr lang="de-DE" dirty="0"/>
              <a:t> </a:t>
            </a:r>
            <a:r>
              <a:rPr lang="de-DE" dirty="0" err="1"/>
              <a:t>diff</a:t>
            </a:r>
            <a:r>
              <a:rPr lang="de-DE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55B867-BE59-4013-990C-8B2FA0CF060C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8766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/>
              <a:t>Named</a:t>
            </a:r>
            <a:r>
              <a:rPr lang="de-DE" dirty="0"/>
              <a:t> Entity </a:t>
            </a:r>
            <a:r>
              <a:rPr lang="de-DE" dirty="0" err="1"/>
              <a:t>recognition</a:t>
            </a:r>
            <a:r>
              <a:rPr lang="de-DE" dirty="0"/>
              <a:t> (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spacy</a:t>
            </a:r>
            <a:r>
              <a:rPr lang="de-DE" dirty="0"/>
              <a:t> NLP </a:t>
            </a:r>
            <a:r>
              <a:rPr lang="de-DE" dirty="0" err="1"/>
              <a:t>library</a:t>
            </a:r>
            <a:r>
              <a:rPr lang="de-DE" dirty="0"/>
              <a:t> in Python)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at </a:t>
            </a:r>
            <a:r>
              <a:rPr lang="de-DE" dirty="0" err="1"/>
              <a:t>actors</a:t>
            </a:r>
            <a:r>
              <a:rPr lang="de-DE" dirty="0"/>
              <a:t> </a:t>
            </a:r>
            <a:r>
              <a:rPr lang="de-DE" dirty="0" err="1"/>
              <a:t>referred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sources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CDC – </a:t>
            </a:r>
            <a:r>
              <a:rPr lang="de-DE" dirty="0" err="1"/>
              <a:t>red</a:t>
            </a:r>
            <a:r>
              <a:rPr lang="de-DE" dirty="0"/>
              <a:t>, WHO – orange, FDA – </a:t>
            </a:r>
            <a:r>
              <a:rPr lang="de-DE" dirty="0" err="1"/>
              <a:t>yellow</a:t>
            </a:r>
            <a:r>
              <a:rPr lang="de-DE" dirty="0"/>
              <a:t>, Fauci – </a:t>
            </a:r>
            <a:r>
              <a:rPr lang="de-DE" dirty="0" err="1"/>
              <a:t>green</a:t>
            </a:r>
            <a:r>
              <a:rPr lang="de-DE" dirty="0"/>
              <a:t>, Pfizer </a:t>
            </a:r>
            <a:r>
              <a:rPr lang="de-DE" dirty="0" err="1"/>
              <a:t>purple</a:t>
            </a:r>
            <a:r>
              <a:rPr lang="de-DE" dirty="0"/>
              <a:t>, N95 – </a:t>
            </a:r>
            <a:r>
              <a:rPr lang="de-DE" dirty="0" err="1"/>
              <a:t>blue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But also </a:t>
            </a:r>
            <a:r>
              <a:rPr lang="de-DE" dirty="0" err="1"/>
              <a:t>messy</a:t>
            </a:r>
            <a:r>
              <a:rPr lang="de-DE" dirty="0"/>
              <a:t>, e.g. </a:t>
            </a:r>
            <a:r>
              <a:rPr lang="de-DE" dirty="0" err="1"/>
              <a:t>discussions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Trump/</a:t>
            </a:r>
            <a:r>
              <a:rPr lang="de-DE" dirty="0" err="1"/>
              <a:t>Bolsonaro</a:t>
            </a:r>
            <a:r>
              <a:rPr lang="de-DE" dirty="0"/>
              <a:t>, </a:t>
            </a:r>
            <a:r>
              <a:rPr lang="de-DE" dirty="0" err="1"/>
              <a:t>especially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prominent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getting</a:t>
            </a:r>
            <a:r>
              <a:rPr lang="de-DE" dirty="0"/>
              <a:t> </a:t>
            </a:r>
            <a:r>
              <a:rPr lang="de-DE" dirty="0" err="1"/>
              <a:t>covid</a:t>
            </a:r>
            <a:r>
              <a:rPr lang="de-DE" dirty="0"/>
              <a:t>, Amazon and </a:t>
            </a:r>
            <a:r>
              <a:rPr lang="de-DE" dirty="0" err="1"/>
              <a:t>Costco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providers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resources</a:t>
            </a:r>
            <a:r>
              <a:rPr lang="de-DE" dirty="0"/>
              <a:t>, </a:t>
            </a:r>
            <a:r>
              <a:rPr lang="de-DE" dirty="0" err="1"/>
              <a:t>diffe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55B867-BE59-4013-990C-8B2FA0CF060C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643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Most </a:t>
            </a:r>
            <a:r>
              <a:rPr lang="de-DE" dirty="0" err="1"/>
              <a:t>users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post</a:t>
            </a:r>
            <a:r>
              <a:rPr lang="de-DE" dirty="0"/>
              <a:t>, but still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community</a:t>
            </a:r>
            <a:r>
              <a:rPr lang="de-DE" dirty="0"/>
              <a:t> </a:t>
            </a:r>
            <a:r>
              <a:rPr lang="de-DE" dirty="0" err="1"/>
              <a:t>standards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55B867-BE59-4013-990C-8B2FA0CF060C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4619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Very </a:t>
            </a:r>
            <a:r>
              <a:rPr lang="de-DE" dirty="0" err="1"/>
              <a:t>few</a:t>
            </a:r>
            <a:r>
              <a:rPr lang="de-DE" dirty="0"/>
              <a:t> </a:t>
            </a:r>
            <a:r>
              <a:rPr lang="de-DE" dirty="0" err="1"/>
              <a:t>users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flaired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/>
              <a:t>Contributor</a:t>
            </a:r>
            <a:r>
              <a:rPr lang="de-DE" dirty="0"/>
              <a:t> </a:t>
            </a:r>
            <a:r>
              <a:rPr lang="de-DE" dirty="0" err="1"/>
              <a:t>status</a:t>
            </a:r>
            <a:r>
              <a:rPr lang="de-DE" dirty="0"/>
              <a:t>, expert </a:t>
            </a:r>
            <a:r>
              <a:rPr lang="de-DE" dirty="0" err="1"/>
              <a:t>status</a:t>
            </a:r>
            <a:r>
              <a:rPr lang="de-DE" dirty="0"/>
              <a:t>/</a:t>
            </a:r>
            <a:r>
              <a:rPr lang="de-DE" dirty="0" err="1"/>
              <a:t>academic</a:t>
            </a:r>
            <a:r>
              <a:rPr lang="de-DE" dirty="0"/>
              <a:t> </a:t>
            </a:r>
            <a:r>
              <a:rPr lang="de-DE" dirty="0" err="1"/>
              <a:t>discipline</a:t>
            </a:r>
            <a:r>
              <a:rPr lang="de-DE" dirty="0"/>
              <a:t> (but also </a:t>
            </a:r>
            <a:r>
              <a:rPr lang="de-DE" dirty="0" err="1"/>
              <a:t>nurse</a:t>
            </a:r>
            <a:r>
              <a:rPr lang="de-DE" dirty="0"/>
              <a:t>, </a:t>
            </a:r>
            <a:r>
              <a:rPr lang="de-DE" dirty="0" err="1"/>
              <a:t>generic</a:t>
            </a:r>
            <a:r>
              <a:rPr lang="de-DE" dirty="0"/>
              <a:t> „</a:t>
            </a:r>
            <a:r>
              <a:rPr lang="de-DE" dirty="0" err="1"/>
              <a:t>scientist</a:t>
            </a:r>
            <a:r>
              <a:rPr lang="de-DE" dirty="0"/>
              <a:t>“, …)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r/Coronavirus also </a:t>
            </a:r>
            <a:r>
              <a:rPr lang="de-DE" dirty="0" err="1"/>
              <a:t>uses</a:t>
            </a:r>
            <a:r>
              <a:rPr lang="de-DE" dirty="0"/>
              <a:t> </a:t>
            </a:r>
            <a:r>
              <a:rPr lang="de-DE" dirty="0" err="1"/>
              <a:t>vaccine</a:t>
            </a:r>
            <a:r>
              <a:rPr lang="de-DE" dirty="0"/>
              <a:t> </a:t>
            </a:r>
            <a:r>
              <a:rPr lang="de-DE" dirty="0" err="1"/>
              <a:t>status</a:t>
            </a:r>
            <a:r>
              <a:rPr lang="de-DE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r/</a:t>
            </a:r>
            <a:r>
              <a:rPr lang="de-DE" dirty="0" err="1"/>
              <a:t>nCoV</a:t>
            </a:r>
            <a:r>
              <a:rPr lang="de-DE" dirty="0"/>
              <a:t> </a:t>
            </a:r>
            <a:r>
              <a:rPr lang="de-DE" dirty="0" err="1"/>
              <a:t>exhausted</a:t>
            </a:r>
            <a:r>
              <a:rPr lang="de-DE" dirty="0"/>
              <a:t> </a:t>
            </a:r>
            <a:r>
              <a:rPr lang="de-DE" dirty="0" err="1"/>
              <a:t>itself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post</a:t>
            </a:r>
            <a:r>
              <a:rPr lang="de-DE" dirty="0"/>
              <a:t> </a:t>
            </a:r>
            <a:r>
              <a:rPr lang="de-DE" dirty="0" err="1"/>
              <a:t>flairs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55B867-BE59-4013-990C-8B2FA0CF060C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9662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Green = </a:t>
            </a:r>
            <a:r>
              <a:rPr lang="de-DE" dirty="0" err="1"/>
              <a:t>stayed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(in API),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colours</a:t>
            </a:r>
            <a:r>
              <a:rPr lang="de-DE" dirty="0"/>
              <a:t> = </a:t>
            </a:r>
            <a:r>
              <a:rPr lang="de-DE" dirty="0" err="1"/>
              <a:t>removed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different </a:t>
            </a:r>
            <a:r>
              <a:rPr lang="de-DE" dirty="0" err="1"/>
              <a:t>reasons</a:t>
            </a:r>
            <a:r>
              <a:rPr lang="de-DE" dirty="0"/>
              <a:t>:  </a:t>
            </a:r>
            <a:r>
              <a:rPr lang="de-DE" dirty="0" err="1"/>
              <a:t>yellow</a:t>
            </a:r>
            <a:r>
              <a:rPr lang="de-DE" dirty="0"/>
              <a:t> = </a:t>
            </a:r>
            <a:r>
              <a:rPr lang="de-DE" dirty="0" err="1"/>
              <a:t>moderator</a:t>
            </a:r>
            <a:r>
              <a:rPr lang="de-DE" dirty="0"/>
              <a:t> </a:t>
            </a:r>
            <a:r>
              <a:rPr lang="de-DE" dirty="0" err="1"/>
              <a:t>removed</a:t>
            </a:r>
            <a:r>
              <a:rPr lang="de-DE" dirty="0"/>
              <a:t>, orange = auto-moderator (all in API </a:t>
            </a:r>
            <a:r>
              <a:rPr lang="de-DE" dirty="0" err="1"/>
              <a:t>as</a:t>
            </a:r>
            <a:r>
              <a:rPr lang="de-DE" dirty="0"/>
              <a:t>  </a:t>
            </a:r>
            <a:r>
              <a:rPr lang="de-DE" dirty="0" err="1"/>
              <a:t>of</a:t>
            </a:r>
            <a:r>
              <a:rPr lang="de-DE" dirty="0"/>
              <a:t> September)</a:t>
            </a:r>
          </a:p>
          <a:p>
            <a:r>
              <a:rPr lang="de-DE" dirty="0"/>
              <a:t>r/covid19 </a:t>
            </a:r>
            <a:r>
              <a:rPr lang="de-DE" dirty="0" err="1"/>
              <a:t>deleted</a:t>
            </a:r>
            <a:r>
              <a:rPr lang="de-DE" dirty="0"/>
              <a:t> </a:t>
            </a:r>
            <a:r>
              <a:rPr lang="de-DE" dirty="0" err="1"/>
              <a:t>almost</a:t>
            </a:r>
            <a:r>
              <a:rPr lang="de-DE" dirty="0"/>
              <a:t> half at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, </a:t>
            </a:r>
            <a:r>
              <a:rPr lang="de-DE" dirty="0" err="1"/>
              <a:t>especially</a:t>
            </a:r>
            <a:r>
              <a:rPr lang="de-DE" dirty="0"/>
              <a:t> </a:t>
            </a:r>
            <a:r>
              <a:rPr lang="de-DE" dirty="0" err="1"/>
              <a:t>march</a:t>
            </a:r>
            <a:r>
              <a:rPr lang="de-DE" dirty="0"/>
              <a:t>/</a:t>
            </a:r>
            <a:r>
              <a:rPr lang="de-DE" dirty="0" err="1"/>
              <a:t>april</a:t>
            </a:r>
            <a:endParaRPr lang="de-DE" dirty="0"/>
          </a:p>
          <a:p>
            <a:r>
              <a:rPr lang="de-DE" dirty="0"/>
              <a:t>r/</a:t>
            </a:r>
            <a:r>
              <a:rPr lang="de-DE" dirty="0" err="1"/>
              <a:t>china_flu</a:t>
            </a:r>
            <a:r>
              <a:rPr lang="de-DE" dirty="0"/>
              <a:t> </a:t>
            </a:r>
            <a:r>
              <a:rPr lang="de-DE" dirty="0" err="1"/>
              <a:t>became</a:t>
            </a:r>
            <a:r>
              <a:rPr lang="de-DE" dirty="0"/>
              <a:t> alternative </a:t>
            </a:r>
            <a:r>
              <a:rPr lang="de-DE" dirty="0" err="1"/>
              <a:t>when</a:t>
            </a:r>
            <a:r>
              <a:rPr lang="de-DE" dirty="0"/>
              <a:t> r/</a:t>
            </a:r>
            <a:r>
              <a:rPr lang="de-DE" dirty="0" err="1"/>
              <a:t>coronavirus</a:t>
            </a:r>
            <a:r>
              <a:rPr lang="de-DE" dirty="0"/>
              <a:t> </a:t>
            </a:r>
            <a:r>
              <a:rPr lang="de-DE" dirty="0" err="1"/>
              <a:t>moderation</a:t>
            </a:r>
            <a:r>
              <a:rPr lang="de-DE" dirty="0"/>
              <a:t> </a:t>
            </a:r>
            <a:r>
              <a:rPr lang="de-DE" dirty="0" err="1"/>
              <a:t>got</a:t>
            </a:r>
            <a:r>
              <a:rPr lang="de-DE" dirty="0"/>
              <a:t> </a:t>
            </a:r>
            <a:r>
              <a:rPr lang="de-DE" dirty="0" err="1"/>
              <a:t>stricter</a:t>
            </a:r>
            <a:endParaRPr lang="de-DE" dirty="0"/>
          </a:p>
          <a:p>
            <a:r>
              <a:rPr lang="de-DE" dirty="0"/>
              <a:t>Both r/</a:t>
            </a:r>
            <a:r>
              <a:rPr lang="de-DE" dirty="0" err="1"/>
              <a:t>covid</a:t>
            </a:r>
            <a:r>
              <a:rPr lang="de-DE" dirty="0"/>
              <a:t> and r/</a:t>
            </a:r>
            <a:r>
              <a:rPr lang="de-DE" dirty="0" err="1"/>
              <a:t>china</a:t>
            </a:r>
            <a:r>
              <a:rPr lang="de-DE" dirty="0"/>
              <a:t> </a:t>
            </a:r>
            <a:r>
              <a:rPr lang="de-DE" dirty="0" err="1"/>
              <a:t>flu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30%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overall</a:t>
            </a:r>
            <a:r>
              <a:rPr lang="de-DE" dirty="0"/>
              <a:t> </a:t>
            </a:r>
            <a:r>
              <a:rPr lang="de-DE" dirty="0" err="1"/>
              <a:t>posts</a:t>
            </a:r>
            <a:r>
              <a:rPr lang="de-DE" dirty="0"/>
              <a:t> in </a:t>
            </a:r>
            <a:r>
              <a:rPr lang="de-DE" dirty="0" err="1"/>
              <a:t>this</a:t>
            </a:r>
            <a:r>
              <a:rPr lang="de-DE" dirty="0"/>
              <a:t> time in </a:t>
            </a:r>
            <a:r>
              <a:rPr lang="de-DE" dirty="0" err="1"/>
              <a:t>march</a:t>
            </a:r>
            <a:r>
              <a:rPr lang="de-DE" dirty="0"/>
              <a:t> 2020 (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others</a:t>
            </a:r>
            <a:r>
              <a:rPr lang="de-DE" dirty="0"/>
              <a:t> 23 and 17)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55B867-BE59-4013-990C-8B2FA0CF060C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01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730F1-D4C8-49FE-8842-2E474E087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35EC9F-184A-4CF7-94C1-3F5022A93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EAF9-8716-43EB-B761-5D8AEF7F3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2617-C0B8-47DD-AD95-1E267A880C05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8F8A3-F196-46CE-A1FD-FE2863812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58170-DE3A-4535-A707-F45011A2A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8BD-ACE5-4807-887B-5F57E9B1138F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085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CBEB2-3211-4A52-B188-684C7ECCB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B0DF4-2C55-432F-9C27-F9ECA88F3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5DE75-144B-4CF0-AF64-33A7BFBF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2617-C0B8-47DD-AD95-1E267A880C05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DEAAD-9AAA-4E9D-B970-6942602E9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49921-8227-40D5-9090-167F74F70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8BD-ACE5-4807-887B-5F57E9B1138F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337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8A827E-F2F7-4278-B865-A8C78A9F89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52EA3E-953F-41D4-8138-C52364F79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3346D-D137-4D07-A327-BA54A4304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2617-C0B8-47DD-AD95-1E267A880C05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DF198-FD1F-44B7-B4BD-FC4789FD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E6395-DA57-4C04-BCE5-D87A6B418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8BD-ACE5-4807-887B-5F57E9B1138F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9218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16C68-C077-4728-BA2B-6E2F537E9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30251"/>
            <a:ext cx="5181600" cy="25997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BA655-1C9F-43CE-85CF-9A0326855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730251"/>
            <a:ext cx="5181600" cy="25997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79891-BD8E-4721-BCA3-6282F3717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A2D8-3650-4C22-9378-5A5F5A1121BD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767B0-D90C-455B-82F3-657066AF9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0C23A-FC8F-4B1A-AB53-38C877A1B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0AC6-34AB-4A0B-AACE-F2B17E578345}" type="slidenum">
              <a:rPr lang="nb-NO" smtClean="0"/>
              <a:t>‹Nr.›</a:t>
            </a:fld>
            <a:endParaRPr lang="nb-NO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1F5F2B3-2323-4795-8AFE-6A56A1FA21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200" y="3527954"/>
            <a:ext cx="5181600" cy="25997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BB20C2B-B808-44CA-A1C9-073298E1C40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172200" y="3527954"/>
            <a:ext cx="5181600" cy="25997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0587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79E69-2B88-400A-8CEA-3C2286347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C9ED1-6C8E-4563-80DC-21A88F397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FA3BE-02DC-454F-8252-64ECF05A4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2617-C0B8-47DD-AD95-1E267A880C05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ECC76-B8B4-4569-9133-9E2E82507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EC27B-5D10-4AB4-96E0-69609E4DA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8BD-ACE5-4807-887B-5F57E9B1138F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498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1458D-D040-4693-BD1E-4B9D2BCA7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9AAA4-EC9D-49E6-8EF0-F233EBD36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C785B-7058-4CA9-BF65-3BA9ED087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2617-C0B8-47DD-AD95-1E267A880C05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58E89-5196-49DC-9CF0-E7AE5110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7F272-10CD-4E7A-A35C-828E2D588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8BD-ACE5-4807-887B-5F57E9B1138F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585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581E1-66D5-43C3-AA9C-AA59D9229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629C5-EAB0-496A-8F04-3CC1088A4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ED917-A85F-44FE-B1D1-6A72C0061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A2FF2-A7D0-4165-956F-9DB2D2EF7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2617-C0B8-47DD-AD95-1E267A880C05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8004D-ECAB-46E0-89D2-268F7225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D39EE-46E0-40E5-B73A-92340EA11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8BD-ACE5-4807-887B-5F57E9B1138F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123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737B4-2128-4636-995C-1FC070ED5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DE37F-82DC-47B3-8AFD-0CE8AC947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431A0-0BEF-4D43-9426-FB5A31F5D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CB2042-D707-49E9-9206-C7C8EE469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0389BF-C7C3-4C94-A3CF-F6DFB9B89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C9AD9F-B8CD-457B-ABA3-36D6F8630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2617-C0B8-47DD-AD95-1E267A880C05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91D6B8-1B92-4082-9132-F04D6328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357EE-1078-49FF-8981-BD8B49E26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8BD-ACE5-4807-887B-5F57E9B1138F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195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1EC33-1690-4280-B62C-82BD41BFB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4DA4A-8EF3-4C72-BF1A-8D20AD08A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2617-C0B8-47DD-AD95-1E267A880C05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DB1BAA-9D67-4F9C-B10F-9D214ABF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C5668A-03AB-4C7E-9180-E154620B1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8BD-ACE5-4807-887B-5F57E9B1138F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0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C989DB-B5B3-4192-AA54-0E3CDA926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2617-C0B8-47DD-AD95-1E267A880C05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BCDFD6-639F-484F-8B57-40249AB94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92C6E-E528-4EE6-A576-5E6D705D5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8BD-ACE5-4807-887B-5F57E9B1138F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691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0195E-DA41-419B-9F7E-AEDCD525A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0D3E7-7878-467B-BE78-04E3101D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5D2DB-89A1-453F-B82D-7C2B52C76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06F91D-0CC2-4D8D-B710-42D91DCBE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2617-C0B8-47DD-AD95-1E267A880C05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E892BF-9C95-4EE9-9294-0E579C552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684F4-AE1C-4521-A391-EAF05ECE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8BD-ACE5-4807-887B-5F57E9B1138F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753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2FE01-D9A6-4B55-B804-FBD36B20C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CDD1D0-5703-4316-820B-5634A9BF8C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84743-3520-4650-AA7F-5AB2A5D8F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41236-9DD6-41FF-AEF3-994892852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2617-C0B8-47DD-AD95-1E267A880C05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4F715-7FFE-48CF-930B-E395532A2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05340-5B28-45E7-965D-12101C74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8BD-ACE5-4807-887B-5F57E9B1138F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860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10F201-CB6E-4972-82C7-F4B6412EC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95064-45E6-47FE-B07A-FD3186912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CB8A1-A7BC-48DE-B968-EF9D55C4F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92617-C0B8-47DD-AD95-1E267A880C05}" type="datetimeFigureOut">
              <a:rPr lang="nb-NO" smtClean="0"/>
              <a:t>09.10.2021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4896A-D37E-4137-A253-582B2D35F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BE0EB-8E2D-4C55-A8DF-A8B1E6A451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2E8BD-ACE5-4807-887B-5F57E9B1138F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546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frauke.rohden@tik.uio.n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45/327430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frauke.rohden@tik.uio.n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B4BF12-CEAE-472A-82D1-1AA1BCF19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 algn="l"/>
            <a:r>
              <a:rPr lang="en-US" sz="5600"/>
              <a:t>Following the Pandemic on Reddit: Hyperlinking Practices of Science Enthusiasts</a:t>
            </a:r>
            <a:endParaRPr lang="nb-NO" sz="5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CFBAA9-8F04-4D8D-873B-C2BAD954A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6692827" cy="1569486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Frauke Rohden, PhD </a:t>
            </a:r>
            <a:r>
              <a:rPr lang="de-DE" dirty="0" err="1"/>
              <a:t>Candidate</a:t>
            </a:r>
            <a:r>
              <a:rPr lang="de-DE" dirty="0"/>
              <a:t>, University </a:t>
            </a:r>
            <a:r>
              <a:rPr lang="de-DE" dirty="0" err="1"/>
              <a:t>of</a:t>
            </a:r>
            <a:r>
              <a:rPr lang="de-DE" dirty="0"/>
              <a:t> Oslo</a:t>
            </a:r>
          </a:p>
          <a:p>
            <a:pPr algn="l"/>
            <a:r>
              <a:rPr lang="de-DE" dirty="0">
                <a:hlinkClick r:id="rId2"/>
              </a:rPr>
              <a:t>frauke.rohden@tik.uio.no</a:t>
            </a:r>
            <a:r>
              <a:rPr lang="de-DE" dirty="0"/>
              <a:t> </a:t>
            </a:r>
          </a:p>
          <a:p>
            <a:pPr algn="l"/>
            <a:r>
              <a:rPr lang="de-DE" dirty="0"/>
              <a:t>4S, </a:t>
            </a:r>
            <a:r>
              <a:rPr lang="de-DE" dirty="0" err="1"/>
              <a:t>October</a:t>
            </a:r>
            <a:r>
              <a:rPr lang="de-DE" dirty="0"/>
              <a:t> 2021</a:t>
            </a:r>
            <a:endParaRPr lang="nb-NO" dirty="0"/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B577492-3049-4D01-BECC-41B3E272F0B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" r="1910" b="1"/>
          <a:stretch/>
        </p:blipFill>
        <p:spPr>
          <a:xfrm>
            <a:off x="7781544" y="539771"/>
            <a:ext cx="4087368" cy="554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462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523AF-415D-4619-B95C-3122D21C5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References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F9F32-6259-4F2A-97C8-2FD9CBED3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Zhang, J. S., Keegan, B., </a:t>
            </a:r>
            <a:r>
              <a:rPr lang="en-US" dirty="0" err="1">
                <a:effectLst/>
              </a:rPr>
              <a:t>Lv</a:t>
            </a:r>
            <a:r>
              <a:rPr lang="en-US" dirty="0">
                <a:effectLst/>
              </a:rPr>
              <a:t>, Q., &amp; Tan, C. (2021). Understanding the Diverging User Trajectories in Highly-related Online Communities during the COVID-19 Pandemic. </a:t>
            </a:r>
            <a:r>
              <a:rPr lang="en-US" i="1" dirty="0">
                <a:effectLst/>
              </a:rPr>
              <a:t>Association for the Advancement of Artiﬁcial Intelligence</a:t>
            </a:r>
            <a:r>
              <a:rPr lang="en-US" dirty="0">
                <a:effectLst/>
              </a:rPr>
              <a:t>, 12.</a:t>
            </a:r>
          </a:p>
          <a:p>
            <a:r>
              <a:rPr lang="de-DE" dirty="0" err="1">
                <a:effectLst/>
              </a:rPr>
              <a:t>Chandrasekharan</a:t>
            </a:r>
            <a:r>
              <a:rPr lang="de-DE" dirty="0">
                <a:effectLst/>
              </a:rPr>
              <a:t>, E., </a:t>
            </a:r>
            <a:r>
              <a:rPr lang="de-DE" dirty="0" err="1">
                <a:effectLst/>
              </a:rPr>
              <a:t>Samory</a:t>
            </a:r>
            <a:r>
              <a:rPr lang="de-DE" dirty="0">
                <a:effectLst/>
              </a:rPr>
              <a:t>, M., </a:t>
            </a:r>
            <a:r>
              <a:rPr lang="de-DE" dirty="0" err="1">
                <a:effectLst/>
              </a:rPr>
              <a:t>Jhaver</a:t>
            </a:r>
            <a:r>
              <a:rPr lang="de-DE" dirty="0">
                <a:effectLst/>
              </a:rPr>
              <a:t>, S., </a:t>
            </a:r>
            <a:r>
              <a:rPr lang="de-DE" dirty="0" err="1">
                <a:effectLst/>
              </a:rPr>
              <a:t>Charvat</a:t>
            </a:r>
            <a:r>
              <a:rPr lang="de-DE" dirty="0">
                <a:effectLst/>
              </a:rPr>
              <a:t>, H., </a:t>
            </a:r>
            <a:r>
              <a:rPr lang="de-DE" dirty="0" err="1">
                <a:effectLst/>
              </a:rPr>
              <a:t>Bruckman</a:t>
            </a:r>
            <a:r>
              <a:rPr lang="de-DE" dirty="0">
                <a:effectLst/>
              </a:rPr>
              <a:t>, A., Lampe, C., Eisenstein, J., &amp; Gilbert, E. (2018). The </a:t>
            </a:r>
            <a:r>
              <a:rPr lang="de-DE" dirty="0" err="1">
                <a:effectLst/>
              </a:rPr>
              <a:t>Internet’s</a:t>
            </a:r>
            <a:r>
              <a:rPr lang="de-DE" dirty="0">
                <a:effectLst/>
              </a:rPr>
              <a:t> Hidden Rules: An </a:t>
            </a:r>
            <a:r>
              <a:rPr lang="de-DE" dirty="0" err="1">
                <a:effectLst/>
              </a:rPr>
              <a:t>Empirical</a:t>
            </a:r>
            <a:r>
              <a:rPr lang="de-DE" dirty="0">
                <a:effectLst/>
              </a:rPr>
              <a:t> Study </a:t>
            </a:r>
            <a:r>
              <a:rPr lang="de-DE" dirty="0" err="1">
                <a:effectLst/>
              </a:rPr>
              <a:t>of</a:t>
            </a:r>
            <a:r>
              <a:rPr lang="de-DE" dirty="0">
                <a:effectLst/>
              </a:rPr>
              <a:t> Reddit Norm </a:t>
            </a:r>
            <a:r>
              <a:rPr lang="de-DE" dirty="0" err="1">
                <a:effectLst/>
              </a:rPr>
              <a:t>Violations</a:t>
            </a:r>
            <a:r>
              <a:rPr lang="de-DE" dirty="0">
                <a:effectLst/>
              </a:rPr>
              <a:t> at Micro, </a:t>
            </a:r>
            <a:r>
              <a:rPr lang="de-DE" dirty="0" err="1">
                <a:effectLst/>
              </a:rPr>
              <a:t>Meso</a:t>
            </a:r>
            <a:r>
              <a:rPr lang="de-DE" dirty="0">
                <a:effectLst/>
              </a:rPr>
              <a:t>, and </a:t>
            </a:r>
            <a:r>
              <a:rPr lang="de-DE" dirty="0" err="1">
                <a:effectLst/>
              </a:rPr>
              <a:t>Macro</a:t>
            </a:r>
            <a:r>
              <a:rPr lang="de-DE" dirty="0">
                <a:effectLst/>
              </a:rPr>
              <a:t> Scales. </a:t>
            </a:r>
            <a:r>
              <a:rPr lang="de-DE" i="1" dirty="0">
                <a:effectLst/>
              </a:rPr>
              <a:t>Proceedings </a:t>
            </a:r>
            <a:r>
              <a:rPr lang="de-DE" i="1" dirty="0" err="1">
                <a:effectLst/>
              </a:rPr>
              <a:t>of</a:t>
            </a:r>
            <a:r>
              <a:rPr lang="de-DE" i="1" dirty="0">
                <a:effectLst/>
              </a:rPr>
              <a:t> </a:t>
            </a:r>
            <a:r>
              <a:rPr lang="de-DE" i="1" dirty="0" err="1">
                <a:effectLst/>
              </a:rPr>
              <a:t>the</a:t>
            </a:r>
            <a:r>
              <a:rPr lang="de-DE" i="1" dirty="0">
                <a:effectLst/>
              </a:rPr>
              <a:t> ACM on Human-Computer Interaction</a:t>
            </a:r>
            <a:r>
              <a:rPr lang="de-DE" dirty="0">
                <a:effectLst/>
              </a:rPr>
              <a:t>, </a:t>
            </a:r>
            <a:r>
              <a:rPr lang="de-DE" i="1" dirty="0">
                <a:effectLst/>
              </a:rPr>
              <a:t>2</a:t>
            </a:r>
            <a:r>
              <a:rPr lang="de-DE" dirty="0">
                <a:effectLst/>
              </a:rPr>
              <a:t>(CSCW), 1–25. </a:t>
            </a:r>
            <a:r>
              <a:rPr lang="de-DE" dirty="0">
                <a:effectLst/>
                <a:hlinkClick r:id="rId2"/>
              </a:rPr>
              <a:t>https://doi.org/10.1145/3274301</a:t>
            </a:r>
            <a:endParaRPr lang="de-DE" dirty="0">
              <a:effectLst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4078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0FA600-E7A3-470E-9C19-AD6E5C8FA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Backup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6028FD-3FD2-43D7-B5E8-4102F1E05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264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1F04D401-0C30-4863-B541-65AF3D6A7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>
                <a:latin typeface="+mj-lt"/>
                <a:ea typeface="+mj-ea"/>
                <a:cs typeface="+mj-cs"/>
              </a:rPr>
              <a:t>„Flairs“ - Authors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88988658-9F89-4816-8409-D88EBCB004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78129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5225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nhaltsplatzhalter 14">
            <a:extLst>
              <a:ext uri="{FF2B5EF4-FFF2-40B4-BE49-F238E27FC236}">
                <a16:creationId xmlns:a16="http://schemas.microsoft.com/office/drawing/2014/main" id="{BA6D9645-EA7B-488B-A0C4-DA504B0524E9}"/>
              </a:ext>
            </a:extLst>
          </p:cNvPr>
          <p:cNvPicPr>
            <a:picLocks noGrp="1" noChangeAspect="1"/>
          </p:cNvPicPr>
          <p:nvPr>
            <p:ph sz="half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615" y="3527425"/>
            <a:ext cx="3488769" cy="2600325"/>
          </a:xfrm>
        </p:spPr>
      </p:pic>
      <p:pic>
        <p:nvPicPr>
          <p:cNvPr id="19" name="Inhaltsplatzhalter 18">
            <a:extLst>
              <a:ext uri="{FF2B5EF4-FFF2-40B4-BE49-F238E27FC236}">
                <a16:creationId xmlns:a16="http://schemas.microsoft.com/office/drawing/2014/main" id="{73954005-CFFB-49EC-9F17-9B9EE190953F}"/>
              </a:ext>
            </a:extLst>
          </p:cNvPr>
          <p:cNvPicPr>
            <a:picLocks noGrp="1" noChangeAspect="1"/>
          </p:cNvPicPr>
          <p:nvPr>
            <p:ph sz="half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615" y="3527425"/>
            <a:ext cx="3488769" cy="2600325"/>
          </a:xfrm>
        </p:spPr>
      </p:pic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268ADB8F-5A84-40C1-9C01-65A4918D110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615" y="730250"/>
            <a:ext cx="3488769" cy="2600325"/>
          </a:xfrm>
        </p:spPr>
      </p:pic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36A3B837-C813-4AE6-A7CE-393789E522C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615" y="730250"/>
            <a:ext cx="3488769" cy="2600325"/>
          </a:xfrm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5F05BF10-C45B-43E4-BEBE-E1238D67D550}"/>
              </a:ext>
            </a:extLst>
          </p:cNvPr>
          <p:cNvSpPr txBox="1"/>
          <p:nvPr/>
        </p:nvSpPr>
        <p:spPr>
          <a:xfrm>
            <a:off x="5105400" y="396311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r/</a:t>
            </a:r>
            <a:r>
              <a:rPr lang="de-DE" dirty="0"/>
              <a:t>c</a:t>
            </a:r>
            <a:r>
              <a:rPr lang="de-DE" sz="1100" dirty="0"/>
              <a:t>ovid19</a:t>
            </a:r>
            <a:endParaRPr lang="nb-NO" sz="1100" dirty="0"/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1DB8F938-F7A4-4D1B-B01A-0AA9623DF2B6}"/>
              </a:ext>
            </a:extLst>
          </p:cNvPr>
          <p:cNvSpPr txBox="1"/>
          <p:nvPr/>
        </p:nvSpPr>
        <p:spPr>
          <a:xfrm>
            <a:off x="10336850" y="147486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r/</a:t>
            </a:r>
            <a:r>
              <a:rPr lang="de-DE" dirty="0" err="1"/>
              <a:t>china_flu</a:t>
            </a:r>
            <a:endParaRPr lang="nb-NO" sz="1100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5D1567F2-7749-436E-B0E7-2194D3F8624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Actors</a:t>
            </a:r>
            <a:endParaRPr lang="nb-NO" dirty="0"/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94575742-D8FE-4808-8C9E-22BB891FE61D}"/>
              </a:ext>
            </a:extLst>
          </p:cNvPr>
          <p:cNvSpPr txBox="1"/>
          <p:nvPr/>
        </p:nvSpPr>
        <p:spPr>
          <a:xfrm>
            <a:off x="5002850" y="1338130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r/</a:t>
            </a:r>
            <a:r>
              <a:rPr lang="de-DE" dirty="0" err="1"/>
              <a:t>coronavirus</a:t>
            </a:r>
            <a:endParaRPr lang="nb-NO" sz="1100" dirty="0"/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56D47618-8309-4E5F-9420-65FCC7343104}"/>
              </a:ext>
            </a:extLst>
          </p:cNvPr>
          <p:cNvSpPr txBox="1"/>
          <p:nvPr/>
        </p:nvSpPr>
        <p:spPr>
          <a:xfrm>
            <a:off x="10336853" y="3963112"/>
            <a:ext cx="914397" cy="81957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r/</a:t>
            </a:r>
            <a:r>
              <a:rPr lang="de-DE" sz="1100" dirty="0" err="1"/>
              <a:t>nCov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9716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BAFA2D9F-F94D-4C96-A46A-1CA1DFCEDE1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9062772"/>
              </p:ext>
            </p:extLst>
          </p:nvPr>
        </p:nvGraphicFramePr>
        <p:xfrm>
          <a:off x="6172200" y="1338130"/>
          <a:ext cx="5181600" cy="2330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F62C9D2-7AB8-4324-81A9-C70EEDAAF0F6}"/>
              </a:ext>
            </a:extLst>
          </p:cNvPr>
          <p:cNvGraphicFramePr>
            <a:graphicFrameLocks noGrp="1"/>
          </p:cNvGraphicFramePr>
          <p:nvPr>
            <p:ph sz="half" idx="14"/>
            <p:extLst>
              <p:ext uri="{D42A27DB-BD31-4B8C-83A1-F6EECF244321}">
                <p14:modId xmlns:p14="http://schemas.microsoft.com/office/powerpoint/2010/main" val="1806397183"/>
              </p:ext>
            </p:extLst>
          </p:nvPr>
        </p:nvGraphicFramePr>
        <p:xfrm>
          <a:off x="6172200" y="3797033"/>
          <a:ext cx="5181600" cy="2330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2AAC59A-11CC-452B-8F08-AE073BB08E77}"/>
              </a:ext>
            </a:extLst>
          </p:cNvPr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960598855"/>
              </p:ext>
            </p:extLst>
          </p:nvPr>
        </p:nvGraphicFramePr>
        <p:xfrm>
          <a:off x="838200" y="3797033"/>
          <a:ext cx="5181600" cy="2330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5F05BF10-C45B-43E4-BEBE-E1238D67D550}"/>
              </a:ext>
            </a:extLst>
          </p:cNvPr>
          <p:cNvSpPr txBox="1"/>
          <p:nvPr/>
        </p:nvSpPr>
        <p:spPr>
          <a:xfrm>
            <a:off x="5105400" y="396311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r/</a:t>
            </a:r>
            <a:r>
              <a:rPr lang="de-DE" dirty="0"/>
              <a:t>c</a:t>
            </a:r>
            <a:r>
              <a:rPr lang="de-DE" sz="1100" dirty="0"/>
              <a:t>ovid19</a:t>
            </a:r>
          </a:p>
          <a:p>
            <a:r>
              <a:rPr lang="de-DE" sz="1100" dirty="0"/>
              <a:t>(</a:t>
            </a:r>
            <a:r>
              <a:rPr lang="de-DE" dirty="0"/>
              <a:t>n = 33021</a:t>
            </a:r>
            <a:r>
              <a:rPr lang="nb-NO" dirty="0"/>
              <a:t>)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1DB8F938-F7A4-4D1B-B01A-0AA9623DF2B6}"/>
              </a:ext>
            </a:extLst>
          </p:cNvPr>
          <p:cNvSpPr txBox="1"/>
          <p:nvPr/>
        </p:nvSpPr>
        <p:spPr>
          <a:xfrm>
            <a:off x="10336850" y="147486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r/</a:t>
            </a:r>
            <a:r>
              <a:rPr lang="de-DE" dirty="0" err="1"/>
              <a:t>china_flu</a:t>
            </a:r>
            <a:endParaRPr lang="de-DE" dirty="0"/>
          </a:p>
          <a:p>
            <a:r>
              <a:rPr lang="de-DE" sz="1100" dirty="0"/>
              <a:t>(n </a:t>
            </a:r>
            <a:r>
              <a:rPr lang="de-DE" dirty="0"/>
              <a:t>= 65675</a:t>
            </a:r>
            <a:r>
              <a:rPr lang="nb-NO" dirty="0"/>
              <a:t>)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0B17114B-1A8B-445E-B5DA-1FBCFD55B08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0655585"/>
              </p:ext>
            </p:extLst>
          </p:nvPr>
        </p:nvGraphicFramePr>
        <p:xfrm>
          <a:off x="914400" y="1338130"/>
          <a:ext cx="5181600" cy="2330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5D1567F2-7749-436E-B0E7-2194D3F8624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Posts and </a:t>
            </a:r>
            <a:r>
              <a:rPr lang="de-DE" dirty="0" err="1"/>
              <a:t>moderation</a:t>
            </a:r>
            <a:endParaRPr lang="nb-NO" dirty="0"/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94575742-D8FE-4808-8C9E-22BB891FE61D}"/>
              </a:ext>
            </a:extLst>
          </p:cNvPr>
          <p:cNvSpPr txBox="1"/>
          <p:nvPr/>
        </p:nvSpPr>
        <p:spPr>
          <a:xfrm>
            <a:off x="5002850" y="1338130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r/</a:t>
            </a:r>
            <a:r>
              <a:rPr lang="de-DE" dirty="0" err="1"/>
              <a:t>coronavirus</a:t>
            </a:r>
            <a:endParaRPr lang="de-DE" dirty="0"/>
          </a:p>
          <a:p>
            <a:r>
              <a:rPr lang="de-DE" sz="1100" dirty="0"/>
              <a:t>(n = </a:t>
            </a:r>
            <a:r>
              <a:rPr lang="de-DE" dirty="0"/>
              <a:t>315023</a:t>
            </a:r>
            <a:r>
              <a:rPr lang="nb-NO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355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DA7585-155B-405B-AE09-D48A2FB69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5400"/>
              <a:t>About</a:t>
            </a:r>
            <a:endParaRPr lang="nb-NO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46263-D032-4E68-9497-777914EEA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nb-NO" sz="2200"/>
              <a:t>Informal public engagement with science online</a:t>
            </a:r>
          </a:p>
          <a:p>
            <a:r>
              <a:rPr lang="nb-NO" sz="2200"/>
              <a:t>Four Reddit communities related to covid-19</a:t>
            </a:r>
          </a:p>
          <a:p>
            <a:pPr lvl="1"/>
            <a:r>
              <a:rPr lang="en-US" sz="2200"/>
              <a:t>What characterizes the different covid-19 subreddits?</a:t>
            </a:r>
          </a:p>
          <a:p>
            <a:pPr lvl="1"/>
            <a:r>
              <a:rPr lang="en-US" sz="2200"/>
              <a:t>Which sources and actors do the different communities refer to when discussing covid-19?</a:t>
            </a:r>
          </a:p>
        </p:txBody>
      </p:sp>
    </p:spTree>
    <p:extLst>
      <p:ext uri="{BB962C8B-B14F-4D97-AF65-F5344CB8AC3E}">
        <p14:creationId xmlns:p14="http://schemas.microsoft.com/office/powerpoint/2010/main" val="256239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C91CE1A-D2ED-4D11-B908-6080BB768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Data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Submissions from 2020-01-01 to 2021-08-31</a:t>
            </a:r>
            <a:endParaRPr lang="en-US" sz="400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52D5919-2482-4336-AB60-C73555C953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67551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4414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6060E5-72F7-416D-9649-E7AC6E60E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Posts and moderation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85A6815F-806A-44A3-8CA9-255F206627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23043" y="1863801"/>
            <a:ext cx="9745912" cy="444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485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1F04D401-0C30-4863-B541-65AF3D6A7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kern="1200">
                <a:latin typeface="+mj-lt"/>
                <a:ea typeface="+mj-ea"/>
                <a:cs typeface="+mj-cs"/>
              </a:rPr>
              <a:t>„Flairs“ - Submissions</a:t>
            </a: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88988658-9F89-4816-8409-D88EBCB004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52987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413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DFEDDEF-1992-45F4-ABC7-B1265260F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400" kern="1200">
                <a:latin typeface="+mj-lt"/>
                <a:ea typeface="+mj-ea"/>
                <a:cs typeface="+mj-cs"/>
              </a:rPr>
              <a:t>Top 20 submitted domains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2C3F8536-047B-40DF-85ED-C2170C4A03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16635"/>
              </p:ext>
            </p:extLst>
          </p:nvPr>
        </p:nvGraphicFramePr>
        <p:xfrm>
          <a:off x="838200" y="2265949"/>
          <a:ext cx="10515605" cy="387315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75541">
                  <a:extLst>
                    <a:ext uri="{9D8B030D-6E8A-4147-A177-3AD203B41FA5}">
                      <a16:colId xmlns:a16="http://schemas.microsoft.com/office/drawing/2014/main" val="946260301"/>
                    </a:ext>
                  </a:extLst>
                </a:gridCol>
                <a:gridCol w="610550">
                  <a:extLst>
                    <a:ext uri="{9D8B030D-6E8A-4147-A177-3AD203B41FA5}">
                      <a16:colId xmlns:a16="http://schemas.microsoft.com/office/drawing/2014/main" val="3260443974"/>
                    </a:ext>
                  </a:extLst>
                </a:gridCol>
                <a:gridCol w="818922">
                  <a:extLst>
                    <a:ext uri="{9D8B030D-6E8A-4147-A177-3AD203B41FA5}">
                      <a16:colId xmlns:a16="http://schemas.microsoft.com/office/drawing/2014/main" val="2223944854"/>
                    </a:ext>
                  </a:extLst>
                </a:gridCol>
                <a:gridCol w="1157206">
                  <a:extLst>
                    <a:ext uri="{9D8B030D-6E8A-4147-A177-3AD203B41FA5}">
                      <a16:colId xmlns:a16="http://schemas.microsoft.com/office/drawing/2014/main" val="781449155"/>
                    </a:ext>
                  </a:extLst>
                </a:gridCol>
                <a:gridCol w="610550">
                  <a:extLst>
                    <a:ext uri="{9D8B030D-6E8A-4147-A177-3AD203B41FA5}">
                      <a16:colId xmlns:a16="http://schemas.microsoft.com/office/drawing/2014/main" val="1079148442"/>
                    </a:ext>
                  </a:extLst>
                </a:gridCol>
                <a:gridCol w="818922">
                  <a:extLst>
                    <a:ext uri="{9D8B030D-6E8A-4147-A177-3AD203B41FA5}">
                      <a16:colId xmlns:a16="http://schemas.microsoft.com/office/drawing/2014/main" val="1789271001"/>
                    </a:ext>
                  </a:extLst>
                </a:gridCol>
                <a:gridCol w="1116440">
                  <a:extLst>
                    <a:ext uri="{9D8B030D-6E8A-4147-A177-3AD203B41FA5}">
                      <a16:colId xmlns:a16="http://schemas.microsoft.com/office/drawing/2014/main" val="3179484131"/>
                    </a:ext>
                  </a:extLst>
                </a:gridCol>
                <a:gridCol w="610550">
                  <a:extLst>
                    <a:ext uri="{9D8B030D-6E8A-4147-A177-3AD203B41FA5}">
                      <a16:colId xmlns:a16="http://schemas.microsoft.com/office/drawing/2014/main" val="3564460464"/>
                    </a:ext>
                  </a:extLst>
                </a:gridCol>
                <a:gridCol w="818922">
                  <a:extLst>
                    <a:ext uri="{9D8B030D-6E8A-4147-A177-3AD203B41FA5}">
                      <a16:colId xmlns:a16="http://schemas.microsoft.com/office/drawing/2014/main" val="561444716"/>
                    </a:ext>
                  </a:extLst>
                </a:gridCol>
                <a:gridCol w="1248530">
                  <a:extLst>
                    <a:ext uri="{9D8B030D-6E8A-4147-A177-3AD203B41FA5}">
                      <a16:colId xmlns:a16="http://schemas.microsoft.com/office/drawing/2014/main" val="3084949954"/>
                    </a:ext>
                  </a:extLst>
                </a:gridCol>
                <a:gridCol w="610550">
                  <a:extLst>
                    <a:ext uri="{9D8B030D-6E8A-4147-A177-3AD203B41FA5}">
                      <a16:colId xmlns:a16="http://schemas.microsoft.com/office/drawing/2014/main" val="4021481926"/>
                    </a:ext>
                  </a:extLst>
                </a:gridCol>
                <a:gridCol w="818922">
                  <a:extLst>
                    <a:ext uri="{9D8B030D-6E8A-4147-A177-3AD203B41FA5}">
                      <a16:colId xmlns:a16="http://schemas.microsoft.com/office/drawing/2014/main" val="3712444830"/>
                    </a:ext>
                  </a:extLst>
                </a:gridCol>
              </a:tblGrid>
              <a:tr h="28204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u="none" strike="noStrike">
                          <a:effectLst/>
                          <a:latin typeface="+mn-lt"/>
                        </a:rPr>
                        <a:t>r/nCoV</a:t>
                      </a:r>
                      <a:endParaRPr lang="de-DE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u="none" strike="noStrike">
                          <a:effectLst/>
                          <a:latin typeface="+mn-lt"/>
                        </a:rPr>
                        <a:t>submissions</a:t>
                      </a:r>
                      <a:endParaRPr lang="de-DE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u="none" strike="noStrike">
                          <a:effectLst/>
                          <a:latin typeface="+mn-lt"/>
                        </a:rPr>
                        <a:t>% of submissions</a:t>
                      </a:r>
                      <a:endParaRPr lang="de-DE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u="none" strike="noStrike">
                          <a:effectLst/>
                          <a:latin typeface="+mn-lt"/>
                        </a:rPr>
                        <a:t>r/COVID19</a:t>
                      </a:r>
                      <a:endParaRPr lang="de-DE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u="none" strike="noStrike">
                          <a:effectLst/>
                          <a:latin typeface="+mn-lt"/>
                        </a:rPr>
                        <a:t>submissions</a:t>
                      </a:r>
                      <a:endParaRPr lang="de-DE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u="none" strike="noStrike">
                          <a:effectLst/>
                          <a:latin typeface="+mn-lt"/>
                        </a:rPr>
                        <a:t>% of submissions</a:t>
                      </a:r>
                      <a:endParaRPr lang="de-DE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u="none" strike="noStrike">
                          <a:effectLst/>
                          <a:latin typeface="+mn-lt"/>
                        </a:rPr>
                        <a:t>r/China_Flu</a:t>
                      </a:r>
                      <a:endParaRPr lang="de-DE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u="none" strike="noStrike">
                          <a:effectLst/>
                          <a:latin typeface="+mn-lt"/>
                        </a:rPr>
                        <a:t>submissions</a:t>
                      </a:r>
                      <a:endParaRPr lang="de-DE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u="none" strike="noStrike">
                          <a:effectLst/>
                          <a:latin typeface="+mn-lt"/>
                        </a:rPr>
                        <a:t>% of submissions</a:t>
                      </a:r>
                      <a:endParaRPr lang="de-DE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u="none" strike="noStrike">
                          <a:effectLst/>
                          <a:latin typeface="+mn-lt"/>
                        </a:rPr>
                        <a:t>r/Coronavirus</a:t>
                      </a:r>
                      <a:endParaRPr lang="de-DE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u="none" strike="noStrike">
                          <a:effectLst/>
                          <a:latin typeface="+mn-lt"/>
                        </a:rPr>
                        <a:t>submissions</a:t>
                      </a:r>
                      <a:endParaRPr lang="de-DE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u="none" strike="noStrike">
                          <a:effectLst/>
                          <a:latin typeface="+mn-lt"/>
                        </a:rPr>
                        <a:t>% of submissions</a:t>
                      </a:r>
                      <a:endParaRPr lang="de-DE" sz="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ctr"/>
                </a:tc>
                <a:extLst>
                  <a:ext uri="{0D108BD9-81ED-4DB2-BD59-A6C34878D82A}">
                    <a16:rowId xmlns:a16="http://schemas.microsoft.com/office/drawing/2014/main" val="2304809580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r/nCov*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1150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14,6%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 err="1">
                          <a:effectLst/>
                          <a:latin typeface="+mn-lt"/>
                        </a:rPr>
                        <a:t>youtube</a:t>
                      </a:r>
                      <a:r>
                        <a:rPr lang="de-DE" sz="800" u="none" strike="noStrike" dirty="0">
                          <a:effectLst/>
                          <a:latin typeface="+mn-lt"/>
                        </a:rPr>
                        <a:t>*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3646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11,0%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r/China_Flu*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23713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36,1%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 err="1">
                          <a:effectLst/>
                          <a:latin typeface="+mn-lt"/>
                        </a:rPr>
                        <a:t>youtube</a:t>
                      </a:r>
                      <a:r>
                        <a:rPr lang="de-DE" sz="800" u="none" strike="noStrike" dirty="0">
                          <a:effectLst/>
                          <a:latin typeface="+mn-lt"/>
                        </a:rPr>
                        <a:t>*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19267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6,1%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211703729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 err="1">
                          <a:effectLst/>
                          <a:latin typeface="+mn-lt"/>
                        </a:rPr>
                        <a:t>youtube</a:t>
                      </a:r>
                      <a:r>
                        <a:rPr lang="de-DE" sz="800" u="none" strike="noStrike" dirty="0">
                          <a:effectLst/>
                          <a:latin typeface="+mn-lt"/>
                        </a:rPr>
                        <a:t>*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641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8,1%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medrxiv.org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2533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7,7%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 err="1">
                          <a:effectLst/>
                          <a:latin typeface="+mn-lt"/>
                        </a:rPr>
                        <a:t>youtube</a:t>
                      </a:r>
                      <a:r>
                        <a:rPr lang="de-DE" sz="800" u="none" strike="noStrike" dirty="0">
                          <a:effectLst/>
                          <a:latin typeface="+mn-lt"/>
                        </a:rPr>
                        <a:t>*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4069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6,2%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r/coronavirus*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16613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5,3%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92275831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bbc.com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256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3,2%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r/COVID19*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1461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4,4%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reddit*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3325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5,1%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reddit*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11182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3,5%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1293402683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>
                          <a:effectLst/>
                          <a:latin typeface="+mn-lt"/>
                        </a:rPr>
                        <a:t>reuters.com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223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2,8%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reddit*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1410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4,3%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twitter.com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2500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3,8%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>
                          <a:effectLst/>
                          <a:latin typeface="+mn-lt"/>
                        </a:rPr>
                        <a:t>twitter.com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10297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3,3%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2447581932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straitstimes.com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199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2,5%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biorxiv.org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1123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3,4%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>
                          <a:effectLst/>
                          <a:latin typeface="+mn-lt"/>
                        </a:rPr>
                        <a:t>reuters.com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1201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1,8%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>
                          <a:effectLst/>
                          <a:latin typeface="+mn-lt"/>
                        </a:rPr>
                        <a:t>reuters.com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8151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2,6%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4138171847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urdupoint.com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156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2,0%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nature.com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604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1,8%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straitstimes.com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1070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1,6%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nytimes.com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6617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2,1%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2733099645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reddit*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145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1,8%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thelancet.com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475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1,4%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channelnewsasia.com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820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1,2%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cnn.com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5644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1,8%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2498805620"/>
                  </a:ext>
                </a:extLst>
              </a:tr>
              <a:tr h="28204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japantimes.co.jp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135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1,7%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sciencedirect.com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465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1,4%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theguardian.com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758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1,2%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elcoronavirus.blogspot.com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5351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1,7%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1419433241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france24.com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123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1,6%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ncbi.nlm.nih.gov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403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1,2%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scmp.com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637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1,0%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covid19newshq.com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4971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1,6%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583727403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ndtv.com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115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1,5%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jamanetwork.com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317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1,0%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imgur.com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580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0,9%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theguardian.com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4809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1,5%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3707423935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cidrap.umn.edu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89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1,1%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cdc.gov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277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0,8%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nytimes.com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479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0,7%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google.com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3881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1,2%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2166362072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allafrica.com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87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1,1%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 dirty="0">
                          <a:effectLst/>
                          <a:latin typeface="+mn-lt"/>
                        </a:rPr>
                        <a:t>twitter.com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271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0,8%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cnbc.com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439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0,7%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washingtonpost.com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3181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1,0%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2236677735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themoscowtimes.com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80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1,0%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nejm.org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268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0,8%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edition.cnn.com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430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0,7%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cnbc.com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3174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1,0%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2548271137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timesofindia.indiatimes.com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78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1,0%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academic.oup.com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260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0,8%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i.imgur.com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418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0,6%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bbc.co.uk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3118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1,0%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2021673070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theguardian.com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76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1,0%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cell.com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228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0,7%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cnn.com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413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0,6%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apnews.com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2921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0,9%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1935273370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dw.com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76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1,0%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medium.com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207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0,6%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thehill.com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392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0,6%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thehill.com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2918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0,9%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2859603280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ctvnews.ca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62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0,8%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science.sciencemag.org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204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0,6%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ibtimes.sg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388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0,6%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bbc.com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2767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0,9%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1773907674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english.kyodonews.net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59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0,7%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onlinelibrary.wiley.com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195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0,6%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bbc.com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361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0,5%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nbcnews.com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2437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0,8%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2751926561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egyptindependent.com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57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0,7%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pubmed.ncbi.nlm.nih.gov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193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0,6%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nypost.com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289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0,4%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npr.org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2367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0,8%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3671209471"/>
                  </a:ext>
                </a:extLst>
              </a:tr>
              <a:tr h="158565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thethaiger.com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56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0,7%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google.com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176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0,5%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interview-welt.de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265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0,4%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bloomberg.com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2290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u="none" strike="noStrike">
                          <a:effectLst/>
                          <a:latin typeface="+mn-lt"/>
                        </a:rPr>
                        <a:t>0,7%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2684699679"/>
                  </a:ext>
                </a:extLst>
              </a:tr>
              <a:tr h="137162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3141443191"/>
                  </a:ext>
                </a:extLst>
              </a:tr>
              <a:tr h="15917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i="1" u="none" strike="noStrike">
                          <a:effectLst/>
                          <a:latin typeface="+mn-lt"/>
                        </a:rPr>
                        <a:t>other domains</a:t>
                      </a:r>
                      <a:endParaRPr lang="de-DE" sz="8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i="1" u="none" strike="noStrike">
                          <a:effectLst/>
                          <a:latin typeface="+mn-lt"/>
                        </a:rPr>
                        <a:t>4038</a:t>
                      </a:r>
                      <a:endParaRPr lang="de-DE" sz="8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i="1" u="none" strike="noStrike">
                          <a:effectLst/>
                          <a:latin typeface="+mn-lt"/>
                        </a:rPr>
                        <a:t>51,1%</a:t>
                      </a:r>
                      <a:endParaRPr lang="de-DE" sz="8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i="1" u="none" strike="noStrike">
                          <a:effectLst/>
                          <a:latin typeface="+mn-lt"/>
                        </a:rPr>
                        <a:t>18305</a:t>
                      </a:r>
                      <a:endParaRPr lang="de-DE" sz="8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i="1" u="none" strike="noStrike">
                          <a:effectLst/>
                          <a:latin typeface="+mn-lt"/>
                        </a:rPr>
                        <a:t>55,4%</a:t>
                      </a:r>
                      <a:endParaRPr lang="de-DE" sz="8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i="1" u="none" strike="noStrike">
                          <a:effectLst/>
                          <a:latin typeface="+mn-lt"/>
                        </a:rPr>
                        <a:t>23128</a:t>
                      </a:r>
                      <a:endParaRPr lang="de-DE" sz="8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i="1" u="none" strike="noStrike">
                          <a:effectLst/>
                          <a:latin typeface="+mn-lt"/>
                        </a:rPr>
                        <a:t>35,2%</a:t>
                      </a:r>
                      <a:endParaRPr lang="de-DE" sz="8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193607</a:t>
                      </a:r>
                    </a:p>
                  </a:txBody>
                  <a:tcPr marL="6054" marR="6054" marT="60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i="1" u="none" strike="noStrike" dirty="0">
                          <a:effectLst/>
                          <a:latin typeface="+mn-lt"/>
                        </a:rPr>
                        <a:t>61,3%</a:t>
                      </a:r>
                      <a:endParaRPr lang="de-DE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50" marR="5450" marT="5450" marB="0" anchor="b"/>
                </a:tc>
                <a:extLst>
                  <a:ext uri="{0D108BD9-81ED-4DB2-BD59-A6C34878D82A}">
                    <a16:rowId xmlns:a16="http://schemas.microsoft.com/office/drawing/2014/main" val="3204010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772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8" name="Rectangle 117">
            <a:extLst>
              <a:ext uri="{FF2B5EF4-FFF2-40B4-BE49-F238E27FC236}">
                <a16:creationId xmlns:a16="http://schemas.microsoft.com/office/drawing/2014/main" id="{42E59424-33E1-4F37-8425-9F1139219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9694F8A0-A600-40AB-84BE-03637A1D7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4745565" y="-4745565"/>
            <a:ext cx="2700870" cy="12192000"/>
          </a:xfrm>
          <a:custGeom>
            <a:avLst/>
            <a:gdLst>
              <a:gd name="connsiteX0" fmla="*/ 0 w 2700870"/>
              <a:gd name="connsiteY0" fmla="*/ 0 h 12192000"/>
              <a:gd name="connsiteX1" fmla="*/ 0 w 2700870"/>
              <a:gd name="connsiteY1" fmla="*/ 12192000 h 12192000"/>
              <a:gd name="connsiteX2" fmla="*/ 2661694 w 2700870"/>
              <a:gd name="connsiteY2" fmla="*/ 12192000 h 12192000"/>
              <a:gd name="connsiteX3" fmla="*/ 2632716 w 2700870"/>
              <a:gd name="connsiteY3" fmla="*/ 11941855 h 12192000"/>
              <a:gd name="connsiteX4" fmla="*/ 2605238 w 2700870"/>
              <a:gd name="connsiteY4" fmla="*/ 10895781 h 12192000"/>
              <a:gd name="connsiteX5" fmla="*/ 2672927 w 2700870"/>
              <a:gd name="connsiteY5" fmla="*/ 9729981 h 12192000"/>
              <a:gd name="connsiteX6" fmla="*/ 2672927 w 2700870"/>
              <a:gd name="connsiteY6" fmla="*/ 9349685 h 12192000"/>
              <a:gd name="connsiteX7" fmla="*/ 2665256 w 2700870"/>
              <a:gd name="connsiteY7" fmla="*/ 8947869 h 12192000"/>
              <a:gd name="connsiteX8" fmla="*/ 2666835 w 2700870"/>
              <a:gd name="connsiteY8" fmla="*/ 7719557 h 12192000"/>
              <a:gd name="connsiteX9" fmla="*/ 2648109 w 2700870"/>
              <a:gd name="connsiteY9" fmla="*/ 6285351 h 12192000"/>
              <a:gd name="connsiteX10" fmla="*/ 2672476 w 2700870"/>
              <a:gd name="connsiteY10" fmla="*/ 5314115 h 12192000"/>
              <a:gd name="connsiteX11" fmla="*/ 2662774 w 2700870"/>
              <a:gd name="connsiteY11" fmla="*/ 4956020 h 12192000"/>
              <a:gd name="connsiteX12" fmla="*/ 2679020 w 2700870"/>
              <a:gd name="connsiteY12" fmla="*/ 4142653 h 12192000"/>
              <a:gd name="connsiteX13" fmla="*/ 2681951 w 2700870"/>
              <a:gd name="connsiteY13" fmla="*/ 3198141 h 12192000"/>
              <a:gd name="connsiteX14" fmla="*/ 2632541 w 2700870"/>
              <a:gd name="connsiteY14" fmla="*/ 1982283 h 12192000"/>
              <a:gd name="connsiteX15" fmla="*/ 2667512 w 2700870"/>
              <a:gd name="connsiteY15" fmla="*/ 1445702 h 12192000"/>
              <a:gd name="connsiteX16" fmla="*/ 2660518 w 2700870"/>
              <a:gd name="connsiteY16" fmla="*/ 750797 h 12192000"/>
              <a:gd name="connsiteX17" fmla="*/ 2651539 w 2700870"/>
              <a:gd name="connsiteY17" fmla="*/ 168769 h 12192000"/>
              <a:gd name="connsiteX18" fmla="*/ 2668618 w 2700870"/>
              <a:gd name="connsiteY18" fmla="*/ 0 h 12192000"/>
              <a:gd name="connsiteX19" fmla="*/ 781493 w 2700870"/>
              <a:gd name="connsiteY19" fmla="*/ 0 h 12192000"/>
              <a:gd name="connsiteX20" fmla="*/ 409569 w 2700870"/>
              <a:gd name="connsiteY20" fmla="*/ 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00870" h="12192000">
                <a:moveTo>
                  <a:pt x="0" y="0"/>
                </a:moveTo>
                <a:lnTo>
                  <a:pt x="0" y="12192000"/>
                </a:lnTo>
                <a:lnTo>
                  <a:pt x="2661694" y="12192000"/>
                </a:lnTo>
                <a:lnTo>
                  <a:pt x="2632716" y="11941855"/>
                </a:lnTo>
                <a:cubicBezTo>
                  <a:pt x="2602362" y="11594183"/>
                  <a:pt x="2599485" y="11245047"/>
                  <a:pt x="2605238" y="10895781"/>
                </a:cubicBezTo>
                <a:cubicBezTo>
                  <a:pt x="2611558" y="10506425"/>
                  <a:pt x="2629380" y="10117297"/>
                  <a:pt x="2672927" y="9729981"/>
                </a:cubicBezTo>
                <a:cubicBezTo>
                  <a:pt x="2684548" y="9603480"/>
                  <a:pt x="2684548" y="9476187"/>
                  <a:pt x="2672927" y="9349685"/>
                </a:cubicBezTo>
                <a:cubicBezTo>
                  <a:pt x="2663496" y="9215958"/>
                  <a:pt x="2660924" y="9081848"/>
                  <a:pt x="2665256" y="8947869"/>
                </a:cubicBezTo>
                <a:cubicBezTo>
                  <a:pt x="2678116" y="8538360"/>
                  <a:pt x="2648559" y="8128618"/>
                  <a:pt x="2666835" y="7719557"/>
                </a:cubicBezTo>
                <a:cubicBezTo>
                  <a:pt x="2688269" y="7240958"/>
                  <a:pt x="2663226" y="6763493"/>
                  <a:pt x="2648109" y="6285351"/>
                </a:cubicBezTo>
                <a:cubicBezTo>
                  <a:pt x="2637956" y="5961455"/>
                  <a:pt x="2631636" y="5637330"/>
                  <a:pt x="2672476" y="5314115"/>
                </a:cubicBezTo>
                <a:cubicBezTo>
                  <a:pt x="2687594" y="5195204"/>
                  <a:pt x="2674732" y="5074932"/>
                  <a:pt x="2662774" y="4956020"/>
                </a:cubicBezTo>
                <a:cubicBezTo>
                  <a:pt x="2635699" y="4683988"/>
                  <a:pt x="2650591" y="4413093"/>
                  <a:pt x="2679020" y="4142653"/>
                </a:cubicBezTo>
                <a:cubicBezTo>
                  <a:pt x="2712412" y="3827814"/>
                  <a:pt x="2702710" y="3513204"/>
                  <a:pt x="2681951" y="3198141"/>
                </a:cubicBezTo>
                <a:cubicBezTo>
                  <a:pt x="2655103" y="2793383"/>
                  <a:pt x="2621257" y="2389987"/>
                  <a:pt x="2632541" y="1982283"/>
                </a:cubicBezTo>
                <a:cubicBezTo>
                  <a:pt x="2637279" y="1803119"/>
                  <a:pt x="2653299" y="1624412"/>
                  <a:pt x="2667512" y="1445702"/>
                </a:cubicBezTo>
                <a:cubicBezTo>
                  <a:pt x="2682111" y="1214217"/>
                  <a:pt x="2679764" y="981948"/>
                  <a:pt x="2660518" y="750797"/>
                </a:cubicBezTo>
                <a:cubicBezTo>
                  <a:pt x="2647658" y="556628"/>
                  <a:pt x="2639366" y="362460"/>
                  <a:pt x="2651539" y="168769"/>
                </a:cubicBezTo>
                <a:lnTo>
                  <a:pt x="2668618" y="0"/>
                </a:lnTo>
                <a:lnTo>
                  <a:pt x="781493" y="0"/>
                </a:lnTo>
                <a:lnTo>
                  <a:pt x="40956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F86282F-ECF7-4614-9724-D55025B02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749173"/>
            <a:ext cx="3475383" cy="1600200"/>
          </a:xfrm>
        </p:spPr>
        <p:txBody>
          <a:bodyPr anchor="ctr">
            <a:normAutofit/>
          </a:bodyPr>
          <a:lstStyle/>
          <a:p>
            <a:r>
              <a:rPr lang="de-DE" sz="4800" dirty="0">
                <a:solidFill>
                  <a:srgbClr val="FFFFFF"/>
                </a:solidFill>
              </a:rPr>
              <a:t>Actors</a:t>
            </a:r>
          </a:p>
        </p:txBody>
      </p:sp>
      <p:sp>
        <p:nvSpPr>
          <p:cNvPr id="122" name="sketch line">
            <a:extLst>
              <a:ext uri="{FF2B5EF4-FFF2-40B4-BE49-F238E27FC236}">
                <a16:creationId xmlns:a16="http://schemas.microsoft.com/office/drawing/2014/main" id="{00FB22BA-072B-424B-82FA-D1F0DC084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353312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A0487B-61B3-4D0B-BD24-C2DB9260A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4613" y="749173"/>
            <a:ext cx="6966451" cy="1600200"/>
          </a:xfrm>
        </p:spPr>
        <p:txBody>
          <a:bodyPr anchor="ctr">
            <a:normAutofit/>
          </a:bodyPr>
          <a:lstStyle/>
          <a:p>
            <a:r>
              <a:rPr lang="de-DE" sz="2200" dirty="0" err="1">
                <a:solidFill>
                  <a:srgbClr val="FFFFFF"/>
                </a:solidFill>
              </a:rPr>
              <a:t>Named</a:t>
            </a:r>
            <a:r>
              <a:rPr lang="de-DE" sz="2200" dirty="0">
                <a:solidFill>
                  <a:srgbClr val="FFFFFF"/>
                </a:solidFill>
              </a:rPr>
              <a:t> Entity Recognition (NER): People; </a:t>
            </a:r>
            <a:r>
              <a:rPr lang="de-DE" sz="2200" dirty="0" err="1">
                <a:solidFill>
                  <a:srgbClr val="FFFFFF"/>
                </a:solidFill>
              </a:rPr>
              <a:t>Organizations</a:t>
            </a:r>
            <a:r>
              <a:rPr lang="de-DE" sz="2200" dirty="0">
                <a:solidFill>
                  <a:srgbClr val="FFFFFF"/>
                </a:solidFill>
              </a:rPr>
              <a:t>; </a:t>
            </a:r>
            <a:r>
              <a:rPr lang="de-DE" sz="2200" dirty="0" err="1">
                <a:solidFill>
                  <a:srgbClr val="FFFFFF"/>
                </a:solidFill>
              </a:rPr>
              <a:t>Nationalities</a:t>
            </a:r>
            <a:r>
              <a:rPr lang="de-DE" sz="2200" dirty="0">
                <a:solidFill>
                  <a:srgbClr val="FFFFFF"/>
                </a:solidFill>
              </a:rPr>
              <a:t>, </a:t>
            </a:r>
            <a:r>
              <a:rPr lang="de-DE" sz="2200" dirty="0" err="1">
                <a:solidFill>
                  <a:srgbClr val="FFFFFF"/>
                </a:solidFill>
              </a:rPr>
              <a:t>religious</a:t>
            </a:r>
            <a:r>
              <a:rPr lang="de-DE" sz="2200" dirty="0">
                <a:solidFill>
                  <a:srgbClr val="FFFFFF"/>
                </a:solidFill>
              </a:rPr>
              <a:t> </a:t>
            </a:r>
            <a:r>
              <a:rPr lang="de-DE" sz="2200" dirty="0" err="1">
                <a:solidFill>
                  <a:srgbClr val="FFFFFF"/>
                </a:solidFill>
              </a:rPr>
              <a:t>or</a:t>
            </a:r>
            <a:r>
              <a:rPr lang="de-DE" sz="2200" dirty="0">
                <a:solidFill>
                  <a:srgbClr val="FFFFFF"/>
                </a:solidFill>
              </a:rPr>
              <a:t> </a:t>
            </a:r>
            <a:r>
              <a:rPr lang="de-DE" sz="2200" dirty="0" err="1">
                <a:solidFill>
                  <a:srgbClr val="FFFFFF"/>
                </a:solidFill>
              </a:rPr>
              <a:t>political</a:t>
            </a:r>
            <a:r>
              <a:rPr lang="de-DE" sz="2200" dirty="0">
                <a:solidFill>
                  <a:srgbClr val="FFFFFF"/>
                </a:solidFill>
              </a:rPr>
              <a:t> </a:t>
            </a:r>
            <a:r>
              <a:rPr lang="de-DE" sz="2200" dirty="0" err="1">
                <a:solidFill>
                  <a:srgbClr val="FFFFFF"/>
                </a:solidFill>
              </a:rPr>
              <a:t>groups</a:t>
            </a:r>
            <a:endParaRPr lang="de-DE" sz="2200" dirty="0">
              <a:solidFill>
                <a:srgbClr val="FFFFFF"/>
              </a:solidFill>
            </a:endParaRPr>
          </a:p>
          <a:p>
            <a:r>
              <a:rPr lang="de-DE" sz="2200" dirty="0">
                <a:solidFill>
                  <a:srgbClr val="FFFFFF"/>
                </a:solidFill>
              </a:rPr>
              <a:t>Top 20 </a:t>
            </a:r>
            <a:r>
              <a:rPr lang="de-DE" sz="2200" dirty="0" err="1">
                <a:solidFill>
                  <a:srgbClr val="FFFFFF"/>
                </a:solidFill>
              </a:rPr>
              <a:t>by</a:t>
            </a:r>
            <a:r>
              <a:rPr lang="de-DE" sz="2200" dirty="0">
                <a:solidFill>
                  <a:srgbClr val="FFFFFF"/>
                </a:solidFill>
              </a:rPr>
              <a:t> </a:t>
            </a:r>
            <a:r>
              <a:rPr lang="de-DE" sz="2200" dirty="0" err="1">
                <a:solidFill>
                  <a:srgbClr val="FFFFFF"/>
                </a:solidFill>
              </a:rPr>
              <a:t>month</a:t>
            </a:r>
            <a:r>
              <a:rPr lang="de-DE" sz="2200" dirty="0">
                <a:solidFill>
                  <a:srgbClr val="FFFFFF"/>
                </a:solidFill>
              </a:rPr>
              <a:t> </a:t>
            </a:r>
            <a:r>
              <a:rPr lang="de-DE" sz="2200" dirty="0" err="1">
                <a:solidFill>
                  <a:srgbClr val="FFFFFF"/>
                </a:solidFill>
              </a:rPr>
              <a:t>for</a:t>
            </a:r>
            <a:r>
              <a:rPr lang="de-DE" sz="2200" dirty="0">
                <a:solidFill>
                  <a:srgbClr val="FFFFFF"/>
                </a:solidFill>
              </a:rPr>
              <a:t> 2020</a:t>
            </a:r>
          </a:p>
        </p:txBody>
      </p:sp>
      <p:pic>
        <p:nvPicPr>
          <p:cNvPr id="6" name="Inhaltsplatzhalter 9">
            <a:extLst>
              <a:ext uri="{FF2B5EF4-FFF2-40B4-BE49-F238E27FC236}">
                <a16:creationId xmlns:a16="http://schemas.microsoft.com/office/drawing/2014/main" id="{18C2F03C-98A4-4344-BA88-2C824B76AC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" y="3515262"/>
            <a:ext cx="2843784" cy="2118618"/>
          </a:xfrm>
          <a:prstGeom prst="rect">
            <a:avLst/>
          </a:prstGeom>
        </p:spPr>
      </p:pic>
      <p:pic>
        <p:nvPicPr>
          <p:cNvPr id="4" name="Inhaltsplatzhalter 14">
            <a:extLst>
              <a:ext uri="{FF2B5EF4-FFF2-40B4-BE49-F238E27FC236}">
                <a16:creationId xmlns:a16="http://schemas.microsoft.com/office/drawing/2014/main" id="{61A3B651-2726-4915-8A88-6FF1AE73A4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968" y="3515262"/>
            <a:ext cx="2843784" cy="2118618"/>
          </a:xfrm>
          <a:prstGeom prst="rect">
            <a:avLst/>
          </a:prstGeom>
        </p:spPr>
      </p:pic>
      <p:pic>
        <p:nvPicPr>
          <p:cNvPr id="7" name="Inhaltsplatzhalter 7">
            <a:extLst>
              <a:ext uri="{FF2B5EF4-FFF2-40B4-BE49-F238E27FC236}">
                <a16:creationId xmlns:a16="http://schemas.microsoft.com/office/drawing/2014/main" id="{8DC5C35C-FF09-4C75-A2B5-E89B37BF35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344" y="3515262"/>
            <a:ext cx="2843784" cy="2118618"/>
          </a:xfrm>
          <a:prstGeom prst="rect">
            <a:avLst/>
          </a:prstGeom>
        </p:spPr>
      </p:pic>
      <p:pic>
        <p:nvPicPr>
          <p:cNvPr id="5" name="Inhaltsplatzhalter 18">
            <a:extLst>
              <a:ext uri="{FF2B5EF4-FFF2-40B4-BE49-F238E27FC236}">
                <a16:creationId xmlns:a16="http://schemas.microsoft.com/office/drawing/2014/main" id="{DB0AAD19-82BA-4CC5-9E9E-C3ADEE18D0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480" y="3515262"/>
            <a:ext cx="2843784" cy="2118618"/>
          </a:xfrm>
          <a:prstGeom prst="rect">
            <a:avLst/>
          </a:prstGeom>
        </p:spPr>
      </p:pic>
      <p:sp>
        <p:nvSpPr>
          <p:cNvPr id="104" name="TextBox 1">
            <a:extLst>
              <a:ext uri="{FF2B5EF4-FFF2-40B4-BE49-F238E27FC236}">
                <a16:creationId xmlns:a16="http://schemas.microsoft.com/office/drawing/2014/main" id="{964AE3F0-D667-4352-BA1C-22DEE9D862ED}"/>
              </a:ext>
            </a:extLst>
          </p:cNvPr>
          <p:cNvSpPr txBox="1"/>
          <p:nvPr/>
        </p:nvSpPr>
        <p:spPr>
          <a:xfrm>
            <a:off x="4137413" y="5788740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r/</a:t>
            </a:r>
            <a:r>
              <a:rPr lang="de-DE" dirty="0"/>
              <a:t>c</a:t>
            </a:r>
            <a:r>
              <a:rPr lang="de-DE" sz="1100" dirty="0"/>
              <a:t>ovid19</a:t>
            </a:r>
            <a:endParaRPr lang="nb-NO" sz="1100" dirty="0"/>
          </a:p>
        </p:txBody>
      </p:sp>
      <p:sp>
        <p:nvSpPr>
          <p:cNvPr id="112" name="TextBox 1">
            <a:extLst>
              <a:ext uri="{FF2B5EF4-FFF2-40B4-BE49-F238E27FC236}">
                <a16:creationId xmlns:a16="http://schemas.microsoft.com/office/drawing/2014/main" id="{5BC045D6-C54C-40D8-A89B-F76D3A633F46}"/>
              </a:ext>
            </a:extLst>
          </p:cNvPr>
          <p:cNvSpPr txBox="1"/>
          <p:nvPr/>
        </p:nvSpPr>
        <p:spPr>
          <a:xfrm>
            <a:off x="1138428" y="5788740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r/</a:t>
            </a:r>
            <a:r>
              <a:rPr lang="de-DE" dirty="0" err="1"/>
              <a:t>China_Flu</a:t>
            </a:r>
            <a:endParaRPr lang="nb-NO" sz="1100" dirty="0"/>
          </a:p>
        </p:txBody>
      </p:sp>
      <p:sp>
        <p:nvSpPr>
          <p:cNvPr id="114" name="TextBox 1">
            <a:extLst>
              <a:ext uri="{FF2B5EF4-FFF2-40B4-BE49-F238E27FC236}">
                <a16:creationId xmlns:a16="http://schemas.microsoft.com/office/drawing/2014/main" id="{7742D9A4-D581-42A6-9914-DBDB3BFB666C}"/>
              </a:ext>
            </a:extLst>
          </p:cNvPr>
          <p:cNvSpPr txBox="1"/>
          <p:nvPr/>
        </p:nvSpPr>
        <p:spPr>
          <a:xfrm>
            <a:off x="7146036" y="5788740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r/</a:t>
            </a:r>
            <a:r>
              <a:rPr lang="de-DE" dirty="0"/>
              <a:t>Coronavirus</a:t>
            </a:r>
            <a:endParaRPr lang="nb-NO" sz="1100" dirty="0"/>
          </a:p>
        </p:txBody>
      </p:sp>
      <p:sp>
        <p:nvSpPr>
          <p:cNvPr id="115" name="TextBox 1">
            <a:extLst>
              <a:ext uri="{FF2B5EF4-FFF2-40B4-BE49-F238E27FC236}">
                <a16:creationId xmlns:a16="http://schemas.microsoft.com/office/drawing/2014/main" id="{28EE5EE1-0623-4A7D-B8C1-72B8EF89EB88}"/>
              </a:ext>
            </a:extLst>
          </p:cNvPr>
          <p:cNvSpPr txBox="1"/>
          <p:nvPr/>
        </p:nvSpPr>
        <p:spPr>
          <a:xfrm>
            <a:off x="10154659" y="5788740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r/</a:t>
            </a:r>
            <a:r>
              <a:rPr lang="de-DE" dirty="0" err="1"/>
              <a:t>nCoV</a:t>
            </a:r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193316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1F95924-9FF0-4808-A1C8-BF5308D54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de-DE" sz="5400">
                <a:solidFill>
                  <a:srgbClr val="FFFFFF"/>
                </a:solidFill>
              </a:rPr>
              <a:t>Discussion</a:t>
            </a:r>
            <a:endParaRPr lang="nb-NO" sz="5400">
              <a:solidFill>
                <a:srgbClr val="FFFFFF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7ADDAE7-53DE-422D-962C-98D177B35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r>
              <a:rPr lang="de-DE" sz="2200" dirty="0"/>
              <a:t>Distant </a:t>
            </a:r>
            <a:r>
              <a:rPr lang="de-DE" sz="2200" dirty="0" err="1"/>
              <a:t>reading</a:t>
            </a:r>
            <a:r>
              <a:rPr lang="de-DE" sz="2200" dirty="0"/>
              <a:t> and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long</a:t>
            </a:r>
            <a:r>
              <a:rPr lang="de-DE" sz="2200" dirty="0"/>
              <a:t> </a:t>
            </a:r>
            <a:r>
              <a:rPr lang="de-DE" sz="2200" dirty="0" err="1"/>
              <a:t>tail</a:t>
            </a:r>
            <a:endParaRPr lang="de-DE" sz="2200" dirty="0"/>
          </a:p>
          <a:p>
            <a:pPr lvl="1"/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How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represent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diversity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  <a:p>
            <a:pPr lvl="1"/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Most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enaged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with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most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popular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most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frequent?</a:t>
            </a:r>
          </a:p>
          <a:p>
            <a:r>
              <a:rPr lang="de-DE" sz="2200" dirty="0"/>
              <a:t>(Sub)Communities and </a:t>
            </a:r>
            <a:r>
              <a:rPr lang="de-DE" sz="2200" dirty="0" err="1"/>
              <a:t>platforms</a:t>
            </a:r>
            <a:endParaRPr lang="de-DE" sz="2200" dirty="0"/>
          </a:p>
          <a:p>
            <a:pPr lvl="1"/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Social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media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micro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meso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norms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Chandrasekharan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al., 2018)</a:t>
            </a:r>
          </a:p>
          <a:p>
            <a:pPr lvl="1"/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User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trajectories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(Zhang et al., 2021)</a:t>
            </a:r>
          </a:p>
          <a:p>
            <a:r>
              <a:rPr lang="de-DE" sz="2200" dirty="0"/>
              <a:t>Informal </a:t>
            </a:r>
            <a:r>
              <a:rPr lang="de-DE" sz="2200" dirty="0" err="1"/>
              <a:t>science</a:t>
            </a:r>
            <a:r>
              <a:rPr lang="de-DE" sz="2200" dirty="0"/>
              <a:t> </a:t>
            </a:r>
            <a:r>
              <a:rPr lang="de-DE" sz="2200" dirty="0" err="1"/>
              <a:t>communication</a:t>
            </a:r>
            <a:r>
              <a:rPr lang="de-DE" sz="2200" dirty="0"/>
              <a:t>?</a:t>
            </a:r>
          </a:p>
          <a:p>
            <a:pPr lvl="1"/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Amplification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spread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mis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</a:t>
            </a:r>
            <a:endParaRPr lang="de-DE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Re-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contextualising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curating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across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outlets</a:t>
            </a:r>
            <a:endParaRPr lang="de-DE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nb-NO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62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36E4803-D327-43E3-A02B-8C03E519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Thanks!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219F-784A-4668-8052-ACDB7F85A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983276"/>
            <a:ext cx="10512552" cy="112668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 in touch: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frauke.rohden@tik.uio.no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9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ot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1725</Words>
  <Application>Microsoft Office PowerPoint</Application>
  <PresentationFormat>Breitbild</PresentationFormat>
  <Paragraphs>403</Paragraphs>
  <Slides>14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Following the Pandemic on Reddit: Hyperlinking Practices of Science Enthusiasts</vt:lpstr>
      <vt:lpstr>About</vt:lpstr>
      <vt:lpstr>Data Submissions from 2020-01-01 to 2021-08-31</vt:lpstr>
      <vt:lpstr>Posts and moderation</vt:lpstr>
      <vt:lpstr>„Flairs“ - Submissions</vt:lpstr>
      <vt:lpstr>Top 20 submitted domains</vt:lpstr>
      <vt:lpstr>Actors</vt:lpstr>
      <vt:lpstr>Discussion</vt:lpstr>
      <vt:lpstr>Thanks!</vt:lpstr>
      <vt:lpstr>References</vt:lpstr>
      <vt:lpstr>Backup</vt:lpstr>
      <vt:lpstr>„Flairs“ - Authors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Following the Pandemic on Reddit: Hyperlinking Practices of Science Enthusiasts</dc:title>
  <dc:creator>FR</dc:creator>
  <cp:lastModifiedBy>Frauke Gerdes Rohden</cp:lastModifiedBy>
  <cp:revision>1</cp:revision>
  <dcterms:created xsi:type="dcterms:W3CDTF">2021-10-04T14:34:02Z</dcterms:created>
  <dcterms:modified xsi:type="dcterms:W3CDTF">2021-10-09T20:22:18Z</dcterms:modified>
</cp:coreProperties>
</file>