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79DCD6-84C0-45E5-BE4E-1880BB463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662864-9FB1-4DAC-8280-DBB697DE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61FC31-93B8-4E59-852C-68E3BE78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E59D4A-4B6A-4DD7-862B-740F0485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CA10C6-6F2D-457E-A064-0E85C15C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897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BF606C-584F-42DA-9A7F-2290639F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404B4B6-F035-4673-8BD5-67EA786D6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D8FC8D-EB9F-4CF3-B9E0-FDF6B929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D504C5-D225-4D96-8123-55315E61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7CC36F-F56B-43FD-908C-65337B72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64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9742592-C786-4A79-B952-FD8163C5B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8F64B2-82BC-48F7-A049-75945D4B3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905AEA-46A8-47E4-AB5A-CB17B921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B0E26A-9CBE-44FA-A2E6-EC3ECABA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B56763-D148-43BE-A75F-FB00BC33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030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2AB529-5C0C-4B72-80ED-060DF9D3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D27B28-7981-43F2-BAFB-4D871C9C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5D4B60-B973-4822-8437-052236C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ED8A4-F12C-4492-8D8B-50C0061D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7954B6-535E-4204-89C2-77877156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93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0631E-E7F0-473B-9D00-13BE7C50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CC2B23-F442-4115-9CC4-B78B81217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51CDC2-EDEF-4962-874A-059640F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F2C41B-F35D-48B9-A031-A5447F54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1EAB5E-223F-4F9E-A270-1D6EDC32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6861AE-F2F2-4832-AB32-7FF0A921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C0B29E-9CD0-44A6-A5AE-14ACEE662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21177A1-6176-4886-83FB-8E3A700F0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5805FF-EBE7-4641-A622-06081669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7F7C56C-F929-4507-AF76-7322CF66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9ADF09-B20D-4AF8-A00F-CB89FD18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11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86017D-2076-4BE1-B115-79C7F67AB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DAD5FF-68D3-41F3-9B89-99F25624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CCCC524-407B-4419-AB20-EC9E3EE10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2354389-6D01-470F-8ACF-AD0F6285B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13FBFEC-6C02-41CA-AF3D-EAAC0B228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DB37955-3FBA-4614-9C92-F318A9D9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E6EDF13-3BFC-4736-8CAE-CA168048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DF4F6B5-DFF7-45E0-B427-74F3C192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86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57F3D-80D0-441C-869B-6F78FF52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37C143C-5E1D-48FC-9E26-72E64D87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AF5C2EA-07D2-4F4E-AD2B-C547AF66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5577561-13F9-44C0-84E1-64E8937A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21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3EE3E88-E655-480C-85C3-E834B989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B9149D5-AB4A-4FFB-AAB5-B648291B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4A97843-1921-4A4D-992E-80D3F962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9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C911A7-6179-4670-A30C-88637C22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C0B669-EF24-40CB-916E-3BE92DDA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217AB1-5569-401D-B5B0-51BC9D07A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CAF047-5CE7-4710-8A6C-3D7D1131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DAB0DC-0E1B-4FF8-956D-C7C4C115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095773-4DF9-4070-97E8-BBDB9831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1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9C39CB-D3CB-478F-B68D-F1F5EC4F9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DAD5354-0081-4F0D-A86F-E8B8CAB06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4ABC8E-25A7-4460-8DB0-893B0C07E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9D5E736-6737-491D-AC9A-6710D264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F29A498-2653-4B47-B569-76C44A8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2D8190-2932-49B2-A2B2-2BD3851A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87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8B39DA4-CFF4-4C79-8097-BCF9291A8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A963A8-088B-4383-9944-B1BD0043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804394-86B1-44AB-A28D-B25D3705C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3DC2-6C9E-44C0-8845-417451053F95}" type="datetimeFigureOut">
              <a:rPr lang="nb-NO" smtClean="0"/>
              <a:t>10.10.2018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F891A8-E73E-43B6-8427-7B98356EB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E5EC43-3D72-4E2D-A8CB-C1EB978E3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2FDCC-8D0A-4967-81E2-1117D04309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55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7788B5-CDC7-44A9-9EAD-EC535526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Silje Maria Tellmann, post </a:t>
            </a:r>
            <a:r>
              <a:rPr lang="nb-NO" dirty="0" err="1"/>
              <a:t>doc</a:t>
            </a:r>
            <a:r>
              <a:rPr lang="nb-NO" dirty="0"/>
              <a:t>, OSIRIS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E8FE27-7D16-4CF7-AA12-45ED76066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Cand</a:t>
            </a:r>
            <a:r>
              <a:rPr lang="nb-NO" dirty="0"/>
              <a:t> </a:t>
            </a:r>
            <a:r>
              <a:rPr lang="nb-NO" dirty="0" err="1"/>
              <a:t>polit</a:t>
            </a:r>
            <a:r>
              <a:rPr lang="nb-NO" dirty="0"/>
              <a:t> (master) in </a:t>
            </a:r>
            <a:r>
              <a:rPr lang="nb-NO" dirty="0" err="1"/>
              <a:t>sociology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PhD</a:t>
            </a:r>
            <a:r>
              <a:rPr lang="nb-NO" dirty="0"/>
              <a:t> from </a:t>
            </a:r>
            <a:r>
              <a:rPr lang="nb-NO" dirty="0" err="1"/>
              <a:t>OsloMet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Worked</a:t>
            </a:r>
            <a:r>
              <a:rPr lang="nb-NO" dirty="0"/>
              <a:t> at NIFU 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obtaining</a:t>
            </a:r>
            <a:r>
              <a:rPr lang="nb-NO" dirty="0"/>
              <a:t> my </a:t>
            </a:r>
            <a:r>
              <a:rPr lang="nb-NO" dirty="0" err="1"/>
              <a:t>PhD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215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D2795B-086C-4990-BCBB-CC0CEC86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PhD</a:t>
            </a:r>
            <a:r>
              <a:rPr lang="nb-NO" dirty="0"/>
              <a:t>: The </a:t>
            </a:r>
            <a:r>
              <a:rPr lang="nb-NO" dirty="0" err="1"/>
              <a:t>constrained</a:t>
            </a:r>
            <a:r>
              <a:rPr lang="nb-NO" dirty="0"/>
              <a:t> </a:t>
            </a:r>
            <a:r>
              <a:rPr lang="nb-NO" dirty="0" err="1"/>
              <a:t>influence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experts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A45983-260D-4F1A-B35B-99CBD2B9D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On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role</a:t>
            </a:r>
            <a:r>
              <a:rPr lang="nb-NO" dirty="0"/>
              <a:t> and </a:t>
            </a:r>
            <a:r>
              <a:rPr lang="nb-NO" dirty="0" err="1"/>
              <a:t>influence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researchers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Norwegian </a:t>
            </a:r>
            <a:r>
              <a:rPr lang="nb-NO" dirty="0" err="1"/>
              <a:t>public</a:t>
            </a:r>
            <a:r>
              <a:rPr lang="nb-NO" dirty="0"/>
              <a:t> </a:t>
            </a:r>
            <a:r>
              <a:rPr lang="nb-NO" dirty="0" err="1"/>
              <a:t>committee</a:t>
            </a:r>
            <a:r>
              <a:rPr lang="nb-NO" dirty="0"/>
              <a:t> system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Main </a:t>
            </a:r>
            <a:r>
              <a:rPr lang="nb-NO" dirty="0" err="1"/>
              <a:t>findings</a:t>
            </a:r>
            <a:r>
              <a:rPr lang="nb-NO" dirty="0"/>
              <a:t>: </a:t>
            </a:r>
          </a:p>
          <a:p>
            <a:r>
              <a:rPr lang="nb-NO" dirty="0" err="1"/>
              <a:t>Researchers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appointed</a:t>
            </a:r>
            <a:r>
              <a:rPr lang="nb-NO" dirty="0"/>
              <a:t> more </a:t>
            </a:r>
            <a:r>
              <a:rPr lang="nb-NO" dirty="0" err="1"/>
              <a:t>frequently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</a:t>
            </a:r>
            <a:r>
              <a:rPr lang="nb-NO" dirty="0" err="1"/>
              <a:t>before</a:t>
            </a:r>
            <a:r>
              <a:rPr lang="nb-NO" dirty="0"/>
              <a:t>, and </a:t>
            </a:r>
            <a:r>
              <a:rPr lang="nb-NO" dirty="0" err="1"/>
              <a:t>are</a:t>
            </a:r>
            <a:r>
              <a:rPr lang="nb-NO" dirty="0"/>
              <a:t> more </a:t>
            </a:r>
            <a:r>
              <a:rPr lang="nb-NO" dirty="0" err="1"/>
              <a:t>often</a:t>
            </a:r>
            <a:r>
              <a:rPr lang="nb-NO" dirty="0"/>
              <a:t> </a:t>
            </a:r>
            <a:r>
              <a:rPr lang="nb-NO" dirty="0" err="1"/>
              <a:t>elected</a:t>
            </a:r>
            <a:r>
              <a:rPr lang="nb-NO" dirty="0"/>
              <a:t> as </a:t>
            </a:r>
            <a:r>
              <a:rPr lang="nb-NO" dirty="0" err="1"/>
              <a:t>chairs</a:t>
            </a:r>
            <a:r>
              <a:rPr lang="nb-NO" dirty="0"/>
              <a:t> (</a:t>
            </a:r>
            <a:r>
              <a:rPr lang="nb-NO" dirty="0" err="1"/>
              <a:t>influence</a:t>
            </a:r>
            <a:r>
              <a:rPr lang="nb-NO" dirty="0"/>
              <a:t> by </a:t>
            </a:r>
            <a:r>
              <a:rPr lang="nb-NO" dirty="0" err="1"/>
              <a:t>participation</a:t>
            </a:r>
            <a:r>
              <a:rPr lang="nb-NO" dirty="0"/>
              <a:t>)</a:t>
            </a:r>
          </a:p>
          <a:p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influential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internal</a:t>
            </a:r>
            <a:r>
              <a:rPr lang="nb-NO" dirty="0"/>
              <a:t> </a:t>
            </a:r>
            <a:r>
              <a:rPr lang="nb-NO" dirty="0" err="1"/>
              <a:t>negotiations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comittees</a:t>
            </a:r>
            <a:r>
              <a:rPr lang="nb-NO" dirty="0"/>
              <a:t> (</a:t>
            </a:r>
            <a:r>
              <a:rPr lang="nb-NO" dirty="0" err="1"/>
              <a:t>influence</a:t>
            </a:r>
            <a:r>
              <a:rPr lang="nb-NO" dirty="0"/>
              <a:t> in </a:t>
            </a:r>
            <a:r>
              <a:rPr lang="nb-NO" dirty="0" err="1"/>
              <a:t>processes</a:t>
            </a:r>
            <a:r>
              <a:rPr lang="nb-NO" dirty="0"/>
              <a:t>)</a:t>
            </a:r>
          </a:p>
          <a:p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advise</a:t>
            </a:r>
            <a:r>
              <a:rPr lang="nb-NO" dirty="0"/>
              <a:t> is not </a:t>
            </a:r>
            <a:r>
              <a:rPr lang="nb-NO" dirty="0" err="1"/>
              <a:t>necessarily</a:t>
            </a:r>
            <a:r>
              <a:rPr lang="nb-NO" dirty="0"/>
              <a:t> </a:t>
            </a:r>
            <a:r>
              <a:rPr lang="nb-NO" dirty="0" err="1"/>
              <a:t>followed</a:t>
            </a:r>
            <a:r>
              <a:rPr lang="nb-NO" dirty="0"/>
              <a:t> by </a:t>
            </a:r>
            <a:r>
              <a:rPr lang="nb-NO" dirty="0" err="1"/>
              <a:t>politicians</a:t>
            </a:r>
            <a:r>
              <a:rPr lang="nb-NO" dirty="0"/>
              <a:t> (</a:t>
            </a:r>
            <a:r>
              <a:rPr lang="nb-NO" dirty="0" err="1"/>
              <a:t>influence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outcome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990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461080-9122-4AF4-BDFB-10CE9F67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Post </a:t>
            </a:r>
            <a:r>
              <a:rPr lang="nb-NO" dirty="0" err="1"/>
              <a:t>doc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920F3C-0EE2-490A-8FD4-EB6F29C51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Study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impact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politics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</a:t>
            </a:r>
            <a:r>
              <a:rPr lang="nb-NO" dirty="0" err="1"/>
              <a:t>perspective</a:t>
            </a:r>
            <a:endParaRPr lang="nb-NO" dirty="0"/>
          </a:p>
          <a:p>
            <a:r>
              <a:rPr lang="nb-NO" dirty="0"/>
              <a:t>Case </a:t>
            </a:r>
            <a:r>
              <a:rPr lang="nb-NO" dirty="0" err="1"/>
              <a:t>study</a:t>
            </a:r>
            <a:r>
              <a:rPr lang="nb-NO" dirty="0"/>
              <a:t> </a:t>
            </a:r>
            <a:r>
              <a:rPr lang="nb-NO" dirty="0" err="1"/>
              <a:t>approach</a:t>
            </a:r>
            <a:endParaRPr lang="nb-NO" dirty="0"/>
          </a:p>
          <a:p>
            <a:r>
              <a:rPr lang="nb-NO" dirty="0" err="1"/>
              <a:t>Comparative</a:t>
            </a:r>
            <a:r>
              <a:rPr lang="nb-NO" dirty="0"/>
              <a:t> </a:t>
            </a:r>
            <a:r>
              <a:rPr lang="nb-NO" dirty="0" err="1"/>
              <a:t>approach</a:t>
            </a:r>
            <a:r>
              <a:rPr lang="nb-NO" dirty="0"/>
              <a:t> (cross country?)</a:t>
            </a:r>
          </a:p>
          <a:p>
            <a:r>
              <a:rPr lang="nb-NO" dirty="0" err="1"/>
              <a:t>Qualitative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analysis</a:t>
            </a:r>
            <a:r>
              <a:rPr lang="nb-NO" dirty="0"/>
              <a:t>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742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Silje Maria Tellmann, post doc, OSIRIS</vt:lpstr>
      <vt:lpstr>Title of PhD: The constrained influence of experts</vt:lpstr>
      <vt:lpstr>Post doc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Silje Maria Tellmann, post doc, OSIRIS</dc:title>
  <dc:creator>Silje Maria Tellmann</dc:creator>
  <cp:lastModifiedBy>Silje Maria Tellmann</cp:lastModifiedBy>
  <cp:revision>4</cp:revision>
  <dcterms:created xsi:type="dcterms:W3CDTF">2018-10-10T07:21:11Z</dcterms:created>
  <dcterms:modified xsi:type="dcterms:W3CDTF">2018-10-10T07:45:58Z</dcterms:modified>
</cp:coreProperties>
</file>