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9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Programrådsmøte 8.11.2016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467600" cy="2667000"/>
          </a:xfrm>
        </p:spPr>
        <p:txBody>
          <a:bodyPr>
            <a:normAutofit lnSpcReduction="10000"/>
          </a:bodyPr>
          <a:lstStyle/>
          <a:p>
            <a:r>
              <a:rPr lang="nb-N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D-SAK1 og D-SAK2:</a:t>
            </a:r>
          </a:p>
          <a:p>
            <a:r>
              <a:rPr lang="nb-N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Vurdringsformer</a:t>
            </a:r>
            <a:r>
              <a:rPr lang="nb-N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og obligatoriske aktiviteter</a:t>
            </a:r>
          </a:p>
          <a:p>
            <a:endParaRPr lang="nb-NO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Fulvio Castellacci</a:t>
            </a:r>
            <a:endParaRPr lang="nb-NO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53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 to be </a:t>
            </a:r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endParaRPr lang="nb-N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TIK’s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Master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D-SAK2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nb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during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D-SAK1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must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0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forms </a:t>
            </a:r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used at TIK</a:t>
            </a:r>
            <a:endParaRPr lang="nb-N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755024"/>
              </p:ext>
            </p:extLst>
          </p:nvPr>
        </p:nvGraphicFramePr>
        <p:xfrm>
          <a:off x="533400" y="1676400"/>
          <a:ext cx="82296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819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</a:t>
                      </a: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during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nb-NO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</a:t>
                      </a:r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</a:t>
                      </a:r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TIK4001</a:t>
                      </a: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essays </a:t>
                      </a:r>
                    </a:p>
                    <a:p>
                      <a:pPr algn="ctr"/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innovation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STS)</a:t>
                      </a:r>
                      <a:endParaRPr lang="nb-NO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 («hjemmeeksamen»).</a:t>
                      </a:r>
                    </a:p>
                    <a:p>
                      <a:pPr algn="ctr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student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chooses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few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titles</a:t>
                      </a:r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TIK4021 &amp; TIK4011</a:t>
                      </a: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</a:t>
                      </a:r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algn="ctr"/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Oral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presentations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Discussions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cases; Media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debates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blog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pieces</a:t>
                      </a:r>
                      <a:r>
                        <a:rPr lang="nb-NO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 («hjemmeeksamen»).</a:t>
                      </a: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The student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chooses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few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titles</a:t>
                      </a:r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b-NO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A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combination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more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questions. The student has to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all.</a:t>
                      </a:r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7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(+) and </a:t>
            </a:r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(-)</a:t>
            </a:r>
            <a:endParaRPr lang="nb-N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essay is a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foster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</a:t>
            </a:r>
          </a:p>
          <a:p>
            <a:pPr marL="0" indent="0">
              <a:buNone/>
            </a:pPr>
            <a:endParaRPr lang="nb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can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relevant for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Master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theses</a:t>
            </a:r>
            <a:endParaRPr lang="nb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Hard to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students’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curriculum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an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a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6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(to be </a:t>
            </a:r>
            <a:r>
              <a:rPr lang="nb-N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nb-N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b-N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14472"/>
              </p:ext>
            </p:extLst>
          </p:nvPr>
        </p:nvGraphicFramePr>
        <p:xfrm>
          <a:off x="533400" y="16764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819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</a:t>
                      </a: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during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nb-NO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</a:t>
                      </a:r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</a:t>
                      </a:r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TIK4001</a:t>
                      </a: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essays </a:t>
                      </a:r>
                    </a:p>
                    <a:p>
                      <a:pPr algn="ctr"/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innovation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nb-NO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nb-NO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STS)</a:t>
                      </a:r>
                      <a:endParaRPr lang="nb-NO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 («hjemmeeksamen»).</a:t>
                      </a:r>
                    </a:p>
                    <a:p>
                      <a:pPr algn="ctr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combination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more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questions. The student has to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all.</a:t>
                      </a:r>
                      <a:endParaRPr lang="nb-NO" sz="140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TIK4021 &amp; TIK4011</a:t>
                      </a:r>
                    </a:p>
                    <a:p>
                      <a:pPr algn="ctr"/>
                      <a:endParaRPr lang="nb-NO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One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 at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each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module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nb-NO" sz="1400" b="0" u="sng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Group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 be used,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 be part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b-NO" sz="1400" b="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students’ </a:t>
                      </a:r>
                      <a:r>
                        <a:rPr lang="nb-NO" sz="1400" b="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nb-NO" sz="1400" b="0" u="sng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nb-NO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essay («hjemmeeksamen»).</a:t>
                      </a:r>
                    </a:p>
                    <a:p>
                      <a:pPr algn="ctr"/>
                      <a:endParaRPr lang="nb-NO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b-NO" sz="140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combination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more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questions. The student has to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</a:t>
                      </a:r>
                      <a:r>
                        <a:rPr lang="nb-NO" sz="14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all.</a:t>
                      </a:r>
                      <a:endParaRPr lang="nb-NO" sz="140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b-NO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768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328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Programrådsmøte 8.11.2016</vt:lpstr>
      <vt:lpstr>Two questions to be discussed</vt:lpstr>
      <vt:lpstr>Evaluation forms currently used at TIK</vt:lpstr>
      <vt:lpstr>Advantages (+) and disadvantages (-)</vt:lpstr>
      <vt:lpstr>Proposed solution (to be discussed)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Programrådsmøte 8.11.2016</dc:title>
  <dc:creator>Fulvio Castellacci</dc:creator>
  <cp:lastModifiedBy>Jord Johan Herheim Nylenna</cp:lastModifiedBy>
  <cp:revision>17</cp:revision>
  <cp:lastPrinted>2016-11-08T10:24:59Z</cp:lastPrinted>
  <dcterms:created xsi:type="dcterms:W3CDTF">2006-08-16T00:00:00Z</dcterms:created>
  <dcterms:modified xsi:type="dcterms:W3CDTF">2016-11-14T13:59:25Z</dcterms:modified>
</cp:coreProperties>
</file>